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notesMasterIdLst>
    <p:notesMasterId r:id="rId5"/>
  </p:notesMasterIdLst>
  <p:handoutMasterIdLst>
    <p:handoutMasterId r:id="rId6"/>
  </p:handoutMasterIdLst>
  <p:sldIdLst>
    <p:sldId id="269" r:id="rId2"/>
    <p:sldId id="280" r:id="rId3"/>
    <p:sldId id="281" r:id="rId4"/>
  </p:sldIdLst>
  <p:sldSz cx="10058400" cy="7772400"/>
  <p:notesSz cx="9236075" cy="6950075"/>
  <p:custDataLst>
    <p:tags r:id="rId7"/>
  </p:custDataLst>
  <p:defaultTextStyle>
    <a:defPPr>
      <a:defRPr lang="en-US"/>
    </a:defPPr>
    <a:lvl1pPr marL="0" algn="l" defTabSz="596897" rtl="0" eaLnBrk="1" latinLnBrk="0" hangingPunct="1">
      <a:defRPr sz="1175" kern="1200">
        <a:solidFill>
          <a:schemeClr val="tx1"/>
        </a:solidFill>
        <a:latin typeface="+mn-lt"/>
        <a:ea typeface="+mn-ea"/>
        <a:cs typeface="+mn-cs"/>
      </a:defRPr>
    </a:lvl1pPr>
    <a:lvl2pPr marL="298448" algn="l" defTabSz="596897" rtl="0" eaLnBrk="1" latinLnBrk="0" hangingPunct="1">
      <a:defRPr sz="1175" kern="1200">
        <a:solidFill>
          <a:schemeClr val="tx1"/>
        </a:solidFill>
        <a:latin typeface="+mn-lt"/>
        <a:ea typeface="+mn-ea"/>
        <a:cs typeface="+mn-cs"/>
      </a:defRPr>
    </a:lvl2pPr>
    <a:lvl3pPr marL="596897" algn="l" defTabSz="596897" rtl="0" eaLnBrk="1" latinLnBrk="0" hangingPunct="1">
      <a:defRPr sz="1175" kern="1200">
        <a:solidFill>
          <a:schemeClr val="tx1"/>
        </a:solidFill>
        <a:latin typeface="+mn-lt"/>
        <a:ea typeface="+mn-ea"/>
        <a:cs typeface="+mn-cs"/>
      </a:defRPr>
    </a:lvl3pPr>
    <a:lvl4pPr marL="895345" algn="l" defTabSz="596897" rtl="0" eaLnBrk="1" latinLnBrk="0" hangingPunct="1">
      <a:defRPr sz="1175" kern="1200">
        <a:solidFill>
          <a:schemeClr val="tx1"/>
        </a:solidFill>
        <a:latin typeface="+mn-lt"/>
        <a:ea typeface="+mn-ea"/>
        <a:cs typeface="+mn-cs"/>
      </a:defRPr>
    </a:lvl4pPr>
    <a:lvl5pPr marL="1193793" algn="l" defTabSz="596897" rtl="0" eaLnBrk="1" latinLnBrk="0" hangingPunct="1">
      <a:defRPr sz="1175" kern="1200">
        <a:solidFill>
          <a:schemeClr val="tx1"/>
        </a:solidFill>
        <a:latin typeface="+mn-lt"/>
        <a:ea typeface="+mn-ea"/>
        <a:cs typeface="+mn-cs"/>
      </a:defRPr>
    </a:lvl5pPr>
    <a:lvl6pPr marL="1492241" algn="l" defTabSz="596897" rtl="0" eaLnBrk="1" latinLnBrk="0" hangingPunct="1">
      <a:defRPr sz="1175" kern="1200">
        <a:solidFill>
          <a:schemeClr val="tx1"/>
        </a:solidFill>
        <a:latin typeface="+mn-lt"/>
        <a:ea typeface="+mn-ea"/>
        <a:cs typeface="+mn-cs"/>
      </a:defRPr>
    </a:lvl6pPr>
    <a:lvl7pPr marL="1790691" algn="l" defTabSz="596897" rtl="0" eaLnBrk="1" latinLnBrk="0" hangingPunct="1">
      <a:defRPr sz="1175" kern="1200">
        <a:solidFill>
          <a:schemeClr val="tx1"/>
        </a:solidFill>
        <a:latin typeface="+mn-lt"/>
        <a:ea typeface="+mn-ea"/>
        <a:cs typeface="+mn-cs"/>
      </a:defRPr>
    </a:lvl7pPr>
    <a:lvl8pPr marL="2089137" algn="l" defTabSz="596897" rtl="0" eaLnBrk="1" latinLnBrk="0" hangingPunct="1">
      <a:defRPr sz="1175" kern="1200">
        <a:solidFill>
          <a:schemeClr val="tx1"/>
        </a:solidFill>
        <a:latin typeface="+mn-lt"/>
        <a:ea typeface="+mn-ea"/>
        <a:cs typeface="+mn-cs"/>
      </a:defRPr>
    </a:lvl8pPr>
    <a:lvl9pPr marL="2387587" algn="l" defTabSz="596897" rtl="0" eaLnBrk="1" latinLnBrk="0" hangingPunct="1">
      <a:defRPr sz="117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4E4"/>
    <a:srgbClr val="000000"/>
    <a:srgbClr val="89919B"/>
    <a:srgbClr val="51269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0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3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525" cy="347953"/>
          </a:xfrm>
          <a:prstGeom prst="rect">
            <a:avLst/>
          </a:prstGeom>
        </p:spPr>
        <p:txBody>
          <a:bodyPr vert="horz" lIns="64740" tIns="32370" rIns="64740" bIns="32370" rtlCol="0"/>
          <a:lstStyle>
            <a:lvl1pPr algn="l">
              <a:defRPr sz="8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1301" y="0"/>
            <a:ext cx="4002524" cy="347953"/>
          </a:xfrm>
          <a:prstGeom prst="rect">
            <a:avLst/>
          </a:prstGeom>
        </p:spPr>
        <p:txBody>
          <a:bodyPr vert="horz" lIns="64740" tIns="32370" rIns="64740" bIns="32370" rtlCol="0"/>
          <a:lstStyle>
            <a:lvl1pPr algn="r">
              <a:defRPr sz="800"/>
            </a:lvl1pPr>
          </a:lstStyle>
          <a:p>
            <a:fld id="{227A6363-504C-6548-A853-0A73E660619E}" type="datetime1">
              <a:rPr lang="en-US" smtClean="0"/>
              <a:t>6/4/2020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01000"/>
            <a:ext cx="4002525" cy="347953"/>
          </a:xfrm>
          <a:prstGeom prst="rect">
            <a:avLst/>
          </a:prstGeom>
        </p:spPr>
        <p:txBody>
          <a:bodyPr vert="horz" lIns="64740" tIns="32370" rIns="64740" bIns="32370" rtlCol="0" anchor="b"/>
          <a:lstStyle>
            <a:lvl1pPr algn="l">
              <a:defRPr sz="8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1301" y="6601000"/>
            <a:ext cx="4002524" cy="347953"/>
          </a:xfrm>
          <a:prstGeom prst="rect">
            <a:avLst/>
          </a:prstGeom>
        </p:spPr>
        <p:txBody>
          <a:bodyPr vert="horz" lIns="64740" tIns="32370" rIns="64740" bIns="32370" rtlCol="0" anchor="b"/>
          <a:lstStyle>
            <a:lvl1pPr algn="r">
              <a:defRPr sz="800"/>
            </a:lvl1pPr>
          </a:lstStyle>
          <a:p>
            <a:fld id="{D913E072-B5C1-E741-818A-CBB5990CDE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585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525" cy="347953"/>
          </a:xfrm>
          <a:prstGeom prst="rect">
            <a:avLst/>
          </a:prstGeom>
        </p:spPr>
        <p:txBody>
          <a:bodyPr vert="horz" lIns="64740" tIns="32370" rIns="64740" bIns="32370" rtlCol="0"/>
          <a:lstStyle>
            <a:lvl1pPr algn="l">
              <a:defRPr sz="8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301" y="0"/>
            <a:ext cx="4002524" cy="347953"/>
          </a:xfrm>
          <a:prstGeom prst="rect">
            <a:avLst/>
          </a:prstGeom>
        </p:spPr>
        <p:txBody>
          <a:bodyPr vert="horz" lIns="64740" tIns="32370" rIns="64740" bIns="32370" rtlCol="0"/>
          <a:lstStyle>
            <a:lvl1pPr algn="r">
              <a:defRPr sz="800"/>
            </a:lvl1pPr>
          </a:lstStyle>
          <a:p>
            <a:fld id="{2EAA4018-48F4-8F40-B538-73A98C797BBE}" type="datetime1">
              <a:rPr lang="en-US" smtClean="0"/>
              <a:t>6/4/2020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32113" y="520700"/>
            <a:ext cx="3371850" cy="2606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4740" tIns="32370" rIns="64740" bIns="3237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833" y="3301061"/>
            <a:ext cx="7388410" cy="3128207"/>
          </a:xfrm>
          <a:prstGeom prst="rect">
            <a:avLst/>
          </a:prstGeom>
        </p:spPr>
        <p:txBody>
          <a:bodyPr vert="horz" lIns="64740" tIns="32370" rIns="64740" bIns="3237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01000"/>
            <a:ext cx="4002525" cy="347953"/>
          </a:xfrm>
          <a:prstGeom prst="rect">
            <a:avLst/>
          </a:prstGeom>
        </p:spPr>
        <p:txBody>
          <a:bodyPr vert="horz" lIns="64740" tIns="32370" rIns="64740" bIns="32370" rtlCol="0" anchor="b"/>
          <a:lstStyle>
            <a:lvl1pPr algn="l">
              <a:defRPr sz="8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301" y="6601000"/>
            <a:ext cx="4002524" cy="347953"/>
          </a:xfrm>
          <a:prstGeom prst="rect">
            <a:avLst/>
          </a:prstGeom>
        </p:spPr>
        <p:txBody>
          <a:bodyPr vert="horz" lIns="64740" tIns="32370" rIns="64740" bIns="32370" rtlCol="0" anchor="b"/>
          <a:lstStyle>
            <a:lvl1pPr algn="r">
              <a:defRPr sz="800"/>
            </a:lvl1pPr>
          </a:lstStyle>
          <a:p>
            <a:fld id="{61EDA070-A620-EF45-9D2F-F1DA6AD40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8032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7c49cf5272_0_155:notes"/>
          <p:cNvSpPr txBox="1">
            <a:spLocks noGrp="1"/>
          </p:cNvSpPr>
          <p:nvPr>
            <p:ph type="body" idx="1"/>
          </p:nvPr>
        </p:nvSpPr>
        <p:spPr>
          <a:xfrm>
            <a:off x="923925" y="3344863"/>
            <a:ext cx="7388100" cy="2736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3" name="Google Shape;1053;g7c49cf5272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00388" y="868363"/>
            <a:ext cx="3035300" cy="2346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0226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7c49cf5272_0_155:notes"/>
          <p:cNvSpPr txBox="1">
            <a:spLocks noGrp="1"/>
          </p:cNvSpPr>
          <p:nvPr>
            <p:ph type="body" idx="1"/>
          </p:nvPr>
        </p:nvSpPr>
        <p:spPr>
          <a:xfrm>
            <a:off x="923925" y="3344863"/>
            <a:ext cx="7388100" cy="2736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3" name="Google Shape;1053;g7c49cf5272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100388" y="868363"/>
            <a:ext cx="3035300" cy="2346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271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9D29868-943F-4E21-8B51-2357451AAF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466381"/>
            <a:ext cx="7858125" cy="340964"/>
          </a:xfrm>
        </p:spPr>
        <p:txBody>
          <a:bodyPr lIns="45720" rIns="4572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 indent="0">
              <a:lnSpc>
                <a:spcPct val="100000"/>
              </a:lnSpc>
              <a:defRPr sz="1800">
                <a:solidFill>
                  <a:schemeClr val="tx2"/>
                </a:solidFill>
              </a:defRPr>
            </a:lvl3pPr>
            <a:lvl4pPr indent="0">
              <a:lnSpc>
                <a:spcPct val="100000"/>
              </a:lnSpc>
              <a:defRPr sz="1800">
                <a:solidFill>
                  <a:schemeClr val="tx2"/>
                </a:solidFill>
              </a:defRPr>
            </a:lvl4pPr>
            <a:lvl5pPr indent="0">
              <a:lnSpc>
                <a:spcPct val="100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3386EED-BC63-4A3F-BC31-2662494517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1172654"/>
            <a:ext cx="9144000" cy="1344613"/>
          </a:xfrm>
        </p:spPr>
        <p:txBody>
          <a:bodyPr lIns="45720" rIns="45720" numCol="3" spcCol="228600"/>
          <a:lstStyle>
            <a:lvl1pPr marL="137153" indent="-13715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900">
                <a:solidFill>
                  <a:schemeClr val="tx1"/>
                </a:solidFill>
              </a:defRPr>
            </a:lvl1pPr>
            <a:lvl2pPr marL="274307" indent="-13715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defRPr sz="900">
                <a:solidFill>
                  <a:schemeClr val="tx1"/>
                </a:solidFill>
              </a:defRPr>
            </a:lvl2pPr>
            <a:lvl3pPr marL="137153" indent="-137153">
              <a:lnSpc>
                <a:spcPct val="100000"/>
              </a:lnSpc>
              <a:spcAft>
                <a:spcPts val="300"/>
              </a:spcAft>
              <a:defRPr sz="900"/>
            </a:lvl3pPr>
            <a:lvl4pPr marL="137153" indent="-137153">
              <a:lnSpc>
                <a:spcPct val="100000"/>
              </a:lnSpc>
              <a:spcAft>
                <a:spcPts val="300"/>
              </a:spcAft>
              <a:defRPr sz="900"/>
            </a:lvl4pPr>
            <a:lvl5pPr marL="137153" indent="-137153">
              <a:lnSpc>
                <a:spcPct val="100000"/>
              </a:lnSpc>
              <a:spcAft>
                <a:spcPts val="300"/>
              </a:spcAft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8910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D8CD5-FAB3-4C5C-89B2-F899E919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4520CF-F104-48F5-B4B7-D80B5DF27AC3}"/>
              </a:ext>
            </a:extLst>
          </p:cNvPr>
          <p:cNvSpPr txBox="1"/>
          <p:nvPr userDrawn="1"/>
        </p:nvSpPr>
        <p:spPr>
          <a:xfrm>
            <a:off x="7486213" y="782060"/>
            <a:ext cx="2233614" cy="274287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r"/>
            <a:r>
              <a:rPr lang="en-US" sz="1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 0.22”=1’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F37505B-2095-478A-B712-DC14B89ACF25}"/>
              </a:ext>
            </a:extLst>
          </p:cNvPr>
          <p:cNvGrpSpPr/>
          <p:nvPr userDrawn="1"/>
        </p:nvGrpSpPr>
        <p:grpSpPr>
          <a:xfrm>
            <a:off x="492489" y="7555508"/>
            <a:ext cx="8283985" cy="216892"/>
            <a:chOff x="827270" y="7413898"/>
            <a:chExt cx="5436805" cy="21689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CFAFFBE-222A-408E-8132-964FC7EABF70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827270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57EA74F-D5FF-4BBC-B74F-01508E01B7C3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138853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1A7B285-EBD6-4FC7-84C9-0494EB050A4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475143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EFC1AD-D220-42B5-9C39-D9C745C6C91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90668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EC3172D-08EF-45C4-A823-D639D4993132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106191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27E306-A6B7-45D7-8514-02F8ED9546DF}"/>
              </a:ext>
            </a:extLst>
          </p:cNvPr>
          <p:cNvGrpSpPr/>
          <p:nvPr userDrawn="1"/>
        </p:nvGrpSpPr>
        <p:grpSpPr>
          <a:xfrm>
            <a:off x="301705" y="1256779"/>
            <a:ext cx="199735" cy="6367530"/>
            <a:chOff x="333976" y="2980552"/>
            <a:chExt cx="157884" cy="430599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DCB5A3-44DE-4EEB-A694-37154D8CE97A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7069657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5168F4-656F-4E44-9704-BE9F306A263D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569800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44FA70A-1007-4CA7-9161-F8523302F2D2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4345721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3AF5F19-3DE4-4647-94C4-08CA8C45EBD6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2980552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C6311F9-8627-4B50-8537-20723F6F64FF}"/>
              </a:ext>
            </a:extLst>
          </p:cNvPr>
          <p:cNvGrpSpPr/>
          <p:nvPr userDrawn="1"/>
        </p:nvGrpSpPr>
        <p:grpSpPr>
          <a:xfrm>
            <a:off x="603504" y="816347"/>
            <a:ext cx="8046720" cy="6739161"/>
            <a:chOff x="804672" y="88278"/>
            <a:chExt cx="8046720" cy="724204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3717F99-1A76-4842-883A-3F12D7AF04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467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4824773-B4EC-460E-95B9-989C34CF0171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81635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FB00DB6-513B-46B5-9B82-665294D3B95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82803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B71C7CA-6894-4176-9112-A570D0CFD48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83971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B74DA6F-00F0-4B86-A58D-069FE591C83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85139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902A269-3EE5-4153-9BC8-F97201D2731D}"/>
              </a:ext>
            </a:extLst>
          </p:cNvPr>
          <p:cNvGrpSpPr/>
          <p:nvPr userDrawn="1"/>
        </p:nvGrpSpPr>
        <p:grpSpPr>
          <a:xfrm>
            <a:off x="804672" y="816347"/>
            <a:ext cx="8851392" cy="6638544"/>
            <a:chOff x="1005840" y="466344"/>
            <a:chExt cx="8851392" cy="6638544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B93A36B-0BE9-4FCD-B439-4B5E2CE1E35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0584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8CAE23F-C18F-45D0-943C-873AAABAFE9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20700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0807FFF-5420-4F4E-8D03-17E488CB56E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0817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3E61045-932D-4D6B-8560-BC48E8CD4D0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60934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BC4A4B2-901A-4D68-82AD-B70760BEA7D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01168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2606A92-2F6B-484B-AB8A-E732BDB2635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21284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B90100B-5E77-4674-9C5E-3AD6F1E42501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41401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CD3391E-8C8A-43A5-AEBC-05213F764F4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61518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2B75698-CC1C-4C40-8F15-A728D6F9C45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301752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5C25C4B-AFB3-4182-97A5-199B2E0EF01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321868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8BD36D9-0DAD-4F04-98C6-03DE0EAB344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341985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B786279-D65A-4C78-8C57-D8EE4803CCC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362102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54E0849-9A16-42B3-83C8-C45711ECDBA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02336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E6E68EA-CD97-4096-86EA-6A6668D388E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22452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74F57C0-DA08-4FCF-AE5E-2C12B120CF3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42569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EF25679-D203-49B7-A312-66106078C1D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2686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C9AB653-22CF-4051-906F-62097E33A7E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02920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E045A50-72EE-470A-B33A-FEB0A503BCD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23036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8C4675B-0510-4C89-9F67-2CC1EC95D3A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43153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545E5CF-31FC-420C-9385-5E019204706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63270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BBACDEA-4188-4AA3-BCBC-4317ED0AE12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03504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D247F9C-F8EE-4BEC-9CC2-FC948573B6E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23620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05E42D2-9290-4B94-BFAD-9AD7BC363E7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43737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8781B16-C522-41F6-869B-4EFDBDCBDE5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63854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46A7040-EC5C-496F-93A8-5877F4AA26A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04088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6A46F97-5F83-4EFB-9738-B5D266F7EBF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24204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E8EA756-4962-4C30-A169-B22AD61A71A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44321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84C88D1-06C6-4464-9FBB-9FB8236EA70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64438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AC6A6A4-7533-4227-934F-A24ABB9FFB0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04672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EED8347-6A1A-4FD3-8DB5-C92202057BD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24788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C0615B6-55CE-4264-8F94-CFB3995390B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44905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A2399BE-54CF-47FF-80B3-ED86634E82E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65022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8DCED2C-9D99-4810-B004-7EDD46D12E2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05256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CD019A4-EBAD-4F66-B613-D8A09BBAA62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25372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E021364-A2CE-4779-97E8-672D7ADA28B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45489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2ABB314-07D7-46B5-AB9F-CABE9EC6D8D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65606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1F07682-BC56-47BD-A74A-21898E815F9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81051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71835E6-3637-43DB-8A50-90E55E5D421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382219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4FBA21F-0A62-47FE-AE84-8A918F3C461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83387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C7B6BAC-7D5A-4415-930C-8A449B73BE2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84555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CC04CDF-C327-4A65-B4E6-A8C6B2486BA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85723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F741BF7-71ED-4992-BC24-88B5B3C03ECF}"/>
              </a:ext>
            </a:extLst>
          </p:cNvPr>
          <p:cNvGrpSpPr/>
          <p:nvPr userDrawn="1"/>
        </p:nvGrpSpPr>
        <p:grpSpPr>
          <a:xfrm rot="5400000">
            <a:off x="1917002" y="-497151"/>
            <a:ext cx="6437376" cy="9064371"/>
            <a:chOff x="4224528" y="466344"/>
            <a:chExt cx="6437376" cy="6638544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4176BFB-71F6-4BF9-992B-CDADED7BE46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22452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18D5CFC-E5D0-4C9F-BA6D-350C9814AD0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42569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108D8EE2-403D-446A-AE49-EECE4F5E88E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2686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AEF4690-8B50-4140-B6C8-0E5A33C7601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02920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F8156CD-0501-44F1-B469-CD14314F6C3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23036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1090BC19-E9DB-4710-A841-99C300CB3FB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43153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D77EF4B-EF43-4240-A019-6BAC10FB031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63270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BF7A247-A3C0-4764-8D69-7F378D9B181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03504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FB9C165-53AB-469C-B4B9-10FC5D0C228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23620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FFD4653-455C-4641-ACF1-E65496DF26A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43737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E804889A-4FEB-45BC-9E22-0BF98134797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63854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2DA1975-5A43-40C0-A67A-F67C497DC49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04088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B47D3205-BC4B-409B-BD59-D479CCE1441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24204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439FD0D4-73A9-4BCF-92B4-D77499F506D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44321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E3DE9F7F-856E-49B2-BB5C-FF2477DCB31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64438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B0440B42-7DC4-47D9-BC34-8698C2D46F8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04672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449A216-122B-44B7-91C8-BEA28F006FE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24788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25A37D83-6F5E-40C7-90D7-956455580CB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44905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DD99A250-FE26-49C7-B478-586648C536F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65022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9E934527-4113-49B8-A46A-A8B5908C455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05256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5AB3576D-1AB5-41D2-AA80-8D4ED04F017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25372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7C1D0197-72FC-49E2-BBAC-432B76F2DD9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45489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A7F7719-80ED-4005-9B65-A2B722ADECC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65606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3E6E62D-CE13-46AF-8EEA-8C38893FF0A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05840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474CF49-6E15-4528-BF54-428497FF059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25956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A4ACB16-4F82-4CF0-9546-4EA1123A477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46073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04E67059-228B-4DD6-B9DA-BE81575B368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66190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4CD1BC5B-7C0C-4CE2-9B4F-2144A42908D1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83387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B56726CB-95E5-46D4-BEB2-E9DF3DCB192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84555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B852A72C-26DC-4005-AE61-41704D1C6EB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85723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3227938-D210-48FF-944C-6BCE9D4031A9}"/>
              </a:ext>
            </a:extLst>
          </p:cNvPr>
          <p:cNvGrpSpPr/>
          <p:nvPr userDrawn="1"/>
        </p:nvGrpSpPr>
        <p:grpSpPr>
          <a:xfrm>
            <a:off x="1609344" y="816347"/>
            <a:ext cx="8046720" cy="6638544"/>
            <a:chOff x="804672" y="88278"/>
            <a:chExt cx="8046720" cy="7242048"/>
          </a:xfrm>
        </p:grpSpPr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D1C666FA-D8B4-4507-BFA3-DBA4A8F2CE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467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5FE4886-7D87-46A1-A887-DA2B339CC6F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81635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FFE481D3-CB95-40E1-B700-54FD6DF3C0D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82803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AEE0BB40-22F5-4061-ADD4-F55D62A2A82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83971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B533894-2443-43BB-ABA0-9B257516FB7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85139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25C6ADF-E5C4-444B-A828-9556AB5FDA56}"/>
              </a:ext>
            </a:extLst>
          </p:cNvPr>
          <p:cNvGrpSpPr/>
          <p:nvPr userDrawn="1"/>
        </p:nvGrpSpPr>
        <p:grpSpPr>
          <a:xfrm>
            <a:off x="502875" y="1419851"/>
            <a:ext cx="9153189" cy="6035040"/>
            <a:chOff x="502875" y="1069848"/>
            <a:chExt cx="9153189" cy="6035040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B423DC74-A19B-465A-8B37-EA34089EB75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02875" y="7104888"/>
              <a:ext cx="9153189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544F5364-68D0-4716-9530-E40BC77B38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02875" y="5093208"/>
              <a:ext cx="9153189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D048FBBD-FD56-46DF-B731-43D51276674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02875" y="3081528"/>
              <a:ext cx="9153189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EE9E5A8E-0591-4A21-9EB3-95D434C5D87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02875" y="1069848"/>
              <a:ext cx="9153189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1FB33992-09E8-4E8D-B874-CF7834FB926E}"/>
                </a:ext>
              </a:extLst>
            </p:cNvPr>
            <p:cNvGrpSpPr/>
            <p:nvPr userDrawn="1"/>
          </p:nvGrpSpPr>
          <p:grpSpPr>
            <a:xfrm>
              <a:off x="603504" y="2075688"/>
              <a:ext cx="9052560" cy="4023360"/>
              <a:chOff x="402336" y="2075688"/>
              <a:chExt cx="9253728" cy="4023360"/>
            </a:xfrm>
          </p:grpSpPr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F1000D89-C51F-4909-9D02-EA8F178DCB5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02336" y="6099048"/>
                <a:ext cx="9253728" cy="0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C02E5DE2-32E0-4C51-A1EB-498EFD98AC9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02336" y="4087368"/>
                <a:ext cx="9253728" cy="0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A65E6C09-1B00-49CE-A79B-E3E02BFD846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02336" y="2075688"/>
                <a:ext cx="9253728" cy="0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47656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Gridded .22&quot; 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7">
            <a:extLst>
              <a:ext uri="{FF2B5EF4-FFF2-40B4-BE49-F238E27FC236}">
                <a16:creationId xmlns:a16="http://schemas.microsoft.com/office/drawing/2014/main" id="{9ADD5E8D-8C09-4F7E-9792-542B61C418A2}"/>
              </a:ext>
            </a:extLst>
          </p:cNvPr>
          <p:cNvSpPr txBox="1"/>
          <p:nvPr userDrawn="1"/>
        </p:nvSpPr>
        <p:spPr>
          <a:xfrm>
            <a:off x="7486213" y="432057"/>
            <a:ext cx="2233614" cy="274287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r"/>
            <a:r>
              <a:rPr lang="en-US" sz="1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Scale 0.22”=1’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6E69676-3561-4A20-A188-3A31E0391AC8}"/>
              </a:ext>
            </a:extLst>
          </p:cNvPr>
          <p:cNvGrpSpPr/>
          <p:nvPr userDrawn="1"/>
        </p:nvGrpSpPr>
        <p:grpSpPr>
          <a:xfrm>
            <a:off x="492489" y="7205505"/>
            <a:ext cx="8283985" cy="216892"/>
            <a:chOff x="827270" y="7413898"/>
            <a:chExt cx="5436805" cy="216892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E1FEEFF-9EA1-41AF-B4BA-F9BDF08644C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827270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5BBC3DBB-3590-4FE1-A0F0-693FA511109C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138853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613F7CE1-C1B3-44AB-A234-3A362994B39C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475143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89066F9B-4252-4E78-A156-4CDC2E3EECA8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90668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674A6130-C1F9-4BF1-A84B-930EC1A3E78C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106191" y="741389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CAAED1E-C50B-4816-928F-A602C564D8C2}"/>
              </a:ext>
            </a:extLst>
          </p:cNvPr>
          <p:cNvGrpSpPr/>
          <p:nvPr userDrawn="1"/>
        </p:nvGrpSpPr>
        <p:grpSpPr>
          <a:xfrm>
            <a:off x="301705" y="906776"/>
            <a:ext cx="199735" cy="6367530"/>
            <a:chOff x="333976" y="2980552"/>
            <a:chExt cx="157884" cy="4305997"/>
          </a:xfrm>
        </p:grpSpPr>
        <p:sp>
          <p:nvSpPr>
            <p:cNvPr id="384" name="TextBox 383">
              <a:extLst>
                <a:ext uri="{FF2B5EF4-FFF2-40B4-BE49-F238E27FC236}">
                  <a16:creationId xmlns:a16="http://schemas.microsoft.com/office/drawing/2014/main" id="{83618901-60C0-42AF-92BA-C01B87DF982A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7069657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44" name="TextBox 443">
              <a:extLst>
                <a:ext uri="{FF2B5EF4-FFF2-40B4-BE49-F238E27FC236}">
                  <a16:creationId xmlns:a16="http://schemas.microsoft.com/office/drawing/2014/main" id="{809FE0B7-2B44-445A-BE7F-1D6E8CF133ED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5698008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445" name="TextBox 444">
              <a:extLst>
                <a:ext uri="{FF2B5EF4-FFF2-40B4-BE49-F238E27FC236}">
                  <a16:creationId xmlns:a16="http://schemas.microsoft.com/office/drawing/2014/main" id="{6136B5E1-2075-4443-88F9-71455A15C575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4345721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5CEB50F1-3A0D-4E2B-8E02-2B1ED0BEDFCC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333976" y="2980552"/>
              <a:ext cx="157884" cy="216892"/>
            </a:xfrm>
            <a:prstGeom prst="rect">
              <a:avLst/>
            </a:prstGeom>
            <a:ln>
              <a:noFill/>
            </a:ln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ctr"/>
              <a:r>
                <a:rPr lang="en-US" sz="900" dirty="0">
                  <a:solidFill>
                    <a:schemeClr val="accent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AFC0EA6-1D41-40AB-869F-D45D6498D743}"/>
              </a:ext>
            </a:extLst>
          </p:cNvPr>
          <p:cNvGrpSpPr/>
          <p:nvPr userDrawn="1"/>
        </p:nvGrpSpPr>
        <p:grpSpPr>
          <a:xfrm>
            <a:off x="603504" y="466344"/>
            <a:ext cx="8046720" cy="6739161"/>
            <a:chOff x="804672" y="88278"/>
            <a:chExt cx="8046720" cy="7242048"/>
          </a:xfrm>
        </p:grpSpPr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17EA592F-E2A2-4BA4-8E54-EFDC9E757F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467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EA3B15E6-D8CD-4B84-AE94-4AC8B9692AD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81635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4D554256-73DB-40AB-ABB8-06A3378EEB6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82803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4AB136A6-7089-444F-A866-2B3773FF562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83971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81BF9B7C-D1AF-495A-9C85-756FD84303C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85139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B8A4105-D9BF-49E4-B542-5F311AC387A5}"/>
              </a:ext>
            </a:extLst>
          </p:cNvPr>
          <p:cNvGrpSpPr/>
          <p:nvPr userDrawn="1"/>
        </p:nvGrpSpPr>
        <p:grpSpPr>
          <a:xfrm>
            <a:off x="804672" y="466344"/>
            <a:ext cx="8851392" cy="6638544"/>
            <a:chOff x="1005840" y="466344"/>
            <a:chExt cx="8851392" cy="6638544"/>
          </a:xfrm>
        </p:grpSpPr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047A7FB2-3C14-49CB-A571-8472E974ACE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0584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15798F0F-4234-4EEF-8EC2-A0A6179656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20700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DEA7AD5E-91AC-41FD-A835-1E4A4AD384C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0817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8412D7C2-24A0-4AD7-A29B-76815DCB328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60934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A7EFEB19-8991-47D2-A7EF-2D2A078E84A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01168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60F4921A-A676-4AEB-A956-47F3AD651AF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21284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9290595C-455F-48C3-BD69-9D0A3576A3D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41401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DAD9C8D8-E506-44D3-9DBA-5811E1B66AE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61518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045863F5-8415-484D-87D9-F71F9B16026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301752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63C72ED0-985C-46FE-A362-E4F9BC93274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321868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C552EB72-5D30-4EB3-9F79-54E9CE47E74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341985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97CA36-9F60-4F67-AEB6-8DFF34F520E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362102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8F363ADC-31A2-4987-894D-BD8F02F3841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02336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02934290-D1B7-4BFA-990E-349146DFB99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22452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F51F80-F675-423F-9F8B-0870D172477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42569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F17D40DB-8E40-4C07-9D4C-46C6B1256C8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2686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5C59DBF6-37C1-4768-B9B8-B0E9CC42455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02920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8760A607-DB43-4F62-8A81-DD60F620508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23036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61B39B44-DEBC-46DB-A9B3-4B8367F33F1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43153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A616D549-25F7-4B61-A1DF-E039589524A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63270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E4011338-CE98-4CEC-B7C5-6B560E3B7DE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03504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FB546E9-73AF-4886-B9FF-38BF3F931E5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23620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84D6D2DD-2D17-477D-A1CF-9AA7C31E313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43737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4C705223-CD6B-4E7C-8F90-A1285E6D529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63854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3DE581C2-0FB9-4D31-BA0E-59E986D71B51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04088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563855C2-AF15-4347-8A14-0E17FE65E73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24204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DE9E4220-22A2-49A0-B173-709071809F2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44321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0B7273FF-B419-4E63-96FC-51074074FEB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64438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15597088-7590-4784-8DA7-3807B92A059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04672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CEDEEFE5-5FA8-4EFF-9F38-469E1B06233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24788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5DC38BC6-65AA-4D4C-BEB9-057AFB6238D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44905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616451CD-65BA-4EF1-9AF9-2438E7362AB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65022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692E0D7F-653C-43FF-99D3-C329CEB9C55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05256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A6ED9C3C-59A5-4B2E-810D-A88613ABB9B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25372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C92E71A8-F798-434F-8FDC-1D3A81C4D61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45489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93CD829F-4B75-42B6-898B-66FC509511B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65606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EED0FFB4-6F4E-4965-A6EA-A9C7B770CDF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81051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4C5870B1-A5C4-40DA-A8E9-5392A873798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382219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C926064F-0964-42C9-AF36-053B608E0A4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83387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9A31598B-8671-486D-B4E7-7849410ED90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84555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F005B94F-4E5E-4702-9D8F-EF5296FDF97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85723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760C835F-2176-43EA-8C0B-4B57FDAD866D}"/>
              </a:ext>
            </a:extLst>
          </p:cNvPr>
          <p:cNvGrpSpPr/>
          <p:nvPr userDrawn="1"/>
        </p:nvGrpSpPr>
        <p:grpSpPr>
          <a:xfrm rot="5400000">
            <a:off x="1917002" y="-847154"/>
            <a:ext cx="6437376" cy="9064371"/>
            <a:chOff x="4224528" y="466344"/>
            <a:chExt cx="6437376" cy="6638544"/>
          </a:xfrm>
        </p:grpSpPr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81A27211-F4EC-4BCC-8EAF-B60C4B1ACCF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22452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A611BD9F-A87E-4D77-AF22-9C57872E39F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42569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4B58929D-E404-493C-A1D6-A7BF714F522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2686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2D506561-7525-461C-8A17-006D14D83A01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02920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19EC97A4-35B5-406F-89AE-9661F4D120B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23036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4494F877-EBA3-4E78-B139-7B91636A69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43153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D28541A1-B5CA-45EB-98F2-E8318996D33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63270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E06C7001-FF4F-44F6-8A05-2E8BD539C89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03504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0D26ED60-B14D-4A0A-B5E6-3890575B56A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23620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FFFA6CA7-43C2-44D3-AB2B-8A3A5462A00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43737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15D36507-1C41-4359-8798-03091CC466F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63854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778B26BE-B7AB-4948-9C79-22774D5F27C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04088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09D5A586-E42D-4CDE-A886-2B2A9D27DE6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24204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E5DB88FD-0A6C-4230-A355-767841B0B951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44321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9A9A58F9-F582-48B7-881A-36A76877EF9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64438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EB84C72C-BE8C-4562-91FC-2C3E86C58B9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04672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32B86C89-77A5-4802-8CD6-EB0C0C53633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24788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B7316A68-5ED1-419C-886D-7FD249939FC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44905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BB839BFC-1BEF-4C71-9A24-EE54FED9882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65022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88CEB237-9E93-498D-B889-A2F2925030B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05256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75F43068-5F77-4DD8-A77E-3A7DCA990EF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25372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9464ABCB-5053-444E-A902-FB32D175C12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45489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6004C1A7-EEDC-4EF8-9ABF-EA7D67EE418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65606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A32CE168-6420-487B-BF59-F21B14320131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058400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>
              <a:extLst>
                <a:ext uri="{FF2B5EF4-FFF2-40B4-BE49-F238E27FC236}">
                  <a16:creationId xmlns:a16="http://schemas.microsoft.com/office/drawing/2014/main" id="{6CB1B4AA-C5F3-4D1E-BED8-48FB71165D9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259568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>
              <a:extLst>
                <a:ext uri="{FF2B5EF4-FFF2-40B4-BE49-F238E27FC236}">
                  <a16:creationId xmlns:a16="http://schemas.microsoft.com/office/drawing/2014/main" id="{5036E142-5F4B-4558-B9D1-D71A239D89A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460736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70161898-01B0-4A8E-94F5-9658E19C32F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0661904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E2E8D06C-974A-4975-ACFB-6168104909D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83387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2452D51D-F226-4164-93B9-DAB03202B27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784555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C5E43006-5CB4-433A-8FBF-AEEB202AD47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857232" y="466344"/>
              <a:ext cx="0" cy="6638544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0" name="Group 469">
            <a:extLst>
              <a:ext uri="{FF2B5EF4-FFF2-40B4-BE49-F238E27FC236}">
                <a16:creationId xmlns:a16="http://schemas.microsoft.com/office/drawing/2014/main" id="{E64DBB01-3CB6-4B80-81A1-38426F7B0AF9}"/>
              </a:ext>
            </a:extLst>
          </p:cNvPr>
          <p:cNvGrpSpPr/>
          <p:nvPr userDrawn="1"/>
        </p:nvGrpSpPr>
        <p:grpSpPr>
          <a:xfrm>
            <a:off x="1609344" y="466344"/>
            <a:ext cx="8046720" cy="6638544"/>
            <a:chOff x="804672" y="88278"/>
            <a:chExt cx="8046720" cy="7242048"/>
          </a:xfrm>
        </p:grpSpPr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id="{21954E5B-5CA4-4E51-897B-3D689C114F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467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>
              <a:extLst>
                <a:ext uri="{FF2B5EF4-FFF2-40B4-BE49-F238E27FC236}">
                  <a16:creationId xmlns:a16="http://schemas.microsoft.com/office/drawing/2014/main" id="{5D31CC9F-714A-4645-ABD3-AC4C0261CC31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81635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id="{D1E4345D-3BA3-4607-B9E2-EB6CB58D77E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82803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>
              <a:extLst>
                <a:ext uri="{FF2B5EF4-FFF2-40B4-BE49-F238E27FC236}">
                  <a16:creationId xmlns:a16="http://schemas.microsoft.com/office/drawing/2014/main" id="{4627E121-C27C-4008-B53A-438A8A492F8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83971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5EA34593-B68A-4F86-AC50-B5BE3076170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851392" y="88278"/>
              <a:ext cx="0" cy="724204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865E554-7F27-481B-94F9-F2020CB7816E}"/>
              </a:ext>
            </a:extLst>
          </p:cNvPr>
          <p:cNvGrpSpPr/>
          <p:nvPr userDrawn="1"/>
        </p:nvGrpSpPr>
        <p:grpSpPr>
          <a:xfrm>
            <a:off x="502875" y="1069848"/>
            <a:ext cx="9153189" cy="6035040"/>
            <a:chOff x="502875" y="1069848"/>
            <a:chExt cx="9153189" cy="6035040"/>
          </a:xfrm>
        </p:grpSpPr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5C48A81-55B5-4FE5-9945-877B556105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02875" y="7104888"/>
              <a:ext cx="9153189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76DDFE4F-25B5-4CFF-B760-5F4F4D14CD7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02875" y="5093208"/>
              <a:ext cx="9153189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2B567D4F-1BCB-4075-9BFB-2AD20B72BBD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02875" y="3081528"/>
              <a:ext cx="9153189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66B26838-E64F-4B4B-9120-28F7DF8031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02875" y="1069848"/>
              <a:ext cx="9153189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117CD08A-AF87-46CF-9998-2F9B0FFD2184}"/>
                </a:ext>
              </a:extLst>
            </p:cNvPr>
            <p:cNvGrpSpPr/>
            <p:nvPr userDrawn="1"/>
          </p:nvGrpSpPr>
          <p:grpSpPr>
            <a:xfrm>
              <a:off x="603504" y="2075688"/>
              <a:ext cx="9052560" cy="4023360"/>
              <a:chOff x="402336" y="2075688"/>
              <a:chExt cx="9253728" cy="4023360"/>
            </a:xfrm>
          </p:grpSpPr>
          <p:cxnSp>
            <p:nvCxnSpPr>
              <p:cNvPr id="522" name="Straight Connector 521">
                <a:extLst>
                  <a:ext uri="{FF2B5EF4-FFF2-40B4-BE49-F238E27FC236}">
                    <a16:creationId xmlns:a16="http://schemas.microsoft.com/office/drawing/2014/main" id="{51E2528B-5A5B-4A7B-8CBB-A8AE8CEEE45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02336" y="6099048"/>
                <a:ext cx="9253728" cy="0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Straight Connector 522">
                <a:extLst>
                  <a:ext uri="{FF2B5EF4-FFF2-40B4-BE49-F238E27FC236}">
                    <a16:creationId xmlns:a16="http://schemas.microsoft.com/office/drawing/2014/main" id="{23977B6A-5669-41B1-9DFE-E52A10D5B36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02336" y="4087368"/>
                <a:ext cx="9253728" cy="0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Straight Connector 523">
                <a:extLst>
                  <a:ext uri="{FF2B5EF4-FFF2-40B4-BE49-F238E27FC236}">
                    <a16:creationId xmlns:a16="http://schemas.microsoft.com/office/drawing/2014/main" id="{9B38320C-DE12-4928-9D32-8DCA9F80470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02336" y="2075688"/>
                <a:ext cx="9253728" cy="0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82066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heme" Target="../theme/theme1.xml"/><Relationship Id="rId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457202" y="457992"/>
            <a:ext cx="7734298" cy="342700"/>
          </a:xfrm>
          <a:prstGeom prst="rect">
            <a:avLst/>
          </a:prstGeom>
        </p:spPr>
        <p:txBody>
          <a:bodyPr vert="horz" lIns="45720" tIns="45720" rIns="4572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457201" y="1068376"/>
            <a:ext cx="9144001" cy="6246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5279FDD-A620-4F2C-98FC-3D2E24B577C8}"/>
              </a:ext>
            </a:extLst>
          </p:cNvPr>
          <p:cNvGrpSpPr/>
          <p:nvPr userDrawn="1"/>
        </p:nvGrpSpPr>
        <p:grpSpPr>
          <a:xfrm rot="5400000">
            <a:off x="8167035" y="5642729"/>
            <a:ext cx="3112247" cy="210364"/>
            <a:chOff x="826385" y="7471048"/>
            <a:chExt cx="3112247" cy="21036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178031E-8171-4128-89B3-0E3764F83C81}"/>
                </a:ext>
              </a:extLst>
            </p:cNvPr>
            <p:cNvSpPr/>
            <p:nvPr userDrawn="1"/>
          </p:nvSpPr>
          <p:spPr>
            <a:xfrm>
              <a:off x="826385" y="7471048"/>
              <a:ext cx="1936751" cy="210364"/>
            </a:xfrm>
            <a:prstGeom prst="rect">
              <a:avLst/>
            </a:prstGeom>
          </p:spPr>
          <p:txBody>
            <a:bodyPr wrap="square" lIns="0" rIns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  <a:tabLst>
                  <a:tab pos="2884548" algn="ctr"/>
                  <a:tab pos="5769096" algn="r"/>
                  <a:tab pos="0" algn="r"/>
                  <a:tab pos="3328325" algn="ctr"/>
                  <a:tab pos="6656649" algn="r"/>
                </a:tabLst>
              </a:pPr>
              <a:r>
                <a:rPr lang="en-US" sz="600" dirty="0">
                  <a:solidFill>
                    <a:srgbClr val="89919B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© 2019 - 2020 Carbon, Inc.  All rights reserved.</a:t>
              </a:r>
              <a:endParaRPr lang="en-US" sz="600" dirty="0">
                <a:solidFill>
                  <a:srgbClr val="89919B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F390CA0-4003-4B1A-A4E4-FF5F688C9AEE}"/>
                </a:ext>
              </a:extLst>
            </p:cNvPr>
            <p:cNvSpPr/>
            <p:nvPr userDrawn="1"/>
          </p:nvSpPr>
          <p:spPr>
            <a:xfrm>
              <a:off x="1936158" y="7471048"/>
              <a:ext cx="2002474" cy="210364"/>
            </a:xfrm>
            <a:prstGeom prst="rect">
              <a:avLst/>
            </a:prstGeom>
          </p:spPr>
          <p:txBody>
            <a:bodyPr wrap="square" lIns="0" rIns="0">
              <a:noAutofit/>
            </a:bodyPr>
            <a:lstStyle/>
            <a:p>
              <a:pPr marL="0" marR="0" algn="r">
                <a:spcBef>
                  <a:spcPts val="0"/>
                </a:spcBef>
                <a:spcAft>
                  <a:spcPts val="0"/>
                </a:spcAft>
                <a:tabLst>
                  <a:tab pos="2971654" algn="ctr"/>
                  <a:tab pos="5943309" algn="r"/>
                  <a:tab pos="0" algn="r"/>
                  <a:tab pos="3428832" algn="ctr"/>
                  <a:tab pos="6857665" algn="r"/>
                </a:tabLst>
              </a:pPr>
              <a:r>
                <a:rPr lang="en-US" sz="600" dirty="0">
                  <a:solidFill>
                    <a:srgbClr val="89919B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Carbon, Inc. Confidential/Proprietary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35B764-5820-4174-B66D-6EF54967979F}"/>
              </a:ext>
            </a:extLst>
          </p:cNvPr>
          <p:cNvCxnSpPr>
            <a:cxnSpLocks/>
          </p:cNvCxnSpPr>
          <p:nvPr userDrawn="1"/>
        </p:nvCxnSpPr>
        <p:spPr>
          <a:xfrm>
            <a:off x="457200" y="807346"/>
            <a:ext cx="9144000" cy="0"/>
          </a:xfrm>
          <a:prstGeom prst="line">
            <a:avLst/>
          </a:prstGeom>
          <a:ln w="6350">
            <a:solidFill>
              <a:srgbClr val="8991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625AEF8-82DE-4882-AD0E-E2219219D53C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8893"/>
            <a:ext cx="9144000" cy="0"/>
          </a:xfrm>
          <a:prstGeom prst="line">
            <a:avLst/>
          </a:prstGeom>
          <a:ln w="6350">
            <a:solidFill>
              <a:srgbClr val="8991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58E4E588-D154-4522-873E-722B3D16B78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08372" y="302254"/>
            <a:ext cx="522922" cy="112237"/>
          </a:xfrm>
          <a:prstGeom prst="rect">
            <a:avLst/>
          </a:prstGeom>
        </p:spPr>
      </p:pic>
    </p:spTree>
    <p:custDataLst>
      <p:tags r:id="rId5"/>
    </p:custDataLst>
    <p:extLst>
      <p:ext uri="{BB962C8B-B14F-4D97-AF65-F5344CB8AC3E}">
        <p14:creationId xmlns:p14="http://schemas.microsoft.com/office/powerpoint/2010/main" val="139753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4" r:id="rId2"/>
    <p:sldLayoutId id="2147483753" r:id="rId3"/>
  </p:sldLayoutIdLst>
  <p:hf hdr="0" ftr="0" dt="0"/>
  <p:txStyles>
    <p:titleStyle>
      <a:lvl1pPr algn="l" defTabSz="754389" rtl="0" eaLnBrk="1" latinLnBrk="0" hangingPunct="1">
        <a:lnSpc>
          <a:spcPct val="100000"/>
        </a:lnSpc>
        <a:spcBef>
          <a:spcPct val="0"/>
        </a:spcBef>
        <a:buNone/>
        <a:defRPr sz="1800" b="1" i="0" u="none" kern="1200">
          <a:solidFill>
            <a:srgbClr val="000000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82888" indent="-282888" algn="l" defTabSz="263124" rtl="0" eaLnBrk="1" latinLnBrk="0" hangingPunct="1">
        <a:lnSpc>
          <a:spcPct val="100000"/>
        </a:lnSpc>
        <a:spcBef>
          <a:spcPts val="371"/>
        </a:spcBef>
        <a:buFont typeface="Arial" panose="020B0604020202020204" pitchFamily="34" charset="0"/>
        <a:buChar char="•"/>
        <a:tabLst>
          <a:tab pos="263124" algn="l"/>
        </a:tabLst>
        <a:defRPr sz="900" kern="1200">
          <a:solidFill>
            <a:srgbClr val="000000"/>
          </a:solidFill>
          <a:latin typeface="+mn-lt"/>
          <a:ea typeface="+mn-ea"/>
          <a:cs typeface="+mn-cs"/>
        </a:defRPr>
      </a:lvl1pPr>
      <a:lvl2pPr marL="565776" indent="-282888" algn="l" defTabSz="754389" rtl="0" eaLnBrk="1" latinLnBrk="0" hangingPunct="1">
        <a:lnSpc>
          <a:spcPct val="100000"/>
        </a:lnSpc>
        <a:spcBef>
          <a:spcPts val="371"/>
        </a:spcBef>
        <a:buFont typeface="Arial" panose="020B0604020202020204" pitchFamily="34" charset="0"/>
        <a:buChar char="•"/>
        <a:defRPr sz="900" b="0" i="0" u="none" kern="1200">
          <a:solidFill>
            <a:srgbClr val="000000"/>
          </a:solidFill>
          <a:latin typeface="+mn-lt"/>
          <a:ea typeface="+mn-ea"/>
          <a:cs typeface="+mn-cs"/>
        </a:defRPr>
      </a:lvl2pPr>
      <a:lvl3pPr marL="754392" indent="0" algn="l" defTabSz="754389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1036" kern="1200">
          <a:solidFill>
            <a:schemeClr val="tx1"/>
          </a:solidFill>
          <a:latin typeface="+mj-lt"/>
          <a:ea typeface="+mn-ea"/>
          <a:cs typeface="+mn-cs"/>
        </a:defRPr>
      </a:lvl3pPr>
      <a:lvl4pPr marL="1131586" indent="0" algn="l" defTabSz="754389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921" kern="1200">
          <a:solidFill>
            <a:schemeClr val="tx1"/>
          </a:solidFill>
          <a:latin typeface="+mj-lt"/>
          <a:ea typeface="+mn-ea"/>
          <a:cs typeface="+mn-cs"/>
        </a:defRPr>
      </a:lvl4pPr>
      <a:lvl5pPr marL="1508779" indent="0" algn="l" defTabSz="754389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921" kern="1200">
          <a:solidFill>
            <a:schemeClr val="tx1"/>
          </a:solidFill>
          <a:latin typeface="+mj-lt"/>
          <a:ea typeface="+mn-ea"/>
          <a:cs typeface="+mn-cs"/>
        </a:defRPr>
      </a:lvl5pPr>
      <a:lvl6pPr marL="2074570" indent="-188596" algn="l" defTabSz="75438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65" indent="-188596" algn="l" defTabSz="75438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61" indent="-188596" algn="l" defTabSz="75438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54" indent="-188596" algn="l" defTabSz="75438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9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6" algn="l" defTabSz="754389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9" algn="l" defTabSz="754389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84" algn="l" defTabSz="754389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79" algn="l" defTabSz="754389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74" algn="l" defTabSz="754389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68" algn="l" defTabSz="754389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63" algn="l" defTabSz="754389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57" algn="l" defTabSz="754389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5" pos="3120" userDrawn="1">
          <p15:clr>
            <a:srgbClr val="F26B43"/>
          </p15:clr>
        </p15:guide>
        <p15:guide id="16" pos="3216" userDrawn="1">
          <p15:clr>
            <a:srgbClr val="F26B43"/>
          </p15:clr>
        </p15:guide>
        <p15:guide id="17" orient="horz" pos="159" userDrawn="1">
          <p15:clr>
            <a:srgbClr val="F26B43"/>
          </p15:clr>
        </p15:guide>
        <p15:guide id="18" pos="288" userDrawn="1">
          <p15:clr>
            <a:srgbClr val="F26B43"/>
          </p15:clr>
        </p15:guide>
        <p15:guide id="19" pos="6047" userDrawn="1">
          <p15:clr>
            <a:srgbClr val="F26B43"/>
          </p15:clr>
        </p15:guide>
        <p15:guide id="21" orient="horz" pos="46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AD2B177-0525-469A-9863-8BBBE4782886}"/>
              </a:ext>
            </a:extLst>
          </p:cNvPr>
          <p:cNvSpPr/>
          <p:nvPr/>
        </p:nvSpPr>
        <p:spPr>
          <a:xfrm>
            <a:off x="228597" y="816931"/>
            <a:ext cx="9601201" cy="1070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208096-3D85-4CF2-96F0-B9253353DE2F}"/>
              </a:ext>
            </a:extLst>
          </p:cNvPr>
          <p:cNvSpPr txBox="1"/>
          <p:nvPr/>
        </p:nvSpPr>
        <p:spPr>
          <a:xfrm>
            <a:off x="7981950" y="463988"/>
            <a:ext cx="1619250" cy="344316"/>
          </a:xfrm>
          <a:prstGeom prst="rect">
            <a:avLst/>
          </a:prstGeom>
        </p:spPr>
        <p:txBody>
          <a:bodyPr vert="horz" wrap="square" lIns="45720" tIns="45720" rIns="45720" bIns="45720" rtlCol="0" anchor="ctr">
            <a:noAutofit/>
          </a:bodyPr>
          <a:lstStyle/>
          <a:p>
            <a:pPr algn="r" defTabSz="656634">
              <a:defRPr/>
            </a:pPr>
            <a:r>
              <a:rPr lang="en-US" sz="800" dirty="0">
                <a:solidFill>
                  <a:srgbClr val="8991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V01.00</a:t>
            </a:r>
          </a:p>
          <a:p>
            <a:pPr algn="r" defTabSz="656634">
              <a:defRPr/>
            </a:pPr>
            <a:r>
              <a:rPr lang="en-US" sz="800" dirty="0">
                <a:solidFill>
                  <a:srgbClr val="8991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RELEASE DATE JUNE 9, 2020</a:t>
            </a:r>
            <a:endParaRPr lang="en-US" sz="900" dirty="0">
              <a:solidFill>
                <a:srgbClr val="8991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D78734-DDA8-40A4-8728-C92C2B07A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Prep: L1 Production Solution Sample Layouts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C625C173-38B5-4E45-BBF2-B27DCF769C03}"/>
              </a:ext>
            </a:extLst>
          </p:cNvPr>
          <p:cNvSpPr txBox="1">
            <a:spLocks/>
          </p:cNvSpPr>
          <p:nvPr/>
        </p:nvSpPr>
        <p:spPr>
          <a:xfrm>
            <a:off x="457199" y="1107786"/>
            <a:ext cx="9143999" cy="554945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txBody>
          <a:bodyPr numCol="1" spcCol="228600"/>
          <a:lstStyle>
            <a:lvl1pPr marL="121030" indent="-121030" algn="l" defTabSz="41279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12790" algn="l"/>
              </a:tabLst>
              <a:defRPr sz="7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2060" indent="-121030" algn="l" defTabSz="118349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794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3493" indent="0" algn="l" defTabSz="118349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625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775236" indent="0" algn="l" defTabSz="118349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44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366981" indent="0" algn="l" defTabSz="118349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44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3254597" indent="-295870" algn="l" defTabSz="1183490" rtl="0" eaLnBrk="1" latinLnBrk="0" hangingPunct="1">
              <a:lnSpc>
                <a:spcPct val="90000"/>
              </a:lnSpc>
              <a:spcBef>
                <a:spcPts val="648"/>
              </a:spcBef>
              <a:buFont typeface="Arial" panose="020B0604020202020204" pitchFamily="34" charset="0"/>
              <a:buChar char="•"/>
              <a:defRPr sz="23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6341" indent="-295870" algn="l" defTabSz="1183490" rtl="0" eaLnBrk="1" latinLnBrk="0" hangingPunct="1">
              <a:lnSpc>
                <a:spcPct val="90000"/>
              </a:lnSpc>
              <a:spcBef>
                <a:spcPts val="648"/>
              </a:spcBef>
              <a:buFont typeface="Arial" panose="020B0604020202020204" pitchFamily="34" charset="0"/>
              <a:buChar char="•"/>
              <a:defRPr sz="23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38087" indent="-295870" algn="l" defTabSz="1183490" rtl="0" eaLnBrk="1" latinLnBrk="0" hangingPunct="1">
              <a:lnSpc>
                <a:spcPct val="90000"/>
              </a:lnSpc>
              <a:spcBef>
                <a:spcPts val="648"/>
              </a:spcBef>
              <a:buFont typeface="Arial" panose="020B0604020202020204" pitchFamily="34" charset="0"/>
              <a:buChar char="•"/>
              <a:defRPr sz="23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29830" indent="-295870" algn="l" defTabSz="1183490" rtl="0" eaLnBrk="1" latinLnBrk="0" hangingPunct="1">
              <a:lnSpc>
                <a:spcPct val="90000"/>
              </a:lnSpc>
              <a:spcBef>
                <a:spcPts val="648"/>
              </a:spcBef>
              <a:buFont typeface="Arial" panose="020B0604020202020204" pitchFamily="34" charset="0"/>
              <a:buChar char="•"/>
              <a:defRPr sz="23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0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layouts are provided as general guides for lab setup.</a:t>
            </a:r>
          </a:p>
          <a:p>
            <a:pPr marL="137160" indent="-137160">
              <a:spcAft>
                <a:spcPts val="300"/>
              </a:spcAft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layouts are provided for 1, 3 and 6 printer options.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8BDF3C-0270-48C2-B757-3630E82AE8C6}"/>
              </a:ext>
            </a:extLst>
          </p:cNvPr>
          <p:cNvSpPr txBox="1"/>
          <p:nvPr/>
        </p:nvSpPr>
        <p:spPr>
          <a:xfrm>
            <a:off x="457200" y="901032"/>
            <a:ext cx="6553678" cy="254383"/>
          </a:xfrm>
          <a:prstGeom prst="rect">
            <a:avLst/>
          </a:prstGeom>
        </p:spPr>
        <p:txBody>
          <a:bodyPr vert="horz" wrap="square" lIns="50292" tIns="50292" rIns="50292" bIns="50292" rtlCol="0" anchor="t" anchorCtr="0">
            <a:noAutofit/>
          </a:bodyPr>
          <a:lstStyle/>
          <a:p>
            <a:r>
              <a:rPr lang="en-US" sz="1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NOTES</a:t>
            </a:r>
            <a:endParaRPr lang="en-US" sz="1050" b="1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1951F1-FA97-4DCE-BD78-72792225CB63}"/>
              </a:ext>
            </a:extLst>
          </p:cNvPr>
          <p:cNvSpPr/>
          <p:nvPr/>
        </p:nvSpPr>
        <p:spPr>
          <a:xfrm>
            <a:off x="1613342" y="2432422"/>
            <a:ext cx="5631443" cy="3017520"/>
          </a:xfrm>
          <a:prstGeom prst="rect">
            <a:avLst/>
          </a:prstGeom>
          <a:solidFill>
            <a:schemeClr val="accent4">
              <a:lumMod val="20000"/>
              <a:lumOff val="80000"/>
              <a:alpha val="8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endParaRPr lang="en-US" sz="800"/>
          </a:p>
        </p:txBody>
      </p:sp>
      <p:grpSp>
        <p:nvGrpSpPr>
          <p:cNvPr id="19" name="Google Shape;889;p21">
            <a:extLst>
              <a:ext uri="{FF2B5EF4-FFF2-40B4-BE49-F238E27FC236}">
                <a16:creationId xmlns:a16="http://schemas.microsoft.com/office/drawing/2014/main" id="{254D6359-976A-4B4B-AEA6-4D32711227D9}"/>
              </a:ext>
            </a:extLst>
          </p:cNvPr>
          <p:cNvGrpSpPr/>
          <p:nvPr/>
        </p:nvGrpSpPr>
        <p:grpSpPr>
          <a:xfrm rot="5400000">
            <a:off x="2430059" y="3122208"/>
            <a:ext cx="2380137" cy="1004551"/>
            <a:chOff x="7060963" y="1707651"/>
            <a:chExt cx="2380137" cy="1004551"/>
          </a:xfrm>
        </p:grpSpPr>
        <p:grpSp>
          <p:nvGrpSpPr>
            <p:cNvPr id="20" name="Google Shape;890;p21">
              <a:extLst>
                <a:ext uri="{FF2B5EF4-FFF2-40B4-BE49-F238E27FC236}">
                  <a16:creationId xmlns:a16="http://schemas.microsoft.com/office/drawing/2014/main" id="{09823A22-DBA1-4DAF-8F7C-EDD093CB494F}"/>
                </a:ext>
              </a:extLst>
            </p:cNvPr>
            <p:cNvGrpSpPr/>
            <p:nvPr/>
          </p:nvGrpSpPr>
          <p:grpSpPr>
            <a:xfrm>
              <a:off x="7690661" y="1916371"/>
              <a:ext cx="773769" cy="597548"/>
              <a:chOff x="6278932" y="2465341"/>
              <a:chExt cx="1055764" cy="815320"/>
            </a:xfrm>
          </p:grpSpPr>
          <p:sp>
            <p:nvSpPr>
              <p:cNvPr id="28" name="Google Shape;891;p21">
                <a:extLst>
                  <a:ext uri="{FF2B5EF4-FFF2-40B4-BE49-F238E27FC236}">
                    <a16:creationId xmlns:a16="http://schemas.microsoft.com/office/drawing/2014/main" id="{20E666EC-8FF2-4C5F-881D-E074B596715C}"/>
                  </a:ext>
                </a:extLst>
              </p:cNvPr>
              <p:cNvSpPr/>
              <p:nvPr/>
            </p:nvSpPr>
            <p:spPr>
              <a:xfrm rot="-5400000">
                <a:off x="6390128" y="2356724"/>
                <a:ext cx="812780" cy="1030014"/>
              </a:xfrm>
              <a:custGeom>
                <a:avLst/>
                <a:gdLst/>
                <a:ahLst/>
                <a:cxnLst/>
                <a:rect l="l" t="t" r="r" b="b"/>
                <a:pathLst>
                  <a:path w="408432" h="510540" extrusionOk="0">
                    <a:moveTo>
                      <a:pt x="205492" y="520751"/>
                    </a:moveTo>
                    <a:cubicBezTo>
                      <a:pt x="137846" y="520751"/>
                      <a:pt x="76581" y="504158"/>
                      <a:pt x="76581" y="504158"/>
                    </a:cubicBezTo>
                    <a:cubicBezTo>
                      <a:pt x="75305" y="504158"/>
                      <a:pt x="0" y="479908"/>
                      <a:pt x="0" y="422472"/>
                    </a:cubicBezTo>
                    <a:lnTo>
                      <a:pt x="0" y="0"/>
                    </a:lnTo>
                    <a:lnTo>
                      <a:pt x="410985" y="0"/>
                    </a:lnTo>
                    <a:lnTo>
                      <a:pt x="410985" y="422472"/>
                    </a:lnTo>
                    <a:cubicBezTo>
                      <a:pt x="410985" y="479908"/>
                      <a:pt x="335680" y="504158"/>
                      <a:pt x="334404" y="504158"/>
                    </a:cubicBezTo>
                    <a:cubicBezTo>
                      <a:pt x="333127" y="504158"/>
                      <a:pt x="273139" y="520751"/>
                      <a:pt x="205492" y="520751"/>
                    </a:cubicBezTo>
                    <a:close/>
                  </a:path>
                </a:pathLst>
              </a:custGeom>
              <a:solidFill>
                <a:srgbClr val="323C4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dk1"/>
                  </a:solidFill>
                  <a:ea typeface="Calibri"/>
                  <a:cs typeface="Calibri"/>
                  <a:sym typeface="Calibri"/>
                </a:endParaRPr>
              </a:p>
              <a:p>
                <a:pPr marL="0" marR="0" lvl="0" indent="0" algn="l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dk1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892;p21">
                <a:extLst>
                  <a:ext uri="{FF2B5EF4-FFF2-40B4-BE49-F238E27FC236}">
                    <a16:creationId xmlns:a16="http://schemas.microsoft.com/office/drawing/2014/main" id="{185CBB10-D4B4-4596-B3FE-AA1CD8CC18D3}"/>
                  </a:ext>
                </a:extLst>
              </p:cNvPr>
              <p:cNvSpPr/>
              <p:nvPr/>
            </p:nvSpPr>
            <p:spPr>
              <a:xfrm rot="-5400000">
                <a:off x="6400424" y="2346388"/>
                <a:ext cx="812780" cy="1055764"/>
              </a:xfrm>
              <a:custGeom>
                <a:avLst/>
                <a:gdLst/>
                <a:ahLst/>
                <a:cxnLst/>
                <a:rect l="l" t="t" r="r" b="b"/>
                <a:pathLst>
                  <a:path w="408432" h="523303" extrusionOk="0">
                    <a:moveTo>
                      <a:pt x="409708" y="2553"/>
                    </a:moveTo>
                    <a:lnTo>
                      <a:pt x="409708" y="422472"/>
                    </a:lnTo>
                    <a:cubicBezTo>
                      <a:pt x="409708" y="478631"/>
                      <a:pt x="335680" y="502882"/>
                      <a:pt x="334404" y="502882"/>
                    </a:cubicBezTo>
                    <a:cubicBezTo>
                      <a:pt x="334404" y="502882"/>
                      <a:pt x="273139" y="519475"/>
                      <a:pt x="205492" y="519475"/>
                    </a:cubicBezTo>
                    <a:cubicBezTo>
                      <a:pt x="137846" y="519475"/>
                      <a:pt x="77857" y="502882"/>
                      <a:pt x="76581" y="502882"/>
                    </a:cubicBezTo>
                    <a:cubicBezTo>
                      <a:pt x="75305" y="502882"/>
                      <a:pt x="1276" y="478631"/>
                      <a:pt x="1276" y="422472"/>
                    </a:cubicBezTo>
                    <a:lnTo>
                      <a:pt x="1276" y="2553"/>
                    </a:lnTo>
                    <a:lnTo>
                      <a:pt x="409708" y="2553"/>
                    </a:lnTo>
                    <a:moveTo>
                      <a:pt x="413537" y="0"/>
                    </a:moveTo>
                    <a:lnTo>
                      <a:pt x="0" y="0"/>
                    </a:lnTo>
                    <a:cubicBezTo>
                      <a:pt x="0" y="0"/>
                      <a:pt x="0" y="382905"/>
                      <a:pt x="0" y="423748"/>
                    </a:cubicBezTo>
                    <a:cubicBezTo>
                      <a:pt x="0" y="482461"/>
                      <a:pt x="77857" y="506711"/>
                      <a:pt x="77857" y="506711"/>
                    </a:cubicBezTo>
                    <a:cubicBezTo>
                      <a:pt x="77857" y="506711"/>
                      <a:pt x="137846" y="523304"/>
                      <a:pt x="206769" y="523304"/>
                    </a:cubicBezTo>
                    <a:cubicBezTo>
                      <a:pt x="275692" y="523304"/>
                      <a:pt x="335680" y="506711"/>
                      <a:pt x="335680" y="506711"/>
                    </a:cubicBezTo>
                    <a:cubicBezTo>
                      <a:pt x="335680" y="506711"/>
                      <a:pt x="413537" y="482461"/>
                      <a:pt x="413537" y="423748"/>
                    </a:cubicBezTo>
                    <a:cubicBezTo>
                      <a:pt x="413537" y="381629"/>
                      <a:pt x="413537" y="0"/>
                      <a:pt x="413537" y="0"/>
                    </a:cubicBezTo>
                    <a:lnTo>
                      <a:pt x="4135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dk1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893;p21">
                <a:extLst>
                  <a:ext uri="{FF2B5EF4-FFF2-40B4-BE49-F238E27FC236}">
                    <a16:creationId xmlns:a16="http://schemas.microsoft.com/office/drawing/2014/main" id="{CBC084BA-1E98-4DC5-8AC8-7261C6F0DF60}"/>
                  </a:ext>
                </a:extLst>
              </p:cNvPr>
              <p:cNvSpPr/>
              <p:nvPr/>
            </p:nvSpPr>
            <p:spPr>
              <a:xfrm rot="-5400000">
                <a:off x="6490714" y="2990578"/>
                <a:ext cx="76197" cy="77250"/>
              </a:xfrm>
              <a:custGeom>
                <a:avLst/>
                <a:gdLst/>
                <a:ahLst/>
                <a:cxnLst/>
                <a:rect l="l" t="t" r="r" b="b"/>
                <a:pathLst>
                  <a:path w="38290" h="38290" extrusionOk="0">
                    <a:moveTo>
                      <a:pt x="40843" y="20422"/>
                    </a:moveTo>
                    <a:cubicBezTo>
                      <a:pt x="40843" y="31700"/>
                      <a:pt x="31700" y="40843"/>
                      <a:pt x="20422" y="40843"/>
                    </a:cubicBezTo>
                    <a:cubicBezTo>
                      <a:pt x="9143" y="40843"/>
                      <a:pt x="0" y="31700"/>
                      <a:pt x="0" y="20422"/>
                    </a:cubicBezTo>
                    <a:cubicBezTo>
                      <a:pt x="0" y="9143"/>
                      <a:pt x="9143" y="0"/>
                      <a:pt x="20422" y="0"/>
                    </a:cubicBezTo>
                    <a:cubicBezTo>
                      <a:pt x="31700" y="0"/>
                      <a:pt x="40843" y="9143"/>
                      <a:pt x="40843" y="20422"/>
                    </a:cubicBezTo>
                    <a:close/>
                  </a:path>
                </a:pathLst>
              </a:custGeom>
              <a:solidFill>
                <a:srgbClr val="323C48"/>
              </a:solidFill>
              <a:ln w="9525" cap="flat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dk1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894;p21">
                <a:extLst>
                  <a:ext uri="{FF2B5EF4-FFF2-40B4-BE49-F238E27FC236}">
                    <a16:creationId xmlns:a16="http://schemas.microsoft.com/office/drawing/2014/main" id="{472EDF07-8CEA-465F-A2F1-A286C94E4F57}"/>
                  </a:ext>
                </a:extLst>
              </p:cNvPr>
              <p:cNvSpPr/>
              <p:nvPr/>
            </p:nvSpPr>
            <p:spPr>
              <a:xfrm rot="-5400000">
                <a:off x="6052901" y="2861371"/>
                <a:ext cx="812780" cy="25800"/>
              </a:xfrm>
              <a:custGeom>
                <a:avLst/>
                <a:gdLst/>
                <a:ahLst/>
                <a:cxnLst/>
                <a:rect l="l" t="t" r="r" b="b"/>
                <a:pathLst>
                  <a:path w="408432" h="120000" extrusionOk="0">
                    <a:moveTo>
                      <a:pt x="0" y="0"/>
                    </a:moveTo>
                    <a:lnTo>
                      <a:pt x="413537" y="0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dk1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895;p21">
                <a:extLst>
                  <a:ext uri="{FF2B5EF4-FFF2-40B4-BE49-F238E27FC236}">
                    <a16:creationId xmlns:a16="http://schemas.microsoft.com/office/drawing/2014/main" id="{5BFE46F9-BA9A-4169-BA11-B6AFC9CFC0AF}"/>
                  </a:ext>
                </a:extLst>
              </p:cNvPr>
              <p:cNvSpPr/>
              <p:nvPr/>
            </p:nvSpPr>
            <p:spPr>
              <a:xfrm rot="-5400000">
                <a:off x="6668634" y="2861371"/>
                <a:ext cx="812780" cy="25800"/>
              </a:xfrm>
              <a:custGeom>
                <a:avLst/>
                <a:gdLst/>
                <a:ahLst/>
                <a:cxnLst/>
                <a:rect l="l" t="t" r="r" b="b"/>
                <a:pathLst>
                  <a:path w="408432" h="120000" extrusionOk="0">
                    <a:moveTo>
                      <a:pt x="0" y="0"/>
                    </a:moveTo>
                    <a:lnTo>
                      <a:pt x="413537" y="0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dk1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" name="Google Shape;896;p21">
              <a:extLst>
                <a:ext uri="{FF2B5EF4-FFF2-40B4-BE49-F238E27FC236}">
                  <a16:creationId xmlns:a16="http://schemas.microsoft.com/office/drawing/2014/main" id="{4A771185-812F-4EB1-8D9D-D8143EB9E790}"/>
                </a:ext>
              </a:extLst>
            </p:cNvPr>
            <p:cNvSpPr/>
            <p:nvPr/>
          </p:nvSpPr>
          <p:spPr>
            <a:xfrm rot="-5400000">
              <a:off x="7748756" y="1019858"/>
              <a:ext cx="1004551" cy="2380137"/>
            </a:xfrm>
            <a:custGeom>
              <a:avLst/>
              <a:gdLst/>
              <a:ahLst/>
              <a:cxnLst/>
              <a:rect l="l" t="t" r="r" b="b"/>
              <a:pathLst>
                <a:path w="689229" h="1608201" extrusionOk="0">
                  <a:moveTo>
                    <a:pt x="689229" y="1613307"/>
                  </a:moveTo>
                  <a:lnTo>
                    <a:pt x="0" y="1613307"/>
                  </a:lnTo>
                  <a:lnTo>
                    <a:pt x="0" y="0"/>
                  </a:lnTo>
                  <a:lnTo>
                    <a:pt x="68922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dash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dk1"/>
                </a:solidFill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" name="Google Shape;897;p21">
              <a:extLst>
                <a:ext uri="{FF2B5EF4-FFF2-40B4-BE49-F238E27FC236}">
                  <a16:creationId xmlns:a16="http://schemas.microsoft.com/office/drawing/2014/main" id="{43243431-86A4-4137-8D93-89D4C29A1203}"/>
                </a:ext>
              </a:extLst>
            </p:cNvPr>
            <p:cNvGrpSpPr/>
            <p:nvPr/>
          </p:nvGrpSpPr>
          <p:grpSpPr>
            <a:xfrm rot="5400000">
              <a:off x="7557427" y="2169232"/>
              <a:ext cx="408947" cy="80700"/>
              <a:chOff x="7979678" y="1964696"/>
              <a:chExt cx="408947" cy="80700"/>
            </a:xfrm>
          </p:grpSpPr>
          <p:sp>
            <p:nvSpPr>
              <p:cNvPr id="24" name="Google Shape;898;p21">
                <a:extLst>
                  <a:ext uri="{FF2B5EF4-FFF2-40B4-BE49-F238E27FC236}">
                    <a16:creationId xmlns:a16="http://schemas.microsoft.com/office/drawing/2014/main" id="{065D2D57-D86B-488A-BB62-73D1068FC55C}"/>
                  </a:ext>
                </a:extLst>
              </p:cNvPr>
              <p:cNvSpPr/>
              <p:nvPr/>
            </p:nvSpPr>
            <p:spPr>
              <a:xfrm>
                <a:off x="7979678" y="1964696"/>
                <a:ext cx="80700" cy="807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899;p21">
                <a:extLst>
                  <a:ext uri="{FF2B5EF4-FFF2-40B4-BE49-F238E27FC236}">
                    <a16:creationId xmlns:a16="http://schemas.microsoft.com/office/drawing/2014/main" id="{EE4211A6-B867-420D-A028-905AD973CBB3}"/>
                  </a:ext>
                </a:extLst>
              </p:cNvPr>
              <p:cNvSpPr/>
              <p:nvPr/>
            </p:nvSpPr>
            <p:spPr>
              <a:xfrm>
                <a:off x="8089094" y="1964696"/>
                <a:ext cx="80700" cy="807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900;p21">
                <a:extLst>
                  <a:ext uri="{FF2B5EF4-FFF2-40B4-BE49-F238E27FC236}">
                    <a16:creationId xmlns:a16="http://schemas.microsoft.com/office/drawing/2014/main" id="{9213EB1A-161B-4F01-955F-3A41D63AF464}"/>
                  </a:ext>
                </a:extLst>
              </p:cNvPr>
              <p:cNvSpPr/>
              <p:nvPr/>
            </p:nvSpPr>
            <p:spPr>
              <a:xfrm>
                <a:off x="8198510" y="1964696"/>
                <a:ext cx="80700" cy="807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901;p21">
                <a:extLst>
                  <a:ext uri="{FF2B5EF4-FFF2-40B4-BE49-F238E27FC236}">
                    <a16:creationId xmlns:a16="http://schemas.microsoft.com/office/drawing/2014/main" id="{271B5C02-1278-46D0-8FD9-534504660953}"/>
                  </a:ext>
                </a:extLst>
              </p:cNvPr>
              <p:cNvSpPr/>
              <p:nvPr/>
            </p:nvSpPr>
            <p:spPr>
              <a:xfrm>
                <a:off x="8307925" y="1964696"/>
                <a:ext cx="80700" cy="807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3" name="Google Shape;902;p21">
            <a:extLst>
              <a:ext uri="{FF2B5EF4-FFF2-40B4-BE49-F238E27FC236}">
                <a16:creationId xmlns:a16="http://schemas.microsoft.com/office/drawing/2014/main" id="{6C81785B-9081-422D-A9B3-7D3E85881B06}"/>
              </a:ext>
            </a:extLst>
          </p:cNvPr>
          <p:cNvGrpSpPr/>
          <p:nvPr/>
        </p:nvGrpSpPr>
        <p:grpSpPr>
          <a:xfrm rot="16200000">
            <a:off x="1599878" y="4669422"/>
            <a:ext cx="796500" cy="769765"/>
            <a:chOff x="1889794" y="2306153"/>
            <a:chExt cx="796500" cy="769765"/>
          </a:xfrm>
        </p:grpSpPr>
        <p:sp>
          <p:nvSpPr>
            <p:cNvPr id="34" name="Google Shape;903;p21">
              <a:extLst>
                <a:ext uri="{FF2B5EF4-FFF2-40B4-BE49-F238E27FC236}">
                  <a16:creationId xmlns:a16="http://schemas.microsoft.com/office/drawing/2014/main" id="{5282D772-7597-491D-9E62-24A0270F90B2}"/>
                </a:ext>
              </a:extLst>
            </p:cNvPr>
            <p:cNvSpPr/>
            <p:nvPr/>
          </p:nvSpPr>
          <p:spPr>
            <a:xfrm rot="-2700000">
              <a:off x="2023179" y="2643458"/>
              <a:ext cx="22910" cy="383535"/>
            </a:xfrm>
            <a:prstGeom prst="rect">
              <a:avLst/>
            </a:prstGeom>
            <a:solidFill>
              <a:schemeClr val="dk2"/>
            </a:solidFill>
            <a:ln w="31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904;p21">
              <a:extLst>
                <a:ext uri="{FF2B5EF4-FFF2-40B4-BE49-F238E27FC236}">
                  <a16:creationId xmlns:a16="http://schemas.microsoft.com/office/drawing/2014/main" id="{9F3787D4-2B28-426C-98B7-2F86C1C98090}"/>
                </a:ext>
              </a:extLst>
            </p:cNvPr>
            <p:cNvSpPr/>
            <p:nvPr/>
          </p:nvSpPr>
          <p:spPr>
            <a:xfrm rot="2700000">
              <a:off x="2523274" y="2643875"/>
              <a:ext cx="22486" cy="373352"/>
            </a:xfrm>
            <a:prstGeom prst="rect">
              <a:avLst/>
            </a:prstGeom>
            <a:solidFill>
              <a:schemeClr val="dk2"/>
            </a:solidFill>
            <a:ln w="31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905;p21">
              <a:extLst>
                <a:ext uri="{FF2B5EF4-FFF2-40B4-BE49-F238E27FC236}">
                  <a16:creationId xmlns:a16="http://schemas.microsoft.com/office/drawing/2014/main" id="{BB04952E-0CA8-49E3-B809-55237B8D3E15}"/>
                </a:ext>
              </a:extLst>
            </p:cNvPr>
            <p:cNvSpPr/>
            <p:nvPr/>
          </p:nvSpPr>
          <p:spPr>
            <a:xfrm>
              <a:off x="1889794" y="2306153"/>
              <a:ext cx="796500" cy="398400"/>
            </a:xfrm>
            <a:prstGeom prst="rect">
              <a:avLst/>
            </a:prstGeom>
            <a:solidFill>
              <a:schemeClr val="dk2"/>
            </a:solidFill>
            <a:ln w="31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906;p21">
              <a:extLst>
                <a:ext uri="{FF2B5EF4-FFF2-40B4-BE49-F238E27FC236}">
                  <a16:creationId xmlns:a16="http://schemas.microsoft.com/office/drawing/2014/main" id="{3336DD37-066F-41CD-A0EF-9A496BFD24EF}"/>
                </a:ext>
              </a:extLst>
            </p:cNvPr>
            <p:cNvSpPr/>
            <p:nvPr/>
          </p:nvSpPr>
          <p:spPr>
            <a:xfrm>
              <a:off x="1917188" y="2704621"/>
              <a:ext cx="372838" cy="371297"/>
            </a:xfrm>
            <a:custGeom>
              <a:avLst/>
              <a:gdLst/>
              <a:ahLst/>
              <a:cxnLst/>
              <a:rect l="l" t="t" r="r" b="b"/>
              <a:pathLst>
                <a:path w="383381" h="385763" extrusionOk="0">
                  <a:moveTo>
                    <a:pt x="383381" y="0"/>
                  </a:moveTo>
                  <a:cubicBezTo>
                    <a:pt x="381793" y="223838"/>
                    <a:pt x="184944" y="385763"/>
                    <a:pt x="0" y="385763"/>
                  </a:cubicBezTo>
                  <a:lnTo>
                    <a:pt x="0" y="385763"/>
                  </a:lnTo>
                </a:path>
              </a:pathLst>
            </a:custGeom>
            <a:noFill/>
            <a:ln w="3175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907;p21">
              <a:extLst>
                <a:ext uri="{FF2B5EF4-FFF2-40B4-BE49-F238E27FC236}">
                  <a16:creationId xmlns:a16="http://schemas.microsoft.com/office/drawing/2014/main" id="{EB117A1A-C9FF-40BE-86A8-8FC935913C9E}"/>
                </a:ext>
              </a:extLst>
            </p:cNvPr>
            <p:cNvSpPr/>
            <p:nvPr/>
          </p:nvSpPr>
          <p:spPr>
            <a:xfrm flipH="1">
              <a:off x="2291414" y="2704621"/>
              <a:ext cx="372838" cy="371297"/>
            </a:xfrm>
            <a:custGeom>
              <a:avLst/>
              <a:gdLst/>
              <a:ahLst/>
              <a:cxnLst/>
              <a:rect l="l" t="t" r="r" b="b"/>
              <a:pathLst>
                <a:path w="383381" h="385763" extrusionOk="0">
                  <a:moveTo>
                    <a:pt x="383381" y="0"/>
                  </a:moveTo>
                  <a:cubicBezTo>
                    <a:pt x="381793" y="223838"/>
                    <a:pt x="184944" y="385763"/>
                    <a:pt x="0" y="385763"/>
                  </a:cubicBezTo>
                  <a:lnTo>
                    <a:pt x="0" y="385763"/>
                  </a:lnTo>
                </a:path>
              </a:pathLst>
            </a:custGeom>
            <a:noFill/>
            <a:ln w="3175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" name="Google Shape;908;p21">
            <a:extLst>
              <a:ext uri="{FF2B5EF4-FFF2-40B4-BE49-F238E27FC236}">
                <a16:creationId xmlns:a16="http://schemas.microsoft.com/office/drawing/2014/main" id="{47049DB5-607D-4BC1-9613-2949504892AD}"/>
              </a:ext>
            </a:extLst>
          </p:cNvPr>
          <p:cNvSpPr txBox="1"/>
          <p:nvPr/>
        </p:nvSpPr>
        <p:spPr>
          <a:xfrm rot="16200000">
            <a:off x="2194029" y="4935248"/>
            <a:ext cx="465748" cy="238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Storage cabinet</a:t>
            </a:r>
            <a:endParaRPr sz="800" dirty="0"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912;p21">
            <a:extLst>
              <a:ext uri="{FF2B5EF4-FFF2-40B4-BE49-F238E27FC236}">
                <a16:creationId xmlns:a16="http://schemas.microsoft.com/office/drawing/2014/main" id="{34FC2E50-9C3A-43B7-B63A-150DB9DD7D1C}"/>
              </a:ext>
            </a:extLst>
          </p:cNvPr>
          <p:cNvSpPr txBox="1"/>
          <p:nvPr/>
        </p:nvSpPr>
        <p:spPr>
          <a:xfrm rot="1666">
            <a:off x="3196810" y="2609224"/>
            <a:ext cx="446637" cy="234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</a:t>
            </a:r>
            <a:r>
              <a:rPr lang="en-US" sz="800" baseline="-25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</a:t>
            </a: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conc.</a:t>
            </a:r>
            <a:endParaRPr sz="800" dirty="0"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913;p21">
            <a:extLst>
              <a:ext uri="{FF2B5EF4-FFF2-40B4-BE49-F238E27FC236}">
                <a16:creationId xmlns:a16="http://schemas.microsoft.com/office/drawing/2014/main" id="{D60DDEE5-A41A-43EE-A2B4-CA8292985BFC}"/>
              </a:ext>
            </a:extLst>
          </p:cNvPr>
          <p:cNvSpPr txBox="1"/>
          <p:nvPr/>
        </p:nvSpPr>
        <p:spPr>
          <a:xfrm>
            <a:off x="3621477" y="2591164"/>
            <a:ext cx="402000" cy="1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Chiller</a:t>
            </a:r>
            <a:endParaRPr sz="800" dirty="0"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966;p21">
            <a:extLst>
              <a:ext uri="{FF2B5EF4-FFF2-40B4-BE49-F238E27FC236}">
                <a16:creationId xmlns:a16="http://schemas.microsoft.com/office/drawing/2014/main" id="{96A74631-4767-4113-AD46-F704B83B1FC9}"/>
              </a:ext>
            </a:extLst>
          </p:cNvPr>
          <p:cNvSpPr txBox="1"/>
          <p:nvPr/>
        </p:nvSpPr>
        <p:spPr>
          <a:xfrm>
            <a:off x="4957129" y="3373745"/>
            <a:ext cx="460800" cy="266400"/>
          </a:xfrm>
          <a:prstGeom prst="rect">
            <a:avLst/>
          </a:prstGeom>
          <a:noFill/>
          <a:ln w="3175"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Spinner</a:t>
            </a:r>
            <a:endParaRPr sz="800" dirty="0">
              <a:ea typeface="Calibri"/>
              <a:cs typeface="Calibri"/>
              <a:sym typeface="Calibri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EEB03CA-0AB8-47C1-A782-A02536A92FA8}"/>
              </a:ext>
            </a:extLst>
          </p:cNvPr>
          <p:cNvGrpSpPr/>
          <p:nvPr/>
        </p:nvGrpSpPr>
        <p:grpSpPr>
          <a:xfrm>
            <a:off x="4174531" y="4573961"/>
            <a:ext cx="568462" cy="858469"/>
            <a:chOff x="4300214" y="5223067"/>
            <a:chExt cx="568462" cy="858469"/>
          </a:xfrm>
        </p:grpSpPr>
        <p:pic>
          <p:nvPicPr>
            <p:cNvPr id="45" name="Google Shape;968;p21">
              <a:extLst>
                <a:ext uri="{FF2B5EF4-FFF2-40B4-BE49-F238E27FC236}">
                  <a16:creationId xmlns:a16="http://schemas.microsoft.com/office/drawing/2014/main" id="{0C40F47D-AD3E-4B77-8033-512120E5A40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4331975" y="5445687"/>
              <a:ext cx="504940" cy="6358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" name="Google Shape;969;p21">
              <a:extLst>
                <a:ext uri="{FF2B5EF4-FFF2-40B4-BE49-F238E27FC236}">
                  <a16:creationId xmlns:a16="http://schemas.microsoft.com/office/drawing/2014/main" id="{C0356EB5-AEC1-4462-9042-20474962621D}"/>
                </a:ext>
              </a:extLst>
            </p:cNvPr>
            <p:cNvSpPr txBox="1"/>
            <p:nvPr/>
          </p:nvSpPr>
          <p:spPr>
            <a:xfrm>
              <a:off x="4300214" y="5223067"/>
              <a:ext cx="568462" cy="270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Cassette cart</a:t>
              </a:r>
              <a:endParaRPr sz="800" dirty="0"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 dirty="0">
                <a:solidFill>
                  <a:schemeClr val="dk1"/>
                </a:solidFill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" name="Google Shape;987;p21">
            <a:extLst>
              <a:ext uri="{FF2B5EF4-FFF2-40B4-BE49-F238E27FC236}">
                <a16:creationId xmlns:a16="http://schemas.microsoft.com/office/drawing/2014/main" id="{18D5B406-1696-4A7E-AB55-AD352D5F5C9A}"/>
              </a:ext>
            </a:extLst>
          </p:cNvPr>
          <p:cNvSpPr/>
          <p:nvPr/>
        </p:nvSpPr>
        <p:spPr>
          <a:xfrm rot="5400000">
            <a:off x="6178207" y="4867302"/>
            <a:ext cx="803228" cy="338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Release film</a:t>
            </a:r>
            <a:endParaRPr sz="800" dirty="0"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application</a:t>
            </a:r>
            <a:endParaRPr sz="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990;p21">
            <a:extLst>
              <a:ext uri="{FF2B5EF4-FFF2-40B4-BE49-F238E27FC236}">
                <a16:creationId xmlns:a16="http://schemas.microsoft.com/office/drawing/2014/main" id="{3AE66957-F187-4CBE-86B7-174B0188EE36}"/>
              </a:ext>
            </a:extLst>
          </p:cNvPr>
          <p:cNvSpPr/>
          <p:nvPr/>
        </p:nvSpPr>
        <p:spPr>
          <a:xfrm rot="5400000" flipH="1">
            <a:off x="6178208" y="4064074"/>
            <a:ext cx="803225" cy="338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Part</a:t>
            </a:r>
            <a:endParaRPr sz="800" dirty="0"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removal</a:t>
            </a:r>
            <a:endParaRPr sz="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991;p21">
            <a:extLst>
              <a:ext uri="{FF2B5EF4-FFF2-40B4-BE49-F238E27FC236}">
                <a16:creationId xmlns:a16="http://schemas.microsoft.com/office/drawing/2014/main" id="{B217DC3B-A3DF-40DF-9C53-C3A8A09B8AD9}"/>
              </a:ext>
            </a:extLst>
          </p:cNvPr>
          <p:cNvSpPr txBox="1"/>
          <p:nvPr/>
        </p:nvSpPr>
        <p:spPr>
          <a:xfrm>
            <a:off x="3255460" y="3931160"/>
            <a:ext cx="711900" cy="209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85000"/>
              </a:lnSpc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L1 Printer</a:t>
            </a:r>
            <a:endParaRPr sz="800" dirty="0"/>
          </a:p>
        </p:txBody>
      </p:sp>
      <p:sp>
        <p:nvSpPr>
          <p:cNvPr id="50" name="Google Shape;1001;p21">
            <a:extLst>
              <a:ext uri="{FF2B5EF4-FFF2-40B4-BE49-F238E27FC236}">
                <a16:creationId xmlns:a16="http://schemas.microsoft.com/office/drawing/2014/main" id="{24AEBE94-31C8-4E8B-817B-5D4C7B90B42B}"/>
              </a:ext>
            </a:extLst>
          </p:cNvPr>
          <p:cNvSpPr txBox="1"/>
          <p:nvPr/>
        </p:nvSpPr>
        <p:spPr>
          <a:xfrm rot="16200000">
            <a:off x="1946047" y="3145662"/>
            <a:ext cx="428766" cy="25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Resin </a:t>
            </a:r>
            <a:endParaRPr sz="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Prep</a:t>
            </a:r>
            <a:endParaRPr sz="800" dirty="0"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1003;p21">
            <a:extLst>
              <a:ext uri="{FF2B5EF4-FFF2-40B4-BE49-F238E27FC236}">
                <a16:creationId xmlns:a16="http://schemas.microsoft.com/office/drawing/2014/main" id="{D3E601DA-8724-4A72-BC9C-759D748C5867}"/>
              </a:ext>
            </a:extLst>
          </p:cNvPr>
          <p:cNvSpPr txBox="1"/>
          <p:nvPr/>
        </p:nvSpPr>
        <p:spPr>
          <a:xfrm rot="5400000">
            <a:off x="6006624" y="3294301"/>
            <a:ext cx="1112100" cy="33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PCU 90 </a:t>
            </a:r>
            <a:endParaRPr sz="800" dirty="0"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UV Curing Unit</a:t>
            </a:r>
            <a:endParaRPr sz="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52" name="Google Shape;1020;p21">
            <a:extLst>
              <a:ext uri="{FF2B5EF4-FFF2-40B4-BE49-F238E27FC236}">
                <a16:creationId xmlns:a16="http://schemas.microsoft.com/office/drawing/2014/main" id="{E44942A9-B09F-4D8C-8850-CC37CB07DC27}"/>
              </a:ext>
            </a:extLst>
          </p:cNvPr>
          <p:cNvGrpSpPr/>
          <p:nvPr/>
        </p:nvGrpSpPr>
        <p:grpSpPr>
          <a:xfrm rot="5400000">
            <a:off x="3728278" y="2324706"/>
            <a:ext cx="156000" cy="388500"/>
            <a:chOff x="629613" y="4299300"/>
            <a:chExt cx="156000" cy="388500"/>
          </a:xfrm>
        </p:grpSpPr>
        <p:sp>
          <p:nvSpPr>
            <p:cNvPr id="53" name="Google Shape;1021;p21">
              <a:extLst>
                <a:ext uri="{FF2B5EF4-FFF2-40B4-BE49-F238E27FC236}">
                  <a16:creationId xmlns:a16="http://schemas.microsoft.com/office/drawing/2014/main" id="{0886CDF2-3FEE-45DA-A69A-5AFFA57718F9}"/>
                </a:ext>
              </a:extLst>
            </p:cNvPr>
            <p:cNvSpPr/>
            <p:nvPr/>
          </p:nvSpPr>
          <p:spPr>
            <a:xfrm>
              <a:off x="629613" y="4299300"/>
              <a:ext cx="156000" cy="388500"/>
            </a:xfrm>
            <a:prstGeom prst="rect">
              <a:avLst/>
            </a:prstGeom>
            <a:solidFill>
              <a:srgbClr val="B7B7B7"/>
            </a:solidFill>
            <a:ln w="31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/>
            </a:p>
          </p:txBody>
        </p:sp>
        <p:sp>
          <p:nvSpPr>
            <p:cNvPr id="54" name="Google Shape;1022;p21">
              <a:extLst>
                <a:ext uri="{FF2B5EF4-FFF2-40B4-BE49-F238E27FC236}">
                  <a16:creationId xmlns:a16="http://schemas.microsoft.com/office/drawing/2014/main" id="{DE15A9D2-6A22-4AE8-A1CC-1D9A39FBE588}"/>
                </a:ext>
              </a:extLst>
            </p:cNvPr>
            <p:cNvSpPr/>
            <p:nvPr/>
          </p:nvSpPr>
          <p:spPr>
            <a:xfrm rot="-5400000">
              <a:off x="667279" y="4453208"/>
              <a:ext cx="80700" cy="807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1025;p21">
            <a:extLst>
              <a:ext uri="{FF2B5EF4-FFF2-40B4-BE49-F238E27FC236}">
                <a16:creationId xmlns:a16="http://schemas.microsoft.com/office/drawing/2014/main" id="{AFECAEA4-F3F8-4E52-8181-F0AA2B65AF0D}"/>
              </a:ext>
            </a:extLst>
          </p:cNvPr>
          <p:cNvGrpSpPr/>
          <p:nvPr/>
        </p:nvGrpSpPr>
        <p:grpSpPr>
          <a:xfrm rot="10800000">
            <a:off x="2819731" y="4846438"/>
            <a:ext cx="1207202" cy="603445"/>
            <a:chOff x="3713059" y="5716068"/>
            <a:chExt cx="1207202" cy="603445"/>
          </a:xfrm>
        </p:grpSpPr>
        <p:grpSp>
          <p:nvGrpSpPr>
            <p:cNvPr id="56" name="Google Shape;1026;p21">
              <a:extLst>
                <a:ext uri="{FF2B5EF4-FFF2-40B4-BE49-F238E27FC236}">
                  <a16:creationId xmlns:a16="http://schemas.microsoft.com/office/drawing/2014/main" id="{29B78F32-855D-40FE-A027-02184FEC818F}"/>
                </a:ext>
              </a:extLst>
            </p:cNvPr>
            <p:cNvGrpSpPr/>
            <p:nvPr/>
          </p:nvGrpSpPr>
          <p:grpSpPr>
            <a:xfrm>
              <a:off x="3713059" y="5716068"/>
              <a:ext cx="603734" cy="603433"/>
              <a:chOff x="5852160" y="7178040"/>
              <a:chExt cx="823311" cy="822900"/>
            </a:xfrm>
          </p:grpSpPr>
          <p:sp>
            <p:nvSpPr>
              <p:cNvPr id="60" name="Google Shape;1027;p21">
                <a:extLst>
                  <a:ext uri="{FF2B5EF4-FFF2-40B4-BE49-F238E27FC236}">
                    <a16:creationId xmlns:a16="http://schemas.microsoft.com/office/drawing/2014/main" id="{9488F027-16B1-4F00-9E73-0DA89BF2A069}"/>
                  </a:ext>
                </a:extLst>
              </p:cNvPr>
              <p:cNvSpPr/>
              <p:nvPr/>
            </p:nvSpPr>
            <p:spPr>
              <a:xfrm>
                <a:off x="5852160" y="7178040"/>
                <a:ext cx="48000" cy="822900"/>
              </a:xfrm>
              <a:prstGeom prst="rect">
                <a:avLst/>
              </a:prstGeom>
              <a:solidFill>
                <a:srgbClr val="3E4247"/>
              </a:solidFill>
              <a:ln w="3175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1028;p21">
                <a:extLst>
                  <a:ext uri="{FF2B5EF4-FFF2-40B4-BE49-F238E27FC236}">
                    <a16:creationId xmlns:a16="http://schemas.microsoft.com/office/drawing/2014/main" id="{E9901220-5519-4902-A2F3-55EA63129340}"/>
                  </a:ext>
                </a:extLst>
              </p:cNvPr>
              <p:cNvSpPr/>
              <p:nvPr/>
            </p:nvSpPr>
            <p:spPr>
              <a:xfrm>
                <a:off x="5852160" y="7178040"/>
                <a:ext cx="823311" cy="822640"/>
              </a:xfrm>
              <a:custGeom>
                <a:avLst/>
                <a:gdLst/>
                <a:ahLst/>
                <a:cxnLst/>
                <a:rect l="l" t="t" r="r" b="b"/>
                <a:pathLst>
                  <a:path w="383381" h="385763" extrusionOk="0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 cap="flat" cmpd="sng">
                <a:solidFill>
                  <a:schemeClr val="accent5"/>
                </a:solidFill>
                <a:prstDash val="lgDash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7" name="Google Shape;1029;p21">
              <a:extLst>
                <a:ext uri="{FF2B5EF4-FFF2-40B4-BE49-F238E27FC236}">
                  <a16:creationId xmlns:a16="http://schemas.microsoft.com/office/drawing/2014/main" id="{B94230A5-1E13-4455-B061-6B54844704A7}"/>
                </a:ext>
              </a:extLst>
            </p:cNvPr>
            <p:cNvGrpSpPr/>
            <p:nvPr/>
          </p:nvGrpSpPr>
          <p:grpSpPr>
            <a:xfrm flipH="1">
              <a:off x="4316527" y="5716081"/>
              <a:ext cx="603734" cy="603433"/>
              <a:chOff x="5852160" y="7178040"/>
              <a:chExt cx="823311" cy="822900"/>
            </a:xfrm>
          </p:grpSpPr>
          <p:sp>
            <p:nvSpPr>
              <p:cNvPr id="58" name="Google Shape;1030;p21">
                <a:extLst>
                  <a:ext uri="{FF2B5EF4-FFF2-40B4-BE49-F238E27FC236}">
                    <a16:creationId xmlns:a16="http://schemas.microsoft.com/office/drawing/2014/main" id="{746B9E53-A2D9-4CE7-84D9-23E5320D3E46}"/>
                  </a:ext>
                </a:extLst>
              </p:cNvPr>
              <p:cNvSpPr/>
              <p:nvPr/>
            </p:nvSpPr>
            <p:spPr>
              <a:xfrm>
                <a:off x="5852160" y="7178040"/>
                <a:ext cx="48000" cy="822900"/>
              </a:xfrm>
              <a:prstGeom prst="rect">
                <a:avLst/>
              </a:prstGeom>
              <a:solidFill>
                <a:srgbClr val="3E4247"/>
              </a:solidFill>
              <a:ln w="3175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1031;p21">
                <a:extLst>
                  <a:ext uri="{FF2B5EF4-FFF2-40B4-BE49-F238E27FC236}">
                    <a16:creationId xmlns:a16="http://schemas.microsoft.com/office/drawing/2014/main" id="{E21C3177-5FE7-43F3-BA89-16EC503E7E49}"/>
                  </a:ext>
                </a:extLst>
              </p:cNvPr>
              <p:cNvSpPr/>
              <p:nvPr/>
            </p:nvSpPr>
            <p:spPr>
              <a:xfrm>
                <a:off x="5852160" y="7178040"/>
                <a:ext cx="823311" cy="822640"/>
              </a:xfrm>
              <a:custGeom>
                <a:avLst/>
                <a:gdLst/>
                <a:ahLst/>
                <a:cxnLst/>
                <a:rect l="l" t="t" r="r" b="b"/>
                <a:pathLst>
                  <a:path w="383381" h="385763" extrusionOk="0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 cap="flat" cmpd="sng">
                <a:solidFill>
                  <a:schemeClr val="accent5"/>
                </a:solidFill>
                <a:prstDash val="lgDash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2" name="Google Shape;1033;p21">
            <a:extLst>
              <a:ext uri="{FF2B5EF4-FFF2-40B4-BE49-F238E27FC236}">
                <a16:creationId xmlns:a16="http://schemas.microsoft.com/office/drawing/2014/main" id="{533B3AE4-71FE-4DC8-A1B7-EA0C492CFEE7}"/>
              </a:ext>
            </a:extLst>
          </p:cNvPr>
          <p:cNvSpPr txBox="1"/>
          <p:nvPr/>
        </p:nvSpPr>
        <p:spPr>
          <a:xfrm rot="16200000">
            <a:off x="1825654" y="3913808"/>
            <a:ext cx="784122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Resin dispensing</a:t>
            </a:r>
            <a:endParaRPr sz="800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17944C6-DF4D-4F8D-B043-1A7372A8B9DD}"/>
              </a:ext>
            </a:extLst>
          </p:cNvPr>
          <p:cNvGrpSpPr/>
          <p:nvPr/>
        </p:nvGrpSpPr>
        <p:grpSpPr>
          <a:xfrm>
            <a:off x="1639923" y="3877975"/>
            <a:ext cx="382645" cy="382645"/>
            <a:chOff x="2039520" y="4498237"/>
            <a:chExt cx="382645" cy="382645"/>
          </a:xfrm>
        </p:grpSpPr>
        <p:grpSp>
          <p:nvGrpSpPr>
            <p:cNvPr id="64" name="Google Shape;1034;p21">
              <a:extLst>
                <a:ext uri="{FF2B5EF4-FFF2-40B4-BE49-F238E27FC236}">
                  <a16:creationId xmlns:a16="http://schemas.microsoft.com/office/drawing/2014/main" id="{A4CC3825-6C0A-4D70-BE5C-79D38BD18260}"/>
                </a:ext>
              </a:extLst>
            </p:cNvPr>
            <p:cNvGrpSpPr/>
            <p:nvPr/>
          </p:nvGrpSpPr>
          <p:grpSpPr>
            <a:xfrm rot="16200000">
              <a:off x="2039520" y="4498237"/>
              <a:ext cx="382645" cy="382645"/>
              <a:chOff x="7665958" y="895350"/>
              <a:chExt cx="525900" cy="525900"/>
            </a:xfrm>
          </p:grpSpPr>
          <p:sp>
            <p:nvSpPr>
              <p:cNvPr id="66" name="Google Shape;1035;p21">
                <a:extLst>
                  <a:ext uri="{FF2B5EF4-FFF2-40B4-BE49-F238E27FC236}">
                    <a16:creationId xmlns:a16="http://schemas.microsoft.com/office/drawing/2014/main" id="{51F2342A-D716-4474-8827-40A6D677E69A}"/>
                  </a:ext>
                </a:extLst>
              </p:cNvPr>
              <p:cNvSpPr/>
              <p:nvPr/>
            </p:nvSpPr>
            <p:spPr>
              <a:xfrm>
                <a:off x="7665958" y="895350"/>
                <a:ext cx="525900" cy="525900"/>
              </a:xfrm>
              <a:prstGeom prst="ellipse">
                <a:avLst/>
              </a:prstGeom>
              <a:solidFill>
                <a:srgbClr val="279A7C"/>
              </a:solidFill>
              <a:ln w="3175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1036;p21">
                <a:extLst>
                  <a:ext uri="{FF2B5EF4-FFF2-40B4-BE49-F238E27FC236}">
                    <a16:creationId xmlns:a16="http://schemas.microsoft.com/office/drawing/2014/main" id="{A11FF903-5E12-4B05-867A-95D885252838}"/>
                  </a:ext>
                </a:extLst>
              </p:cNvPr>
              <p:cNvSpPr/>
              <p:nvPr/>
            </p:nvSpPr>
            <p:spPr>
              <a:xfrm>
                <a:off x="7685008" y="914400"/>
                <a:ext cx="487799" cy="487799"/>
              </a:xfrm>
              <a:prstGeom prst="ellipse">
                <a:avLst/>
              </a:prstGeom>
              <a:solidFill>
                <a:srgbClr val="279A7C"/>
              </a:solidFill>
              <a:ln w="3175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1037;p21">
                <a:extLst>
                  <a:ext uri="{FF2B5EF4-FFF2-40B4-BE49-F238E27FC236}">
                    <a16:creationId xmlns:a16="http://schemas.microsoft.com/office/drawing/2014/main" id="{FD1904E8-D0CD-4F22-88DA-CDF72242A77F}"/>
                  </a:ext>
                </a:extLst>
              </p:cNvPr>
              <p:cNvSpPr/>
              <p:nvPr/>
            </p:nvSpPr>
            <p:spPr>
              <a:xfrm>
                <a:off x="7907653" y="1323975"/>
                <a:ext cx="47100" cy="47100"/>
              </a:xfrm>
              <a:prstGeom prst="ellipse">
                <a:avLst/>
              </a:prstGeom>
              <a:solidFill>
                <a:srgbClr val="000000"/>
              </a:solidFill>
              <a:ln w="3175">
                <a:solidFill>
                  <a:schemeClr val="tx1"/>
                </a:solidFill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5" name="Google Shape;1038;p21">
              <a:extLst>
                <a:ext uri="{FF2B5EF4-FFF2-40B4-BE49-F238E27FC236}">
                  <a16:creationId xmlns:a16="http://schemas.microsoft.com/office/drawing/2014/main" id="{69CF00AA-825B-4014-8B2E-35C7B7924C00}"/>
                </a:ext>
              </a:extLst>
            </p:cNvPr>
            <p:cNvSpPr/>
            <p:nvPr/>
          </p:nvSpPr>
          <p:spPr>
            <a:xfrm rot="10800000">
              <a:off x="2094301" y="4649588"/>
              <a:ext cx="80700" cy="807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" name="Google Shape;1039;p21">
            <a:extLst>
              <a:ext uri="{FF2B5EF4-FFF2-40B4-BE49-F238E27FC236}">
                <a16:creationId xmlns:a16="http://schemas.microsoft.com/office/drawing/2014/main" id="{E157069B-46D7-4ACC-A457-9077EA8DCCB2}"/>
              </a:ext>
            </a:extLst>
          </p:cNvPr>
          <p:cNvGrpSpPr/>
          <p:nvPr/>
        </p:nvGrpSpPr>
        <p:grpSpPr>
          <a:xfrm rot="5400000">
            <a:off x="2534582" y="3484559"/>
            <a:ext cx="737809" cy="606102"/>
            <a:chOff x="1626600" y="5116274"/>
            <a:chExt cx="737809" cy="606102"/>
          </a:xfrm>
        </p:grpSpPr>
        <p:grpSp>
          <p:nvGrpSpPr>
            <p:cNvPr id="70" name="Google Shape;1040;p21">
              <a:extLst>
                <a:ext uri="{FF2B5EF4-FFF2-40B4-BE49-F238E27FC236}">
                  <a16:creationId xmlns:a16="http://schemas.microsoft.com/office/drawing/2014/main" id="{A2C3CE50-1037-4EDE-9987-0FCEB5497468}"/>
                </a:ext>
              </a:extLst>
            </p:cNvPr>
            <p:cNvGrpSpPr/>
            <p:nvPr/>
          </p:nvGrpSpPr>
          <p:grpSpPr>
            <a:xfrm>
              <a:off x="1626600" y="5116274"/>
              <a:ext cx="737809" cy="606102"/>
              <a:chOff x="1626600" y="5116274"/>
              <a:chExt cx="737809" cy="606102"/>
            </a:xfrm>
          </p:grpSpPr>
          <p:sp>
            <p:nvSpPr>
              <p:cNvPr id="72" name="Google Shape;1041;p21">
                <a:extLst>
                  <a:ext uri="{FF2B5EF4-FFF2-40B4-BE49-F238E27FC236}">
                    <a16:creationId xmlns:a16="http://schemas.microsoft.com/office/drawing/2014/main" id="{C29D6508-D02F-4258-B0D2-83EEDEDC4475}"/>
                  </a:ext>
                </a:extLst>
              </p:cNvPr>
              <p:cNvSpPr txBox="1"/>
              <p:nvPr/>
            </p:nvSpPr>
            <p:spPr>
              <a:xfrm rot="16200000">
                <a:off x="1900214" y="5258181"/>
                <a:ext cx="606102" cy="322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00" dirty="0">
                    <a:solidFill>
                      <a:schemeClr val="dk1"/>
                    </a:solidFill>
                    <a:ea typeface="Calibri"/>
                    <a:cs typeface="Calibri"/>
                    <a:sym typeface="Calibri"/>
                  </a:rPr>
                  <a:t>Resin Vacuum</a:t>
                </a:r>
                <a:endParaRPr sz="800" dirty="0"/>
              </a:p>
            </p:txBody>
          </p:sp>
          <p:grpSp>
            <p:nvGrpSpPr>
              <p:cNvPr id="76" name="Google Shape;1042;p21">
                <a:extLst>
                  <a:ext uri="{FF2B5EF4-FFF2-40B4-BE49-F238E27FC236}">
                    <a16:creationId xmlns:a16="http://schemas.microsoft.com/office/drawing/2014/main" id="{4A0B7D96-613E-4964-A608-5B99CD28B13F}"/>
                  </a:ext>
                </a:extLst>
              </p:cNvPr>
              <p:cNvGrpSpPr/>
              <p:nvPr/>
            </p:nvGrpSpPr>
            <p:grpSpPr>
              <a:xfrm>
                <a:off x="1626600" y="5220665"/>
                <a:ext cx="405027" cy="410468"/>
                <a:chOff x="1697544" y="2402443"/>
                <a:chExt cx="130188" cy="131937"/>
              </a:xfrm>
            </p:grpSpPr>
            <p:grpSp>
              <p:nvGrpSpPr>
                <p:cNvPr id="77" name="Google Shape;1043;p21">
                  <a:extLst>
                    <a:ext uri="{FF2B5EF4-FFF2-40B4-BE49-F238E27FC236}">
                      <a16:creationId xmlns:a16="http://schemas.microsoft.com/office/drawing/2014/main" id="{77D7B98E-401B-43DA-967E-C9199EDF9314}"/>
                    </a:ext>
                  </a:extLst>
                </p:cNvPr>
                <p:cNvGrpSpPr/>
                <p:nvPr/>
              </p:nvGrpSpPr>
              <p:grpSpPr>
                <a:xfrm rot="10800000" flipH="1">
                  <a:off x="1697544" y="2411004"/>
                  <a:ext cx="119747" cy="123376"/>
                  <a:chOff x="7665958" y="895350"/>
                  <a:chExt cx="525900" cy="525900"/>
                </a:xfrm>
              </p:grpSpPr>
              <p:sp>
                <p:nvSpPr>
                  <p:cNvPr id="84" name="Google Shape;1044;p21">
                    <a:extLst>
                      <a:ext uri="{FF2B5EF4-FFF2-40B4-BE49-F238E27FC236}">
                        <a16:creationId xmlns:a16="http://schemas.microsoft.com/office/drawing/2014/main" id="{97404F2A-2B3C-4026-A168-5FA30084BC6B}"/>
                      </a:ext>
                    </a:extLst>
                  </p:cNvPr>
                  <p:cNvSpPr/>
                  <p:nvPr/>
                </p:nvSpPr>
                <p:spPr>
                  <a:xfrm>
                    <a:off x="7665958" y="895350"/>
                    <a:ext cx="525900" cy="525900"/>
                  </a:xfrm>
                  <a:prstGeom prst="ellipse">
                    <a:avLst/>
                  </a:prstGeom>
                  <a:solidFill>
                    <a:srgbClr val="279A7C"/>
                  </a:solidFill>
                  <a:ln w="3175" cap="flat" cmpd="sng">
                    <a:solidFill>
                      <a:srgbClr val="0000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42325" tIns="21150" rIns="42325" bIns="2115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>
                      <a:solidFill>
                        <a:schemeClr val="lt1"/>
                      </a:solidFill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5" name="Google Shape;1045;p21">
                    <a:extLst>
                      <a:ext uri="{FF2B5EF4-FFF2-40B4-BE49-F238E27FC236}">
                        <a16:creationId xmlns:a16="http://schemas.microsoft.com/office/drawing/2014/main" id="{E0758E6D-1881-4CAF-BD71-4492B0305CD1}"/>
                      </a:ext>
                    </a:extLst>
                  </p:cNvPr>
                  <p:cNvSpPr/>
                  <p:nvPr/>
                </p:nvSpPr>
                <p:spPr>
                  <a:xfrm>
                    <a:off x="7685008" y="914400"/>
                    <a:ext cx="487800" cy="487800"/>
                  </a:xfrm>
                  <a:prstGeom prst="ellipse">
                    <a:avLst/>
                  </a:prstGeom>
                  <a:solidFill>
                    <a:srgbClr val="279A7C"/>
                  </a:solidFill>
                  <a:ln w="3175" cap="flat" cmpd="sng">
                    <a:solidFill>
                      <a:srgbClr val="0000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42325" tIns="21150" rIns="42325" bIns="2115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>
                      <a:solidFill>
                        <a:schemeClr val="lt1"/>
                      </a:solidFill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86" name="Google Shape;1046;p21">
                    <a:extLst>
                      <a:ext uri="{FF2B5EF4-FFF2-40B4-BE49-F238E27FC236}">
                        <a16:creationId xmlns:a16="http://schemas.microsoft.com/office/drawing/2014/main" id="{01F8CA35-CBE1-44BC-9E2C-3D124B24DC61}"/>
                      </a:ext>
                    </a:extLst>
                  </p:cNvPr>
                  <p:cNvSpPr/>
                  <p:nvPr/>
                </p:nvSpPr>
                <p:spPr>
                  <a:xfrm>
                    <a:off x="7907653" y="1323975"/>
                    <a:ext cx="47100" cy="47100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spcFirstLastPara="1" wrap="square" lIns="42325" tIns="21150" rIns="42325" bIns="2115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>
                      <a:solidFill>
                        <a:schemeClr val="lt1"/>
                      </a:solidFill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81" name="Google Shape;1047;p21">
                  <a:extLst>
                    <a:ext uri="{FF2B5EF4-FFF2-40B4-BE49-F238E27FC236}">
                      <a16:creationId xmlns:a16="http://schemas.microsoft.com/office/drawing/2014/main" id="{1AD4857D-6C21-4DC4-9991-93D61310700A}"/>
                    </a:ext>
                  </a:extLst>
                </p:cNvPr>
                <p:cNvSpPr/>
                <p:nvPr/>
              </p:nvSpPr>
              <p:spPr>
                <a:xfrm rot="10800000" flipH="1">
                  <a:off x="1733156" y="2422648"/>
                  <a:ext cx="44700" cy="25200"/>
                </a:xfrm>
                <a:prstGeom prst="rect">
                  <a:avLst/>
                </a:prstGeom>
                <a:solidFill>
                  <a:schemeClr val="accent5"/>
                </a:solidFill>
                <a:ln w="317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42325" tIns="21150" rIns="42325" bIns="211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" name="Google Shape;1048;p21">
                  <a:extLst>
                    <a:ext uri="{FF2B5EF4-FFF2-40B4-BE49-F238E27FC236}">
                      <a16:creationId xmlns:a16="http://schemas.microsoft.com/office/drawing/2014/main" id="{44F29E5B-8CD4-420A-810D-A19D37CB2BD0}"/>
                    </a:ext>
                  </a:extLst>
                </p:cNvPr>
                <p:cNvSpPr/>
                <p:nvPr/>
              </p:nvSpPr>
              <p:spPr>
                <a:xfrm rot="10800000" flipH="1">
                  <a:off x="1742533" y="2402443"/>
                  <a:ext cx="85199" cy="867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227" h="183685" extrusionOk="0">
                      <a:moveTo>
                        <a:pt x="78041" y="116682"/>
                      </a:moveTo>
                      <a:cubicBezTo>
                        <a:pt x="104235" y="117079"/>
                        <a:pt x="130429" y="117476"/>
                        <a:pt x="142335" y="128588"/>
                      </a:cubicBezTo>
                      <a:cubicBezTo>
                        <a:pt x="154241" y="139700"/>
                        <a:pt x="143129" y="188119"/>
                        <a:pt x="149479" y="183357"/>
                      </a:cubicBezTo>
                      <a:cubicBezTo>
                        <a:pt x="155829" y="178595"/>
                        <a:pt x="202263" y="120650"/>
                        <a:pt x="180435" y="100013"/>
                      </a:cubicBezTo>
                      <a:cubicBezTo>
                        <a:pt x="158607" y="79376"/>
                        <a:pt x="45101" y="76201"/>
                        <a:pt x="18510" y="59532"/>
                      </a:cubicBezTo>
                      <a:cubicBezTo>
                        <a:pt x="-8081" y="42863"/>
                        <a:pt x="-4906" y="5556"/>
                        <a:pt x="20891" y="0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42325" tIns="21150" rIns="42325" bIns="211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" name="Google Shape;1049;p21">
                  <a:extLst>
                    <a:ext uri="{FF2B5EF4-FFF2-40B4-BE49-F238E27FC236}">
                      <a16:creationId xmlns:a16="http://schemas.microsoft.com/office/drawing/2014/main" id="{61D6EE2E-53C3-4482-9793-ABB226DD7842}"/>
                    </a:ext>
                  </a:extLst>
                </p:cNvPr>
                <p:cNvSpPr/>
                <p:nvPr/>
              </p:nvSpPr>
              <p:spPr>
                <a:xfrm rot="-2966646" flipH="1">
                  <a:off x="1736199" y="2482605"/>
                  <a:ext cx="41065" cy="2123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dk1"/>
                </a:solidFill>
                <a:ln w="317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42325" tIns="21150" rIns="42325" bIns="211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71" name="Google Shape;1050;p21">
              <a:extLst>
                <a:ext uri="{FF2B5EF4-FFF2-40B4-BE49-F238E27FC236}">
                  <a16:creationId xmlns:a16="http://schemas.microsoft.com/office/drawing/2014/main" id="{16E1BA03-7502-418D-B009-C7150CBB4761}"/>
                </a:ext>
              </a:extLst>
            </p:cNvPr>
            <p:cNvSpPr/>
            <p:nvPr/>
          </p:nvSpPr>
          <p:spPr>
            <a:xfrm>
              <a:off x="1654928" y="5402629"/>
              <a:ext cx="80700" cy="807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B6C4074-A4DF-4D8B-81D0-EF2B4139B052}"/>
              </a:ext>
            </a:extLst>
          </p:cNvPr>
          <p:cNvGrpSpPr/>
          <p:nvPr/>
        </p:nvGrpSpPr>
        <p:grpSpPr>
          <a:xfrm>
            <a:off x="4803773" y="5022666"/>
            <a:ext cx="482329" cy="401941"/>
            <a:chOff x="7049984" y="7178530"/>
            <a:chExt cx="482329" cy="401941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827B0194-3532-4E6B-8463-E0C853124D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49984" y="7178530"/>
              <a:ext cx="482329" cy="401941"/>
            </a:xfrm>
            <a:prstGeom prst="rect">
              <a:avLst/>
            </a:prstGeom>
            <a:gradFill>
              <a:gsLst>
                <a:gs pos="0">
                  <a:schemeClr val="accent4"/>
                </a:gs>
                <a:gs pos="5600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657DFF9A-D395-4990-838A-567F5372AA0B}"/>
                </a:ext>
              </a:extLst>
            </p:cNvPr>
            <p:cNvSpPr/>
            <p:nvPr/>
          </p:nvSpPr>
          <p:spPr>
            <a:xfrm>
              <a:off x="7254157" y="7178530"/>
              <a:ext cx="73983" cy="401941"/>
            </a:xfrm>
            <a:prstGeom prst="rect">
              <a:avLst/>
            </a:prstGeom>
            <a:solidFill>
              <a:schemeClr val="accent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BC529835-3916-4B6F-99E3-FBD35CB4F7B2}"/>
              </a:ext>
            </a:extLst>
          </p:cNvPr>
          <p:cNvSpPr/>
          <p:nvPr/>
        </p:nvSpPr>
        <p:spPr>
          <a:xfrm>
            <a:off x="4766447" y="4747370"/>
            <a:ext cx="568578" cy="301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Platform cart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87591A53-1E51-4B05-AB76-D295BD2439B2}"/>
              </a:ext>
            </a:extLst>
          </p:cNvPr>
          <p:cNvGrpSpPr/>
          <p:nvPr/>
        </p:nvGrpSpPr>
        <p:grpSpPr>
          <a:xfrm>
            <a:off x="5366127" y="4751948"/>
            <a:ext cx="549032" cy="663884"/>
            <a:chOff x="4926243" y="5400141"/>
            <a:chExt cx="549032" cy="663884"/>
          </a:xfrm>
        </p:grpSpPr>
        <p:sp>
          <p:nvSpPr>
            <p:cNvPr id="92" name="Google Shape;984;p21">
              <a:extLst>
                <a:ext uri="{FF2B5EF4-FFF2-40B4-BE49-F238E27FC236}">
                  <a16:creationId xmlns:a16="http://schemas.microsoft.com/office/drawing/2014/main" id="{47D5A5C1-97D2-421F-8FCE-77F73F605435}"/>
                </a:ext>
              </a:extLst>
            </p:cNvPr>
            <p:cNvSpPr txBox="1"/>
            <p:nvPr/>
          </p:nvSpPr>
          <p:spPr>
            <a:xfrm>
              <a:off x="4926243" y="5400141"/>
              <a:ext cx="549032" cy="20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Cassette hotel</a:t>
              </a:r>
              <a:endParaRPr sz="800" dirty="0"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 dirty="0">
                <a:solidFill>
                  <a:schemeClr val="dk1"/>
                </a:solidFill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8EB56856-1F26-4E63-A5C1-83810239CBBB}"/>
                </a:ext>
              </a:extLst>
            </p:cNvPr>
            <p:cNvGrpSpPr/>
            <p:nvPr/>
          </p:nvGrpSpPr>
          <p:grpSpPr>
            <a:xfrm>
              <a:off x="4929507" y="5668025"/>
              <a:ext cx="528002" cy="396000"/>
              <a:chOff x="7058353" y="6366428"/>
              <a:chExt cx="528002" cy="396000"/>
            </a:xfrm>
          </p:grpSpPr>
          <p:grpSp>
            <p:nvGrpSpPr>
              <p:cNvPr id="94" name="Graphic 278">
                <a:extLst>
                  <a:ext uri="{FF2B5EF4-FFF2-40B4-BE49-F238E27FC236}">
                    <a16:creationId xmlns:a16="http://schemas.microsoft.com/office/drawing/2014/main" id="{891F79DF-F1B6-4A4B-8CCE-8715ED193924}"/>
                  </a:ext>
                </a:extLst>
              </p:cNvPr>
              <p:cNvGrpSpPr/>
              <p:nvPr/>
            </p:nvGrpSpPr>
            <p:grpSpPr>
              <a:xfrm>
                <a:off x="7058353" y="6366428"/>
                <a:ext cx="528002" cy="396000"/>
                <a:chOff x="4731816" y="4811763"/>
                <a:chExt cx="529721" cy="397290"/>
              </a:xfrm>
              <a:solidFill>
                <a:schemeClr val="accent1"/>
              </a:solidFill>
            </p:grpSpPr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E6377432-3F98-4F7B-9129-0AE19D78F10B}"/>
                    </a:ext>
                  </a:extLst>
                </p:cNvPr>
                <p:cNvSpPr/>
                <p:nvPr/>
              </p:nvSpPr>
              <p:spPr>
                <a:xfrm>
                  <a:off x="4731816" y="4811763"/>
                  <a:ext cx="529721" cy="397290"/>
                </a:xfrm>
                <a:custGeom>
                  <a:avLst/>
                  <a:gdLst>
                    <a:gd name="connsiteX0" fmla="*/ 544856 w 529721"/>
                    <a:gd name="connsiteY0" fmla="*/ 408642 h 397290"/>
                    <a:gd name="connsiteX1" fmla="*/ 0 w 529721"/>
                    <a:gd name="connsiteY1" fmla="*/ 408642 h 397290"/>
                    <a:gd name="connsiteX2" fmla="*/ 0 w 529721"/>
                    <a:gd name="connsiteY2" fmla="*/ 0 h 397290"/>
                    <a:gd name="connsiteX3" fmla="*/ 544856 w 529721"/>
                    <a:gd name="connsiteY3" fmla="*/ 0 h 397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9721" h="397290">
                      <a:moveTo>
                        <a:pt x="544856" y="408642"/>
                      </a:moveTo>
                      <a:lnTo>
                        <a:pt x="0" y="408642"/>
                      </a:lnTo>
                      <a:lnTo>
                        <a:pt x="0" y="0"/>
                      </a:lnTo>
                      <a:lnTo>
                        <a:pt x="5448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87EAB0E5-7B96-4848-9361-BFC754AB09D9}"/>
                    </a:ext>
                  </a:extLst>
                </p:cNvPr>
                <p:cNvSpPr/>
                <p:nvPr/>
              </p:nvSpPr>
              <p:spPr>
                <a:xfrm>
                  <a:off x="5141404" y="5153243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2C9B34D2-8A87-4F54-8444-7B971F5AD7BB}"/>
                    </a:ext>
                  </a:extLst>
                </p:cNvPr>
                <p:cNvSpPr/>
                <p:nvPr/>
              </p:nvSpPr>
              <p:spPr>
                <a:xfrm>
                  <a:off x="5222754" y="5071894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E740D532-3A37-496B-883A-E7A3C3F0D6C0}"/>
                    </a:ext>
                  </a:extLst>
                </p:cNvPr>
                <p:cNvSpPr/>
                <p:nvPr/>
              </p:nvSpPr>
              <p:spPr>
                <a:xfrm>
                  <a:off x="5222754" y="4907302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2F4444F7-D4D7-487C-B0D0-29C732775BBC}"/>
                    </a:ext>
                  </a:extLst>
                </p:cNvPr>
                <p:cNvSpPr/>
                <p:nvPr/>
              </p:nvSpPr>
              <p:spPr>
                <a:xfrm>
                  <a:off x="5222754" y="4965949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9B1747FA-E67C-46FF-804E-1250F74FF95D}"/>
                    </a:ext>
                  </a:extLst>
                </p:cNvPr>
                <p:cNvSpPr/>
                <p:nvPr/>
              </p:nvSpPr>
              <p:spPr>
                <a:xfrm>
                  <a:off x="4753572" y="5071894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03AF02A7-2EF2-4270-9E72-EB82C390A142}"/>
                    </a:ext>
                  </a:extLst>
                </p:cNvPr>
                <p:cNvSpPr/>
                <p:nvPr/>
              </p:nvSpPr>
              <p:spPr>
                <a:xfrm>
                  <a:off x="4753572" y="4907302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0210B3D6-72F6-41C6-B0FA-3BDECFCEF307}"/>
                    </a:ext>
                  </a:extLst>
                </p:cNvPr>
                <p:cNvSpPr/>
                <p:nvPr/>
              </p:nvSpPr>
              <p:spPr>
                <a:xfrm>
                  <a:off x="4753572" y="4965949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127F3D4A-E6FC-4E42-B670-D9E0385C58BB}"/>
                    </a:ext>
                  </a:extLst>
                </p:cNvPr>
                <p:cNvSpPr/>
                <p:nvPr/>
              </p:nvSpPr>
              <p:spPr>
                <a:xfrm>
                  <a:off x="4834922" y="5153243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043E00DE-5FDF-4224-B930-37CBB07229E8}"/>
                  </a:ext>
                </a:extLst>
              </p:cNvPr>
              <p:cNvGrpSpPr/>
              <p:nvPr/>
            </p:nvGrpSpPr>
            <p:grpSpPr>
              <a:xfrm>
                <a:off x="7112207" y="6440530"/>
                <a:ext cx="433883" cy="266269"/>
                <a:chOff x="7112207" y="6440530"/>
                <a:chExt cx="433883" cy="266269"/>
              </a:xfrm>
            </p:grpSpPr>
            <p:sp>
              <p:nvSpPr>
                <p:cNvPr id="96" name="Rectangle: Rounded Corners 95">
                  <a:extLst>
                    <a:ext uri="{FF2B5EF4-FFF2-40B4-BE49-F238E27FC236}">
                      <a16:creationId xmlns:a16="http://schemas.microsoft.com/office/drawing/2014/main" id="{64CC09B6-A604-4561-8A4A-F513AB99F39D}"/>
                    </a:ext>
                  </a:extLst>
                </p:cNvPr>
                <p:cNvSpPr/>
                <p:nvPr/>
              </p:nvSpPr>
              <p:spPr>
                <a:xfrm>
                  <a:off x="7112207" y="6440530"/>
                  <a:ext cx="433883" cy="266269"/>
                </a:xfrm>
                <a:prstGeom prst="roundRect">
                  <a:avLst/>
                </a:prstGeom>
                <a:solidFill>
                  <a:schemeClr val="tx1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Rectangle: Rounded Corners 96">
                  <a:extLst>
                    <a:ext uri="{FF2B5EF4-FFF2-40B4-BE49-F238E27FC236}">
                      <a16:creationId xmlns:a16="http://schemas.microsoft.com/office/drawing/2014/main" id="{1336AA79-4564-4907-8BA6-986A0E128E04}"/>
                    </a:ext>
                  </a:extLst>
                </p:cNvPr>
                <p:cNvSpPr/>
                <p:nvPr/>
              </p:nvSpPr>
              <p:spPr>
                <a:xfrm>
                  <a:off x="7142815" y="6475911"/>
                  <a:ext cx="372666" cy="195508"/>
                </a:xfrm>
                <a:prstGeom prst="roundRect">
                  <a:avLst>
                    <a:gd name="adj" fmla="val 7536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746ADB5F-D685-4979-899F-57338AB38B32}"/>
              </a:ext>
            </a:extLst>
          </p:cNvPr>
          <p:cNvSpPr txBox="1"/>
          <p:nvPr/>
        </p:nvSpPr>
        <p:spPr>
          <a:xfrm>
            <a:off x="4157109" y="1806973"/>
            <a:ext cx="373380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ft</a:t>
            </a: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6974897C-05EC-4C71-B137-F5A77F858E7C}"/>
              </a:ext>
            </a:extLst>
          </p:cNvPr>
          <p:cNvCxnSpPr>
            <a:cxnSpLocks/>
          </p:cNvCxnSpPr>
          <p:nvPr/>
        </p:nvCxnSpPr>
        <p:spPr>
          <a:xfrm>
            <a:off x="1604287" y="2049640"/>
            <a:ext cx="5640498" cy="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627A5778-1FB0-44F6-B294-74E1B628D2B3}"/>
              </a:ext>
            </a:extLst>
          </p:cNvPr>
          <p:cNvCxnSpPr>
            <a:cxnSpLocks/>
          </p:cNvCxnSpPr>
          <p:nvPr/>
        </p:nvCxnSpPr>
        <p:spPr>
          <a:xfrm flipV="1">
            <a:off x="7646265" y="2434096"/>
            <a:ext cx="0" cy="2982342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D25BA46B-4E43-47CE-9083-CA2382F825D7}"/>
              </a:ext>
            </a:extLst>
          </p:cNvPr>
          <p:cNvSpPr txBox="1"/>
          <p:nvPr/>
        </p:nvSpPr>
        <p:spPr>
          <a:xfrm rot="5400000">
            <a:off x="7556233" y="3734610"/>
            <a:ext cx="373380" cy="255907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ft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4FA7FA38-8E38-4CF8-9CA0-DBB686802BB4}"/>
              </a:ext>
            </a:extLst>
          </p:cNvPr>
          <p:cNvSpPr/>
          <p:nvPr/>
        </p:nvSpPr>
        <p:spPr>
          <a:xfrm rot="5400000">
            <a:off x="6644786" y="2532058"/>
            <a:ext cx="603504" cy="403270"/>
          </a:xfrm>
          <a:prstGeom prst="rect">
            <a:avLst/>
          </a:prstGeom>
          <a:solidFill>
            <a:srgbClr val="A4AAB4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EBFDC1D-FD62-41A9-A2DC-CECC09DA603D}"/>
              </a:ext>
            </a:extLst>
          </p:cNvPr>
          <p:cNvGrpSpPr/>
          <p:nvPr/>
        </p:nvGrpSpPr>
        <p:grpSpPr>
          <a:xfrm>
            <a:off x="6739573" y="3030841"/>
            <a:ext cx="502568" cy="807824"/>
            <a:chOff x="7106786" y="3278893"/>
            <a:chExt cx="502568" cy="807824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6D298525-D717-46B6-AE93-98499A841CB8}"/>
                </a:ext>
              </a:extLst>
            </p:cNvPr>
            <p:cNvSpPr/>
            <p:nvPr/>
          </p:nvSpPr>
          <p:spPr>
            <a:xfrm>
              <a:off x="7106786" y="3278893"/>
              <a:ext cx="502568" cy="807824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4" name="Google Shape;1004;p21">
              <a:extLst>
                <a:ext uri="{FF2B5EF4-FFF2-40B4-BE49-F238E27FC236}">
                  <a16:creationId xmlns:a16="http://schemas.microsoft.com/office/drawing/2014/main" id="{EA462BD7-C511-49CB-AF2A-482B4247FE80}"/>
                </a:ext>
              </a:extLst>
            </p:cNvPr>
            <p:cNvGrpSpPr/>
            <p:nvPr/>
          </p:nvGrpSpPr>
          <p:grpSpPr>
            <a:xfrm rot="16200000">
              <a:off x="6942233" y="3495054"/>
              <a:ext cx="786384" cy="393193"/>
              <a:chOff x="7058431" y="4616838"/>
              <a:chExt cx="786384" cy="393193"/>
            </a:xfrm>
          </p:grpSpPr>
          <p:pic>
            <p:nvPicPr>
              <p:cNvPr id="115" name="Google Shape;1005;p21">
                <a:extLst>
                  <a:ext uri="{FF2B5EF4-FFF2-40B4-BE49-F238E27FC236}">
                    <a16:creationId xmlns:a16="http://schemas.microsoft.com/office/drawing/2014/main" id="{7E1EBA0C-3DB3-4CBF-8954-0D33D606BB79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7058431" y="4616838"/>
                <a:ext cx="786384" cy="39319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16" name="Google Shape;1006;p21">
                <a:extLst>
                  <a:ext uri="{FF2B5EF4-FFF2-40B4-BE49-F238E27FC236}">
                    <a16:creationId xmlns:a16="http://schemas.microsoft.com/office/drawing/2014/main" id="{3BA0FA1C-6B31-4053-8180-DF8C7365B0BF}"/>
                  </a:ext>
                </a:extLst>
              </p:cNvPr>
              <p:cNvGrpSpPr/>
              <p:nvPr/>
            </p:nvGrpSpPr>
            <p:grpSpPr>
              <a:xfrm>
                <a:off x="7223849" y="4715908"/>
                <a:ext cx="193385" cy="81621"/>
                <a:chOff x="7223849" y="4715908"/>
                <a:chExt cx="193385" cy="81621"/>
              </a:xfrm>
            </p:grpSpPr>
            <p:sp>
              <p:nvSpPr>
                <p:cNvPr id="117" name="Google Shape;1007;p21">
                  <a:extLst>
                    <a:ext uri="{FF2B5EF4-FFF2-40B4-BE49-F238E27FC236}">
                      <a16:creationId xmlns:a16="http://schemas.microsoft.com/office/drawing/2014/main" id="{E1D922EA-8499-46C8-B188-9C3A897D7F45}"/>
                    </a:ext>
                  </a:extLst>
                </p:cNvPr>
                <p:cNvSpPr/>
                <p:nvPr/>
              </p:nvSpPr>
              <p:spPr>
                <a:xfrm>
                  <a:off x="7336534" y="4716829"/>
                  <a:ext cx="80700" cy="807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" name="Google Shape;1008;p21">
                  <a:extLst>
                    <a:ext uri="{FF2B5EF4-FFF2-40B4-BE49-F238E27FC236}">
                      <a16:creationId xmlns:a16="http://schemas.microsoft.com/office/drawing/2014/main" id="{7A2B79C0-8B93-490F-8771-7C2098DC92EE}"/>
                    </a:ext>
                  </a:extLst>
                </p:cNvPr>
                <p:cNvSpPr/>
                <p:nvPr/>
              </p:nvSpPr>
              <p:spPr>
                <a:xfrm>
                  <a:off x="7223849" y="4715908"/>
                  <a:ext cx="80700" cy="80700"/>
                </a:xfrm>
                <a:prstGeom prst="ellipse">
                  <a:avLst/>
                </a:prstGeom>
                <a:solidFill>
                  <a:srgbClr val="9900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A2E6E637-079A-4721-A844-60F2BAC1B69C}"/>
              </a:ext>
            </a:extLst>
          </p:cNvPr>
          <p:cNvGrpSpPr/>
          <p:nvPr/>
        </p:nvGrpSpPr>
        <p:grpSpPr>
          <a:xfrm rot="16200000">
            <a:off x="6588697" y="3987325"/>
            <a:ext cx="804672" cy="502920"/>
            <a:chOff x="4672586" y="2607020"/>
            <a:chExt cx="804672" cy="502920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13EA97F6-4DDE-4936-8AC1-B1DC4D2A4BE8}"/>
                </a:ext>
              </a:extLst>
            </p:cNvPr>
            <p:cNvSpPr/>
            <p:nvPr/>
          </p:nvSpPr>
          <p:spPr>
            <a:xfrm>
              <a:off x="4672586" y="2607020"/>
              <a:ext cx="804672" cy="502920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42150D96-ADA7-43BD-B317-5E8CDEE631D5}"/>
                </a:ext>
              </a:extLst>
            </p:cNvPr>
            <p:cNvGrpSpPr/>
            <p:nvPr/>
          </p:nvGrpSpPr>
          <p:grpSpPr>
            <a:xfrm rot="10800000">
              <a:off x="4766313" y="2621833"/>
              <a:ext cx="616134" cy="387972"/>
              <a:chOff x="11628686" y="2997290"/>
              <a:chExt cx="616134" cy="387972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2B3068ED-8344-45D5-A94C-1AF6AEF2A47D}"/>
                  </a:ext>
                </a:extLst>
              </p:cNvPr>
              <p:cNvGrpSpPr/>
              <p:nvPr/>
            </p:nvGrpSpPr>
            <p:grpSpPr>
              <a:xfrm rot="10800000">
                <a:off x="11628686" y="2997290"/>
                <a:ext cx="616134" cy="314498"/>
                <a:chOff x="11628037" y="2997290"/>
                <a:chExt cx="616134" cy="314498"/>
              </a:xfrm>
            </p:grpSpPr>
            <p:sp>
              <p:nvSpPr>
                <p:cNvPr id="126" name="Rectangle: Rounded Corners 125">
                  <a:extLst>
                    <a:ext uri="{FF2B5EF4-FFF2-40B4-BE49-F238E27FC236}">
                      <a16:creationId xmlns:a16="http://schemas.microsoft.com/office/drawing/2014/main" id="{BAF0D593-BD1A-4E3F-92C0-8F5834D7D889}"/>
                    </a:ext>
                  </a:extLst>
                </p:cNvPr>
                <p:cNvSpPr/>
                <p:nvPr/>
              </p:nvSpPr>
              <p:spPr>
                <a:xfrm rot="10800000" flipV="1">
                  <a:off x="11628037" y="2997290"/>
                  <a:ext cx="616134" cy="314498"/>
                </a:xfrm>
                <a:prstGeom prst="roundRect">
                  <a:avLst>
                    <a:gd name="adj" fmla="val 8829"/>
                  </a:avLst>
                </a:prstGeom>
                <a:solidFill>
                  <a:schemeClr val="tx2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089C6537-E83C-49C6-A6B7-A1E90E200B08}"/>
                    </a:ext>
                  </a:extLst>
                </p:cNvPr>
                <p:cNvSpPr/>
                <p:nvPr/>
              </p:nvSpPr>
              <p:spPr>
                <a:xfrm rot="10800000" flipV="1">
                  <a:off x="11744116" y="3010080"/>
                  <a:ext cx="413221" cy="22133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F5697291-3496-478E-B3F9-D72AD31839AD}"/>
                    </a:ext>
                  </a:extLst>
                </p:cNvPr>
                <p:cNvSpPr/>
                <p:nvPr/>
              </p:nvSpPr>
              <p:spPr>
                <a:xfrm rot="10800000" flipV="1">
                  <a:off x="11744116" y="3278662"/>
                  <a:ext cx="413221" cy="22133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Rectangle: Rounded Corners 128">
                  <a:extLst>
                    <a:ext uri="{FF2B5EF4-FFF2-40B4-BE49-F238E27FC236}">
                      <a16:creationId xmlns:a16="http://schemas.microsoft.com/office/drawing/2014/main" id="{04B89C40-7A08-46D0-8E1E-B3CADBC7245F}"/>
                    </a:ext>
                  </a:extLst>
                </p:cNvPr>
                <p:cNvSpPr/>
                <p:nvPr/>
              </p:nvSpPr>
              <p:spPr>
                <a:xfrm rot="10800000" flipV="1">
                  <a:off x="11744116" y="3072242"/>
                  <a:ext cx="258964" cy="166736"/>
                </a:xfrm>
                <a:prstGeom prst="roundRect">
                  <a:avLst>
                    <a:gd name="adj" fmla="val 11858"/>
                  </a:avLst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85EFFFA2-CD97-48AA-B3A0-BB23AAD91D77}"/>
                    </a:ext>
                  </a:extLst>
                </p:cNvPr>
                <p:cNvSpPr/>
                <p:nvPr/>
              </p:nvSpPr>
              <p:spPr>
                <a:xfrm rot="10800000" flipV="1">
                  <a:off x="12071365" y="3025122"/>
                  <a:ext cx="78426" cy="265176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019D313B-054F-49C4-B104-A1B340C187AE}"/>
                  </a:ext>
                </a:extLst>
              </p:cNvPr>
              <p:cNvGrpSpPr/>
              <p:nvPr/>
            </p:nvGrpSpPr>
            <p:grpSpPr>
              <a:xfrm>
                <a:off x="12125794" y="3322709"/>
                <a:ext cx="99727" cy="62553"/>
                <a:chOff x="11611726" y="3320328"/>
                <a:chExt cx="99727" cy="62553"/>
              </a:xfrm>
            </p:grpSpPr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EB80DDAA-AB16-48FD-8E1C-5D09D5AF249E}"/>
                    </a:ext>
                  </a:extLst>
                </p:cNvPr>
                <p:cNvSpPr/>
                <p:nvPr/>
              </p:nvSpPr>
              <p:spPr>
                <a:xfrm rot="10800000" flipV="1">
                  <a:off x="11611726" y="3320328"/>
                  <a:ext cx="99727" cy="1432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F3B12F05-87ED-4D8C-B3F6-CDB958C1E6E7}"/>
                    </a:ext>
                  </a:extLst>
                </p:cNvPr>
                <p:cNvSpPr/>
                <p:nvPr/>
              </p:nvSpPr>
              <p:spPr>
                <a:xfrm rot="10800000" flipV="1">
                  <a:off x="11619934" y="3337098"/>
                  <a:ext cx="12326" cy="4578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35FB9903-3D30-4E9D-9FAF-1C0D06C6F49B}"/>
              </a:ext>
            </a:extLst>
          </p:cNvPr>
          <p:cNvGrpSpPr/>
          <p:nvPr/>
        </p:nvGrpSpPr>
        <p:grpSpPr>
          <a:xfrm rot="16200000">
            <a:off x="6588698" y="4790550"/>
            <a:ext cx="804672" cy="502920"/>
            <a:chOff x="4666958" y="1554990"/>
            <a:chExt cx="804672" cy="502920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F229D3DF-0B15-44FB-8A17-18CF75D1A64B}"/>
                </a:ext>
              </a:extLst>
            </p:cNvPr>
            <p:cNvSpPr/>
            <p:nvPr/>
          </p:nvSpPr>
          <p:spPr>
            <a:xfrm>
              <a:off x="4666958" y="1554990"/>
              <a:ext cx="804672" cy="502920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AAFD1045-CCD3-47AB-BDB1-01698FD8CBAC}"/>
                </a:ext>
              </a:extLst>
            </p:cNvPr>
            <p:cNvGrpSpPr>
              <a:grpSpLocks/>
            </p:cNvGrpSpPr>
            <p:nvPr/>
          </p:nvGrpSpPr>
          <p:grpSpPr>
            <a:xfrm rot="10800000" flipV="1">
              <a:off x="4778620" y="1612461"/>
              <a:ext cx="590400" cy="322684"/>
              <a:chOff x="10083522" y="1385888"/>
              <a:chExt cx="5773707" cy="3155631"/>
            </a:xfrm>
          </p:grpSpPr>
          <p:sp>
            <p:nvSpPr>
              <p:cNvPr id="134" name="Rectangle: Rounded Corners 133">
                <a:extLst>
                  <a:ext uri="{FF2B5EF4-FFF2-40B4-BE49-F238E27FC236}">
                    <a16:creationId xmlns:a16="http://schemas.microsoft.com/office/drawing/2014/main" id="{525BCABB-DB9B-40C6-AC21-998DC5D6D52A}"/>
                  </a:ext>
                </a:extLst>
              </p:cNvPr>
              <p:cNvSpPr/>
              <p:nvPr/>
            </p:nvSpPr>
            <p:spPr>
              <a:xfrm>
                <a:off x="10083522" y="1385888"/>
                <a:ext cx="5773707" cy="3155631"/>
              </a:xfrm>
              <a:prstGeom prst="roundRect">
                <a:avLst>
                  <a:gd name="adj" fmla="val 9735"/>
                </a:avLst>
              </a:prstGeom>
              <a:solidFill>
                <a:schemeClr val="tx2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C140BC21-826A-46F7-8623-84126D7189D6}"/>
                  </a:ext>
                </a:extLst>
              </p:cNvPr>
              <p:cNvSpPr/>
              <p:nvPr/>
            </p:nvSpPr>
            <p:spPr>
              <a:xfrm>
                <a:off x="10862980" y="1499406"/>
                <a:ext cx="3867918" cy="207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D23BAE90-791E-498D-94AD-D38E72EF692D}"/>
                  </a:ext>
                </a:extLst>
              </p:cNvPr>
              <p:cNvSpPr/>
              <p:nvPr/>
            </p:nvSpPr>
            <p:spPr>
              <a:xfrm>
                <a:off x="10862980" y="4199882"/>
                <a:ext cx="3867918" cy="207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D99ACE6C-7CE9-474B-8179-9456F6E9906E}"/>
                  </a:ext>
                </a:extLst>
              </p:cNvPr>
              <p:cNvGrpSpPr/>
              <p:nvPr/>
            </p:nvGrpSpPr>
            <p:grpSpPr>
              <a:xfrm>
                <a:off x="10325100" y="1499406"/>
                <a:ext cx="685518" cy="2919942"/>
                <a:chOff x="10325100" y="1499406"/>
                <a:chExt cx="685518" cy="2919942"/>
              </a:xfrm>
              <a:solidFill>
                <a:schemeClr val="tx1"/>
              </a:solidFill>
            </p:grpSpPr>
            <p:sp>
              <p:nvSpPr>
                <p:cNvPr id="147" name="Flowchart: Manual Operation 146">
                  <a:extLst>
                    <a:ext uri="{FF2B5EF4-FFF2-40B4-BE49-F238E27FC236}">
                      <a16:creationId xmlns:a16="http://schemas.microsoft.com/office/drawing/2014/main" id="{935EF3DE-2D63-44BB-B87B-6A35D88A1C8F}"/>
                    </a:ext>
                  </a:extLst>
                </p:cNvPr>
                <p:cNvSpPr/>
                <p:nvPr/>
              </p:nvSpPr>
              <p:spPr>
                <a:xfrm>
                  <a:off x="10325100" y="1499406"/>
                  <a:ext cx="681038" cy="438932"/>
                </a:xfrm>
                <a:prstGeom prst="flowChartManualOperati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Rectangle 147">
                  <a:extLst>
                    <a:ext uri="{FF2B5EF4-FFF2-40B4-BE49-F238E27FC236}">
                      <a16:creationId xmlns:a16="http://schemas.microsoft.com/office/drawing/2014/main" id="{7DB17CF8-763C-4560-B508-68E2DC6DFAFF}"/>
                    </a:ext>
                  </a:extLst>
                </p:cNvPr>
                <p:cNvSpPr/>
                <p:nvPr/>
              </p:nvSpPr>
              <p:spPr>
                <a:xfrm>
                  <a:off x="10467975" y="1938338"/>
                  <a:ext cx="395005" cy="2042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Flowchart: Manual Operation 148">
                  <a:extLst>
                    <a:ext uri="{FF2B5EF4-FFF2-40B4-BE49-F238E27FC236}">
                      <a16:creationId xmlns:a16="http://schemas.microsoft.com/office/drawing/2014/main" id="{DECAD341-1093-428B-99F8-36FF4FDF1203}"/>
                    </a:ext>
                  </a:extLst>
                </p:cNvPr>
                <p:cNvSpPr/>
                <p:nvPr/>
              </p:nvSpPr>
              <p:spPr>
                <a:xfrm rot="10800000">
                  <a:off x="10329580" y="3980416"/>
                  <a:ext cx="681038" cy="438932"/>
                </a:xfrm>
                <a:prstGeom prst="flowChartManualOperation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91DE48A4-BEBC-4847-A053-E3EF734CF965}"/>
                  </a:ext>
                </a:extLst>
              </p:cNvPr>
              <p:cNvGrpSpPr/>
              <p:nvPr/>
            </p:nvGrpSpPr>
            <p:grpSpPr>
              <a:xfrm>
                <a:off x="11082338" y="2019300"/>
                <a:ext cx="329782" cy="1876425"/>
                <a:chOff x="11082338" y="2019300"/>
                <a:chExt cx="329782" cy="1876425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0E695B22-42ED-4DC0-A8C1-BEE1C4686877}"/>
                    </a:ext>
                  </a:extLst>
                </p:cNvPr>
                <p:cNvSpPr/>
                <p:nvPr/>
              </p:nvSpPr>
              <p:spPr>
                <a:xfrm>
                  <a:off x="11082338" y="2019300"/>
                  <a:ext cx="165103" cy="187642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31C2B4F1-9D4B-45E5-8CF4-5EE34B3B8510}"/>
                    </a:ext>
                  </a:extLst>
                </p:cNvPr>
                <p:cNvSpPr/>
                <p:nvPr/>
              </p:nvSpPr>
              <p:spPr>
                <a:xfrm>
                  <a:off x="11247017" y="2019301"/>
                  <a:ext cx="165103" cy="8574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287697A4-69F8-4CA8-BD26-9C167B1569C2}"/>
                    </a:ext>
                  </a:extLst>
                </p:cNvPr>
                <p:cNvSpPr/>
                <p:nvPr/>
              </p:nvSpPr>
              <p:spPr>
                <a:xfrm>
                  <a:off x="11247017" y="3809977"/>
                  <a:ext cx="165103" cy="8574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02660B87-3E24-45A6-9C0C-96679AD6E41F}"/>
                  </a:ext>
                </a:extLst>
              </p:cNvPr>
              <p:cNvGrpSpPr/>
              <p:nvPr/>
            </p:nvGrpSpPr>
            <p:grpSpPr>
              <a:xfrm>
                <a:off x="11303545" y="1930881"/>
                <a:ext cx="3346173" cy="2044701"/>
                <a:chOff x="11303545" y="1930881"/>
                <a:chExt cx="3346173" cy="2044701"/>
              </a:xfrm>
              <a:solidFill>
                <a:schemeClr val="tx1"/>
              </a:solidFill>
            </p:grpSpPr>
            <p:sp>
              <p:nvSpPr>
                <p:cNvPr id="140" name="Rectangle 7">
                  <a:extLst>
                    <a:ext uri="{FF2B5EF4-FFF2-40B4-BE49-F238E27FC236}">
                      <a16:creationId xmlns:a16="http://schemas.microsoft.com/office/drawing/2014/main" id="{D9D5B0E9-17E1-4293-BB54-B22B317C77DD}"/>
                    </a:ext>
                  </a:extLst>
                </p:cNvPr>
                <p:cNvSpPr/>
                <p:nvPr/>
              </p:nvSpPr>
              <p:spPr>
                <a:xfrm>
                  <a:off x="14068426" y="1933574"/>
                  <a:ext cx="581292" cy="390525"/>
                </a:xfrm>
                <a:custGeom>
                  <a:avLst/>
                  <a:gdLst>
                    <a:gd name="connsiteX0" fmla="*/ 0 w 581025"/>
                    <a:gd name="connsiteY0" fmla="*/ 0 h 385762"/>
                    <a:gd name="connsiteX1" fmla="*/ 581025 w 581025"/>
                    <a:gd name="connsiteY1" fmla="*/ 0 h 385762"/>
                    <a:gd name="connsiteX2" fmla="*/ 581025 w 581025"/>
                    <a:gd name="connsiteY2" fmla="*/ 385762 h 385762"/>
                    <a:gd name="connsiteX3" fmla="*/ 0 w 581025"/>
                    <a:gd name="connsiteY3" fmla="*/ 385762 h 385762"/>
                    <a:gd name="connsiteX4" fmla="*/ 0 w 581025"/>
                    <a:gd name="connsiteY4" fmla="*/ 0 h 385762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4763 h 390525"/>
                    <a:gd name="connsiteX3" fmla="*/ 581025 w 581025"/>
                    <a:gd name="connsiteY3" fmla="*/ 390525 h 390525"/>
                    <a:gd name="connsiteX4" fmla="*/ 0 w 581025"/>
                    <a:gd name="connsiteY4" fmla="*/ 390525 h 390525"/>
                    <a:gd name="connsiteX5" fmla="*/ 0 w 581025"/>
                    <a:gd name="connsiteY5" fmla="*/ 4763 h 390525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4763 h 390525"/>
                    <a:gd name="connsiteX3" fmla="*/ 581025 w 581025"/>
                    <a:gd name="connsiteY3" fmla="*/ 247651 h 390525"/>
                    <a:gd name="connsiteX4" fmla="*/ 581025 w 581025"/>
                    <a:gd name="connsiteY4" fmla="*/ 390525 h 390525"/>
                    <a:gd name="connsiteX5" fmla="*/ 0 w 581025"/>
                    <a:gd name="connsiteY5" fmla="*/ 390525 h 390525"/>
                    <a:gd name="connsiteX6" fmla="*/ 0 w 581025"/>
                    <a:gd name="connsiteY6" fmla="*/ 4763 h 390525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247651 h 390525"/>
                    <a:gd name="connsiteX3" fmla="*/ 581025 w 581025"/>
                    <a:gd name="connsiteY3" fmla="*/ 390525 h 390525"/>
                    <a:gd name="connsiteX4" fmla="*/ 0 w 581025"/>
                    <a:gd name="connsiteY4" fmla="*/ 390525 h 390525"/>
                    <a:gd name="connsiteX5" fmla="*/ 0 w 581025"/>
                    <a:gd name="connsiteY5" fmla="*/ 4763 h 390525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247651 h 390525"/>
                    <a:gd name="connsiteX3" fmla="*/ 581025 w 581025"/>
                    <a:gd name="connsiteY3" fmla="*/ 390525 h 390525"/>
                    <a:gd name="connsiteX4" fmla="*/ 0 w 581025"/>
                    <a:gd name="connsiteY4" fmla="*/ 390525 h 390525"/>
                    <a:gd name="connsiteX5" fmla="*/ 0 w 581025"/>
                    <a:gd name="connsiteY5" fmla="*/ 4763 h 390525"/>
                    <a:gd name="connsiteX0" fmla="*/ 0 w 581292"/>
                    <a:gd name="connsiteY0" fmla="*/ 4763 h 390525"/>
                    <a:gd name="connsiteX1" fmla="*/ 371475 w 581292"/>
                    <a:gd name="connsiteY1" fmla="*/ 0 h 390525"/>
                    <a:gd name="connsiteX2" fmla="*/ 581025 w 581292"/>
                    <a:gd name="connsiteY2" fmla="*/ 247651 h 390525"/>
                    <a:gd name="connsiteX3" fmla="*/ 581025 w 581292"/>
                    <a:gd name="connsiteY3" fmla="*/ 390525 h 390525"/>
                    <a:gd name="connsiteX4" fmla="*/ 0 w 581292"/>
                    <a:gd name="connsiteY4" fmla="*/ 390525 h 390525"/>
                    <a:gd name="connsiteX5" fmla="*/ 0 w 581292"/>
                    <a:gd name="connsiteY5" fmla="*/ 4763 h 390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1292" h="390525">
                      <a:moveTo>
                        <a:pt x="0" y="4763"/>
                      </a:moveTo>
                      <a:lnTo>
                        <a:pt x="371475" y="0"/>
                      </a:lnTo>
                      <a:cubicBezTo>
                        <a:pt x="479425" y="1587"/>
                        <a:pt x="587375" y="117476"/>
                        <a:pt x="581025" y="247651"/>
                      </a:cubicBezTo>
                      <a:lnTo>
                        <a:pt x="581025" y="390525"/>
                      </a:lnTo>
                      <a:lnTo>
                        <a:pt x="0" y="390525"/>
                      </a:lnTo>
                      <a:lnTo>
                        <a:pt x="0" y="47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Rectangle 7">
                  <a:extLst>
                    <a:ext uri="{FF2B5EF4-FFF2-40B4-BE49-F238E27FC236}">
                      <a16:creationId xmlns:a16="http://schemas.microsoft.com/office/drawing/2014/main" id="{5D582770-E91B-4C0A-A635-E0DB28563D2D}"/>
                    </a:ext>
                  </a:extLst>
                </p:cNvPr>
                <p:cNvSpPr/>
                <p:nvPr/>
              </p:nvSpPr>
              <p:spPr>
                <a:xfrm flipH="1">
                  <a:off x="11303545" y="1930881"/>
                  <a:ext cx="581292" cy="390525"/>
                </a:xfrm>
                <a:custGeom>
                  <a:avLst/>
                  <a:gdLst>
                    <a:gd name="connsiteX0" fmla="*/ 0 w 581025"/>
                    <a:gd name="connsiteY0" fmla="*/ 0 h 385762"/>
                    <a:gd name="connsiteX1" fmla="*/ 581025 w 581025"/>
                    <a:gd name="connsiteY1" fmla="*/ 0 h 385762"/>
                    <a:gd name="connsiteX2" fmla="*/ 581025 w 581025"/>
                    <a:gd name="connsiteY2" fmla="*/ 385762 h 385762"/>
                    <a:gd name="connsiteX3" fmla="*/ 0 w 581025"/>
                    <a:gd name="connsiteY3" fmla="*/ 385762 h 385762"/>
                    <a:gd name="connsiteX4" fmla="*/ 0 w 581025"/>
                    <a:gd name="connsiteY4" fmla="*/ 0 h 385762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4763 h 390525"/>
                    <a:gd name="connsiteX3" fmla="*/ 581025 w 581025"/>
                    <a:gd name="connsiteY3" fmla="*/ 390525 h 390525"/>
                    <a:gd name="connsiteX4" fmla="*/ 0 w 581025"/>
                    <a:gd name="connsiteY4" fmla="*/ 390525 h 390525"/>
                    <a:gd name="connsiteX5" fmla="*/ 0 w 581025"/>
                    <a:gd name="connsiteY5" fmla="*/ 4763 h 390525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4763 h 390525"/>
                    <a:gd name="connsiteX3" fmla="*/ 581025 w 581025"/>
                    <a:gd name="connsiteY3" fmla="*/ 247651 h 390525"/>
                    <a:gd name="connsiteX4" fmla="*/ 581025 w 581025"/>
                    <a:gd name="connsiteY4" fmla="*/ 390525 h 390525"/>
                    <a:gd name="connsiteX5" fmla="*/ 0 w 581025"/>
                    <a:gd name="connsiteY5" fmla="*/ 390525 h 390525"/>
                    <a:gd name="connsiteX6" fmla="*/ 0 w 581025"/>
                    <a:gd name="connsiteY6" fmla="*/ 4763 h 390525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247651 h 390525"/>
                    <a:gd name="connsiteX3" fmla="*/ 581025 w 581025"/>
                    <a:gd name="connsiteY3" fmla="*/ 390525 h 390525"/>
                    <a:gd name="connsiteX4" fmla="*/ 0 w 581025"/>
                    <a:gd name="connsiteY4" fmla="*/ 390525 h 390525"/>
                    <a:gd name="connsiteX5" fmla="*/ 0 w 581025"/>
                    <a:gd name="connsiteY5" fmla="*/ 4763 h 390525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247651 h 390525"/>
                    <a:gd name="connsiteX3" fmla="*/ 581025 w 581025"/>
                    <a:gd name="connsiteY3" fmla="*/ 390525 h 390525"/>
                    <a:gd name="connsiteX4" fmla="*/ 0 w 581025"/>
                    <a:gd name="connsiteY4" fmla="*/ 390525 h 390525"/>
                    <a:gd name="connsiteX5" fmla="*/ 0 w 581025"/>
                    <a:gd name="connsiteY5" fmla="*/ 4763 h 390525"/>
                    <a:gd name="connsiteX0" fmla="*/ 0 w 581292"/>
                    <a:gd name="connsiteY0" fmla="*/ 4763 h 390525"/>
                    <a:gd name="connsiteX1" fmla="*/ 371475 w 581292"/>
                    <a:gd name="connsiteY1" fmla="*/ 0 h 390525"/>
                    <a:gd name="connsiteX2" fmla="*/ 581025 w 581292"/>
                    <a:gd name="connsiteY2" fmla="*/ 247651 h 390525"/>
                    <a:gd name="connsiteX3" fmla="*/ 581025 w 581292"/>
                    <a:gd name="connsiteY3" fmla="*/ 390525 h 390525"/>
                    <a:gd name="connsiteX4" fmla="*/ 0 w 581292"/>
                    <a:gd name="connsiteY4" fmla="*/ 390525 h 390525"/>
                    <a:gd name="connsiteX5" fmla="*/ 0 w 581292"/>
                    <a:gd name="connsiteY5" fmla="*/ 4763 h 390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1292" h="390525">
                      <a:moveTo>
                        <a:pt x="0" y="4763"/>
                      </a:moveTo>
                      <a:lnTo>
                        <a:pt x="371475" y="0"/>
                      </a:lnTo>
                      <a:cubicBezTo>
                        <a:pt x="479425" y="1587"/>
                        <a:pt x="587375" y="117476"/>
                        <a:pt x="581025" y="247651"/>
                      </a:cubicBezTo>
                      <a:lnTo>
                        <a:pt x="581025" y="390525"/>
                      </a:lnTo>
                      <a:lnTo>
                        <a:pt x="0" y="390525"/>
                      </a:lnTo>
                      <a:lnTo>
                        <a:pt x="0" y="47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Rectangle 7">
                  <a:extLst>
                    <a:ext uri="{FF2B5EF4-FFF2-40B4-BE49-F238E27FC236}">
                      <a16:creationId xmlns:a16="http://schemas.microsoft.com/office/drawing/2014/main" id="{089FA703-F436-411B-868E-24BE25B3AFA7}"/>
                    </a:ext>
                  </a:extLst>
                </p:cNvPr>
                <p:cNvSpPr/>
                <p:nvPr/>
              </p:nvSpPr>
              <p:spPr>
                <a:xfrm flipV="1">
                  <a:off x="14068426" y="3585057"/>
                  <a:ext cx="581292" cy="390525"/>
                </a:xfrm>
                <a:custGeom>
                  <a:avLst/>
                  <a:gdLst>
                    <a:gd name="connsiteX0" fmla="*/ 0 w 581025"/>
                    <a:gd name="connsiteY0" fmla="*/ 0 h 385762"/>
                    <a:gd name="connsiteX1" fmla="*/ 581025 w 581025"/>
                    <a:gd name="connsiteY1" fmla="*/ 0 h 385762"/>
                    <a:gd name="connsiteX2" fmla="*/ 581025 w 581025"/>
                    <a:gd name="connsiteY2" fmla="*/ 385762 h 385762"/>
                    <a:gd name="connsiteX3" fmla="*/ 0 w 581025"/>
                    <a:gd name="connsiteY3" fmla="*/ 385762 h 385762"/>
                    <a:gd name="connsiteX4" fmla="*/ 0 w 581025"/>
                    <a:gd name="connsiteY4" fmla="*/ 0 h 385762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4763 h 390525"/>
                    <a:gd name="connsiteX3" fmla="*/ 581025 w 581025"/>
                    <a:gd name="connsiteY3" fmla="*/ 390525 h 390525"/>
                    <a:gd name="connsiteX4" fmla="*/ 0 w 581025"/>
                    <a:gd name="connsiteY4" fmla="*/ 390525 h 390525"/>
                    <a:gd name="connsiteX5" fmla="*/ 0 w 581025"/>
                    <a:gd name="connsiteY5" fmla="*/ 4763 h 390525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4763 h 390525"/>
                    <a:gd name="connsiteX3" fmla="*/ 581025 w 581025"/>
                    <a:gd name="connsiteY3" fmla="*/ 247651 h 390525"/>
                    <a:gd name="connsiteX4" fmla="*/ 581025 w 581025"/>
                    <a:gd name="connsiteY4" fmla="*/ 390525 h 390525"/>
                    <a:gd name="connsiteX5" fmla="*/ 0 w 581025"/>
                    <a:gd name="connsiteY5" fmla="*/ 390525 h 390525"/>
                    <a:gd name="connsiteX6" fmla="*/ 0 w 581025"/>
                    <a:gd name="connsiteY6" fmla="*/ 4763 h 390525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247651 h 390525"/>
                    <a:gd name="connsiteX3" fmla="*/ 581025 w 581025"/>
                    <a:gd name="connsiteY3" fmla="*/ 390525 h 390525"/>
                    <a:gd name="connsiteX4" fmla="*/ 0 w 581025"/>
                    <a:gd name="connsiteY4" fmla="*/ 390525 h 390525"/>
                    <a:gd name="connsiteX5" fmla="*/ 0 w 581025"/>
                    <a:gd name="connsiteY5" fmla="*/ 4763 h 390525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247651 h 390525"/>
                    <a:gd name="connsiteX3" fmla="*/ 581025 w 581025"/>
                    <a:gd name="connsiteY3" fmla="*/ 390525 h 390525"/>
                    <a:gd name="connsiteX4" fmla="*/ 0 w 581025"/>
                    <a:gd name="connsiteY4" fmla="*/ 390525 h 390525"/>
                    <a:gd name="connsiteX5" fmla="*/ 0 w 581025"/>
                    <a:gd name="connsiteY5" fmla="*/ 4763 h 390525"/>
                    <a:gd name="connsiteX0" fmla="*/ 0 w 581292"/>
                    <a:gd name="connsiteY0" fmla="*/ 4763 h 390525"/>
                    <a:gd name="connsiteX1" fmla="*/ 371475 w 581292"/>
                    <a:gd name="connsiteY1" fmla="*/ 0 h 390525"/>
                    <a:gd name="connsiteX2" fmla="*/ 581025 w 581292"/>
                    <a:gd name="connsiteY2" fmla="*/ 247651 h 390525"/>
                    <a:gd name="connsiteX3" fmla="*/ 581025 w 581292"/>
                    <a:gd name="connsiteY3" fmla="*/ 390525 h 390525"/>
                    <a:gd name="connsiteX4" fmla="*/ 0 w 581292"/>
                    <a:gd name="connsiteY4" fmla="*/ 390525 h 390525"/>
                    <a:gd name="connsiteX5" fmla="*/ 0 w 581292"/>
                    <a:gd name="connsiteY5" fmla="*/ 4763 h 390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1292" h="390525">
                      <a:moveTo>
                        <a:pt x="0" y="4763"/>
                      </a:moveTo>
                      <a:lnTo>
                        <a:pt x="371475" y="0"/>
                      </a:lnTo>
                      <a:cubicBezTo>
                        <a:pt x="479425" y="1587"/>
                        <a:pt x="587375" y="117476"/>
                        <a:pt x="581025" y="247651"/>
                      </a:cubicBezTo>
                      <a:lnTo>
                        <a:pt x="581025" y="390525"/>
                      </a:lnTo>
                      <a:lnTo>
                        <a:pt x="0" y="390525"/>
                      </a:lnTo>
                      <a:lnTo>
                        <a:pt x="0" y="47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Rectangle 7">
                  <a:extLst>
                    <a:ext uri="{FF2B5EF4-FFF2-40B4-BE49-F238E27FC236}">
                      <a16:creationId xmlns:a16="http://schemas.microsoft.com/office/drawing/2014/main" id="{F6AB140F-316A-4E77-9980-CC3FD03B33DC}"/>
                    </a:ext>
                  </a:extLst>
                </p:cNvPr>
                <p:cNvSpPr/>
                <p:nvPr/>
              </p:nvSpPr>
              <p:spPr>
                <a:xfrm flipH="1" flipV="1">
                  <a:off x="11303545" y="3582364"/>
                  <a:ext cx="581292" cy="390525"/>
                </a:xfrm>
                <a:custGeom>
                  <a:avLst/>
                  <a:gdLst>
                    <a:gd name="connsiteX0" fmla="*/ 0 w 581025"/>
                    <a:gd name="connsiteY0" fmla="*/ 0 h 385762"/>
                    <a:gd name="connsiteX1" fmla="*/ 581025 w 581025"/>
                    <a:gd name="connsiteY1" fmla="*/ 0 h 385762"/>
                    <a:gd name="connsiteX2" fmla="*/ 581025 w 581025"/>
                    <a:gd name="connsiteY2" fmla="*/ 385762 h 385762"/>
                    <a:gd name="connsiteX3" fmla="*/ 0 w 581025"/>
                    <a:gd name="connsiteY3" fmla="*/ 385762 h 385762"/>
                    <a:gd name="connsiteX4" fmla="*/ 0 w 581025"/>
                    <a:gd name="connsiteY4" fmla="*/ 0 h 385762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4763 h 390525"/>
                    <a:gd name="connsiteX3" fmla="*/ 581025 w 581025"/>
                    <a:gd name="connsiteY3" fmla="*/ 390525 h 390525"/>
                    <a:gd name="connsiteX4" fmla="*/ 0 w 581025"/>
                    <a:gd name="connsiteY4" fmla="*/ 390525 h 390525"/>
                    <a:gd name="connsiteX5" fmla="*/ 0 w 581025"/>
                    <a:gd name="connsiteY5" fmla="*/ 4763 h 390525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4763 h 390525"/>
                    <a:gd name="connsiteX3" fmla="*/ 581025 w 581025"/>
                    <a:gd name="connsiteY3" fmla="*/ 247651 h 390525"/>
                    <a:gd name="connsiteX4" fmla="*/ 581025 w 581025"/>
                    <a:gd name="connsiteY4" fmla="*/ 390525 h 390525"/>
                    <a:gd name="connsiteX5" fmla="*/ 0 w 581025"/>
                    <a:gd name="connsiteY5" fmla="*/ 390525 h 390525"/>
                    <a:gd name="connsiteX6" fmla="*/ 0 w 581025"/>
                    <a:gd name="connsiteY6" fmla="*/ 4763 h 390525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247651 h 390525"/>
                    <a:gd name="connsiteX3" fmla="*/ 581025 w 581025"/>
                    <a:gd name="connsiteY3" fmla="*/ 390525 h 390525"/>
                    <a:gd name="connsiteX4" fmla="*/ 0 w 581025"/>
                    <a:gd name="connsiteY4" fmla="*/ 390525 h 390525"/>
                    <a:gd name="connsiteX5" fmla="*/ 0 w 581025"/>
                    <a:gd name="connsiteY5" fmla="*/ 4763 h 390525"/>
                    <a:gd name="connsiteX0" fmla="*/ 0 w 581025"/>
                    <a:gd name="connsiteY0" fmla="*/ 4763 h 390525"/>
                    <a:gd name="connsiteX1" fmla="*/ 371475 w 581025"/>
                    <a:gd name="connsiteY1" fmla="*/ 0 h 390525"/>
                    <a:gd name="connsiteX2" fmla="*/ 581025 w 581025"/>
                    <a:gd name="connsiteY2" fmla="*/ 247651 h 390525"/>
                    <a:gd name="connsiteX3" fmla="*/ 581025 w 581025"/>
                    <a:gd name="connsiteY3" fmla="*/ 390525 h 390525"/>
                    <a:gd name="connsiteX4" fmla="*/ 0 w 581025"/>
                    <a:gd name="connsiteY4" fmla="*/ 390525 h 390525"/>
                    <a:gd name="connsiteX5" fmla="*/ 0 w 581025"/>
                    <a:gd name="connsiteY5" fmla="*/ 4763 h 390525"/>
                    <a:gd name="connsiteX0" fmla="*/ 0 w 581292"/>
                    <a:gd name="connsiteY0" fmla="*/ 4763 h 390525"/>
                    <a:gd name="connsiteX1" fmla="*/ 371475 w 581292"/>
                    <a:gd name="connsiteY1" fmla="*/ 0 h 390525"/>
                    <a:gd name="connsiteX2" fmla="*/ 581025 w 581292"/>
                    <a:gd name="connsiteY2" fmla="*/ 247651 h 390525"/>
                    <a:gd name="connsiteX3" fmla="*/ 581025 w 581292"/>
                    <a:gd name="connsiteY3" fmla="*/ 390525 h 390525"/>
                    <a:gd name="connsiteX4" fmla="*/ 0 w 581292"/>
                    <a:gd name="connsiteY4" fmla="*/ 390525 h 390525"/>
                    <a:gd name="connsiteX5" fmla="*/ 0 w 581292"/>
                    <a:gd name="connsiteY5" fmla="*/ 4763 h 390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1292" h="390525">
                      <a:moveTo>
                        <a:pt x="0" y="4763"/>
                      </a:moveTo>
                      <a:lnTo>
                        <a:pt x="371475" y="0"/>
                      </a:lnTo>
                      <a:cubicBezTo>
                        <a:pt x="479425" y="1587"/>
                        <a:pt x="587375" y="117476"/>
                        <a:pt x="581025" y="247651"/>
                      </a:cubicBezTo>
                      <a:lnTo>
                        <a:pt x="581025" y="390525"/>
                      </a:lnTo>
                      <a:lnTo>
                        <a:pt x="0" y="390525"/>
                      </a:lnTo>
                      <a:lnTo>
                        <a:pt x="0" y="47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150" name="Google Shape;990;p21">
            <a:extLst>
              <a:ext uri="{FF2B5EF4-FFF2-40B4-BE49-F238E27FC236}">
                <a16:creationId xmlns:a16="http://schemas.microsoft.com/office/drawing/2014/main" id="{6AAC1EE3-AA17-45B7-A718-B447F4E21422}"/>
              </a:ext>
            </a:extLst>
          </p:cNvPr>
          <p:cNvSpPr/>
          <p:nvPr/>
        </p:nvSpPr>
        <p:spPr>
          <a:xfrm rot="5400000" flipH="1">
            <a:off x="6302806" y="2602456"/>
            <a:ext cx="594706" cy="275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Platform wipe</a:t>
            </a:r>
            <a:endParaRPr sz="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DFE13615-3681-475C-AAEE-832F6B0E4443}"/>
              </a:ext>
            </a:extLst>
          </p:cNvPr>
          <p:cNvGrpSpPr/>
          <p:nvPr/>
        </p:nvGrpSpPr>
        <p:grpSpPr>
          <a:xfrm>
            <a:off x="4127620" y="2432942"/>
            <a:ext cx="1605705" cy="845193"/>
            <a:chOff x="7065296" y="3188302"/>
            <a:chExt cx="1605705" cy="845193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EB253F1F-9313-4C84-A09D-56F084E304D4}"/>
                </a:ext>
              </a:extLst>
            </p:cNvPr>
            <p:cNvGrpSpPr/>
            <p:nvPr/>
          </p:nvGrpSpPr>
          <p:grpSpPr>
            <a:xfrm>
              <a:off x="7065296" y="3188302"/>
              <a:ext cx="1605705" cy="845193"/>
              <a:chOff x="7855726" y="2118558"/>
              <a:chExt cx="2190870" cy="1153206"/>
            </a:xfrm>
          </p:grpSpPr>
          <p:grpSp>
            <p:nvGrpSpPr>
              <p:cNvPr id="157" name="Graphic 206">
                <a:extLst>
                  <a:ext uri="{FF2B5EF4-FFF2-40B4-BE49-F238E27FC236}">
                    <a16:creationId xmlns:a16="http://schemas.microsoft.com/office/drawing/2014/main" id="{E2CE3071-B4A4-4317-90E9-742443B030D4}"/>
                  </a:ext>
                </a:extLst>
              </p:cNvPr>
              <p:cNvGrpSpPr/>
              <p:nvPr/>
            </p:nvGrpSpPr>
            <p:grpSpPr>
              <a:xfrm>
                <a:off x="8830444" y="2128764"/>
                <a:ext cx="1216152" cy="1143000"/>
                <a:chOff x="12109613" y="5047778"/>
                <a:chExt cx="855563" cy="753998"/>
              </a:xfrm>
              <a:solidFill>
                <a:schemeClr val="accent1"/>
              </a:solidFill>
            </p:grpSpPr>
            <p:grpSp>
              <p:nvGrpSpPr>
                <p:cNvPr id="180" name="Graphic 206">
                  <a:extLst>
                    <a:ext uri="{FF2B5EF4-FFF2-40B4-BE49-F238E27FC236}">
                      <a16:creationId xmlns:a16="http://schemas.microsoft.com/office/drawing/2014/main" id="{0489DEB8-5DAA-40A7-B53F-ED0887D304AB}"/>
                    </a:ext>
                  </a:extLst>
                </p:cNvPr>
                <p:cNvGrpSpPr/>
                <p:nvPr/>
              </p:nvGrpSpPr>
              <p:grpSpPr>
                <a:xfrm>
                  <a:off x="12145261" y="5128456"/>
                  <a:ext cx="637920" cy="637920"/>
                  <a:chOff x="12145261" y="5128456"/>
                  <a:chExt cx="637920" cy="637920"/>
                </a:xfrm>
                <a:solidFill>
                  <a:srgbClr val="A4AAB4"/>
                </a:solidFill>
              </p:grpSpPr>
              <p:sp>
                <p:nvSpPr>
                  <p:cNvPr id="200" name="Freeform: Shape 199">
                    <a:extLst>
                      <a:ext uri="{FF2B5EF4-FFF2-40B4-BE49-F238E27FC236}">
                        <a16:creationId xmlns:a16="http://schemas.microsoft.com/office/drawing/2014/main" id="{C7D81479-0DC9-436A-A4F5-81C975A13830}"/>
                      </a:ext>
                    </a:extLst>
                  </p:cNvPr>
                  <p:cNvSpPr/>
                  <p:nvPr/>
                </p:nvSpPr>
                <p:spPr>
                  <a:xfrm>
                    <a:off x="12145261" y="5128456"/>
                    <a:ext cx="637920" cy="637920"/>
                  </a:xfrm>
                  <a:custGeom>
                    <a:avLst/>
                    <a:gdLst>
                      <a:gd name="connsiteX0" fmla="*/ 607900 w 637919"/>
                      <a:gd name="connsiteY0" fmla="*/ 0 h 637920"/>
                      <a:gd name="connsiteX1" fmla="*/ 579757 w 637919"/>
                      <a:gd name="connsiteY1" fmla="*/ 0 h 637920"/>
                      <a:gd name="connsiteX2" fmla="*/ 557242 w 637919"/>
                      <a:gd name="connsiteY2" fmla="*/ 9381 h 637920"/>
                      <a:gd name="connsiteX3" fmla="*/ 525346 w 637919"/>
                      <a:gd name="connsiteY3" fmla="*/ 41277 h 637920"/>
                      <a:gd name="connsiteX4" fmla="*/ 502831 w 637919"/>
                      <a:gd name="connsiteY4" fmla="*/ 50658 h 637920"/>
                      <a:gd name="connsiteX5" fmla="*/ 120079 w 637919"/>
                      <a:gd name="connsiteY5" fmla="*/ 50658 h 637920"/>
                      <a:gd name="connsiteX6" fmla="*/ 97564 w 637919"/>
                      <a:gd name="connsiteY6" fmla="*/ 41277 h 637920"/>
                      <a:gd name="connsiteX7" fmla="*/ 69421 w 637919"/>
                      <a:gd name="connsiteY7" fmla="*/ 13134 h 637920"/>
                      <a:gd name="connsiteX8" fmla="*/ 48782 w 637919"/>
                      <a:gd name="connsiteY8" fmla="*/ 3752 h 637920"/>
                      <a:gd name="connsiteX9" fmla="*/ 30020 w 637919"/>
                      <a:gd name="connsiteY9" fmla="*/ 3752 h 637920"/>
                      <a:gd name="connsiteX10" fmla="*/ 0 w 637919"/>
                      <a:gd name="connsiteY10" fmla="*/ 33772 h 637920"/>
                      <a:gd name="connsiteX11" fmla="*/ 0 w 637919"/>
                      <a:gd name="connsiteY11" fmla="*/ 326465 h 637920"/>
                      <a:gd name="connsiteX12" fmla="*/ 0 w 637919"/>
                      <a:gd name="connsiteY12" fmla="*/ 622911 h 637920"/>
                      <a:gd name="connsiteX13" fmla="*/ 30020 w 637919"/>
                      <a:gd name="connsiteY13" fmla="*/ 652930 h 637920"/>
                      <a:gd name="connsiteX14" fmla="*/ 58163 w 637919"/>
                      <a:gd name="connsiteY14" fmla="*/ 652930 h 637920"/>
                      <a:gd name="connsiteX15" fmla="*/ 80678 w 637919"/>
                      <a:gd name="connsiteY15" fmla="*/ 643549 h 637920"/>
                      <a:gd name="connsiteX16" fmla="*/ 112574 w 637919"/>
                      <a:gd name="connsiteY16" fmla="*/ 611653 h 637920"/>
                      <a:gd name="connsiteX17" fmla="*/ 135089 w 637919"/>
                      <a:gd name="connsiteY17" fmla="*/ 602272 h 637920"/>
                      <a:gd name="connsiteX18" fmla="*/ 519717 w 637919"/>
                      <a:gd name="connsiteY18" fmla="*/ 602272 h 637920"/>
                      <a:gd name="connsiteX19" fmla="*/ 542232 w 637919"/>
                      <a:gd name="connsiteY19" fmla="*/ 611653 h 637920"/>
                      <a:gd name="connsiteX20" fmla="*/ 570375 w 637919"/>
                      <a:gd name="connsiteY20" fmla="*/ 639797 h 637920"/>
                      <a:gd name="connsiteX21" fmla="*/ 592890 w 637919"/>
                      <a:gd name="connsiteY21" fmla="*/ 649178 h 637920"/>
                      <a:gd name="connsiteX22" fmla="*/ 611653 w 637919"/>
                      <a:gd name="connsiteY22" fmla="*/ 649178 h 637920"/>
                      <a:gd name="connsiteX23" fmla="*/ 641672 w 637919"/>
                      <a:gd name="connsiteY23" fmla="*/ 619158 h 637920"/>
                      <a:gd name="connsiteX24" fmla="*/ 641672 w 637919"/>
                      <a:gd name="connsiteY24" fmla="*/ 326465 h 637920"/>
                      <a:gd name="connsiteX25" fmla="*/ 641672 w 637919"/>
                      <a:gd name="connsiteY25" fmla="*/ 30020 h 637920"/>
                      <a:gd name="connsiteX26" fmla="*/ 607900 w 637919"/>
                      <a:gd name="connsiteY26" fmla="*/ 0 h 637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637919" h="637920">
                        <a:moveTo>
                          <a:pt x="607900" y="0"/>
                        </a:moveTo>
                        <a:lnTo>
                          <a:pt x="579757" y="0"/>
                        </a:lnTo>
                        <a:cubicBezTo>
                          <a:pt x="572252" y="0"/>
                          <a:pt x="564747" y="3752"/>
                          <a:pt x="557242" y="9381"/>
                        </a:cubicBezTo>
                        <a:lnTo>
                          <a:pt x="525346" y="41277"/>
                        </a:lnTo>
                        <a:cubicBezTo>
                          <a:pt x="519717" y="46906"/>
                          <a:pt x="512212" y="50658"/>
                          <a:pt x="502831" y="50658"/>
                        </a:cubicBezTo>
                        <a:lnTo>
                          <a:pt x="120079" y="50658"/>
                        </a:lnTo>
                        <a:cubicBezTo>
                          <a:pt x="112574" y="50658"/>
                          <a:pt x="105069" y="46906"/>
                          <a:pt x="97564" y="41277"/>
                        </a:cubicBezTo>
                        <a:lnTo>
                          <a:pt x="69421" y="13134"/>
                        </a:lnTo>
                        <a:cubicBezTo>
                          <a:pt x="63792" y="7505"/>
                          <a:pt x="56287" y="3752"/>
                          <a:pt x="48782" y="3752"/>
                        </a:cubicBezTo>
                        <a:lnTo>
                          <a:pt x="30020" y="3752"/>
                        </a:lnTo>
                        <a:cubicBezTo>
                          <a:pt x="13134" y="3752"/>
                          <a:pt x="0" y="16886"/>
                          <a:pt x="0" y="33772"/>
                        </a:cubicBezTo>
                        <a:lnTo>
                          <a:pt x="0" y="326465"/>
                        </a:lnTo>
                        <a:lnTo>
                          <a:pt x="0" y="622911"/>
                        </a:lnTo>
                        <a:cubicBezTo>
                          <a:pt x="0" y="639797"/>
                          <a:pt x="13134" y="652930"/>
                          <a:pt x="30020" y="652930"/>
                        </a:cubicBezTo>
                        <a:lnTo>
                          <a:pt x="58163" y="652930"/>
                        </a:lnTo>
                        <a:cubicBezTo>
                          <a:pt x="65668" y="652930"/>
                          <a:pt x="73173" y="649178"/>
                          <a:pt x="80678" y="643549"/>
                        </a:cubicBezTo>
                        <a:lnTo>
                          <a:pt x="112574" y="611653"/>
                        </a:lnTo>
                        <a:cubicBezTo>
                          <a:pt x="118203" y="606024"/>
                          <a:pt x="125708" y="602272"/>
                          <a:pt x="135089" y="602272"/>
                        </a:cubicBezTo>
                        <a:lnTo>
                          <a:pt x="519717" y="602272"/>
                        </a:lnTo>
                        <a:cubicBezTo>
                          <a:pt x="527222" y="602272"/>
                          <a:pt x="534727" y="606024"/>
                          <a:pt x="542232" y="611653"/>
                        </a:cubicBezTo>
                        <a:lnTo>
                          <a:pt x="570375" y="639797"/>
                        </a:lnTo>
                        <a:cubicBezTo>
                          <a:pt x="576004" y="645425"/>
                          <a:pt x="583509" y="649178"/>
                          <a:pt x="592890" y="649178"/>
                        </a:cubicBezTo>
                        <a:lnTo>
                          <a:pt x="611653" y="649178"/>
                        </a:lnTo>
                        <a:cubicBezTo>
                          <a:pt x="628539" y="649178"/>
                          <a:pt x="641672" y="636044"/>
                          <a:pt x="641672" y="619158"/>
                        </a:cubicBezTo>
                        <a:lnTo>
                          <a:pt x="641672" y="326465"/>
                        </a:lnTo>
                        <a:lnTo>
                          <a:pt x="641672" y="30020"/>
                        </a:lnTo>
                        <a:cubicBezTo>
                          <a:pt x="639796" y="13134"/>
                          <a:pt x="624786" y="0"/>
                          <a:pt x="607900" y="0"/>
                        </a:cubicBezTo>
                        <a:close/>
                      </a:path>
                    </a:pathLst>
                  </a:custGeom>
                  <a:solidFill>
                    <a:srgbClr val="A4AAB4"/>
                  </a:solidFill>
                  <a:ln w="3175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1" name="Freeform: Shape 200">
                    <a:extLst>
                      <a:ext uri="{FF2B5EF4-FFF2-40B4-BE49-F238E27FC236}">
                        <a16:creationId xmlns:a16="http://schemas.microsoft.com/office/drawing/2014/main" id="{1BABA93C-83EE-4B9F-AA47-ACDFF18D6F5E}"/>
                      </a:ext>
                    </a:extLst>
                  </p:cNvPr>
                  <p:cNvSpPr/>
                  <p:nvPr/>
                </p:nvSpPr>
                <p:spPr>
                  <a:xfrm>
                    <a:off x="12164024" y="5150971"/>
                    <a:ext cx="18762" cy="18762"/>
                  </a:xfrm>
                  <a:custGeom>
                    <a:avLst/>
                    <a:gdLst>
                      <a:gd name="connsiteX0" fmla="*/ 33772 w 18762"/>
                      <a:gd name="connsiteY0" fmla="*/ 16886 h 18762"/>
                      <a:gd name="connsiteX1" fmla="*/ 16886 w 18762"/>
                      <a:gd name="connsiteY1" fmla="*/ 33772 h 18762"/>
                      <a:gd name="connsiteX2" fmla="*/ 0 w 18762"/>
                      <a:gd name="connsiteY2" fmla="*/ 16886 h 18762"/>
                      <a:gd name="connsiteX3" fmla="*/ 16886 w 18762"/>
                      <a:gd name="connsiteY3" fmla="*/ 0 h 18762"/>
                      <a:gd name="connsiteX4" fmla="*/ 33772 w 18762"/>
                      <a:gd name="connsiteY4" fmla="*/ 16886 h 18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62" h="18762">
                        <a:moveTo>
                          <a:pt x="33772" y="16886"/>
                        </a:moveTo>
                        <a:cubicBezTo>
                          <a:pt x="33772" y="26212"/>
                          <a:pt x="26212" y="33772"/>
                          <a:pt x="16886" y="33772"/>
                        </a:cubicBezTo>
                        <a:cubicBezTo>
                          <a:pt x="7560" y="33772"/>
                          <a:pt x="0" y="26212"/>
                          <a:pt x="0" y="16886"/>
                        </a:cubicBezTo>
                        <a:cubicBezTo>
                          <a:pt x="0" y="7560"/>
                          <a:pt x="7560" y="0"/>
                          <a:pt x="16886" y="0"/>
                        </a:cubicBezTo>
                        <a:cubicBezTo>
                          <a:pt x="26212" y="0"/>
                          <a:pt x="33772" y="7560"/>
                          <a:pt x="33772" y="16886"/>
                        </a:cubicBezTo>
                        <a:close/>
                      </a:path>
                    </a:pathLst>
                  </a:custGeom>
                  <a:solidFill>
                    <a:srgbClr val="A4AAB4"/>
                  </a:solidFill>
                  <a:ln w="3175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2" name="Freeform: Shape 201">
                    <a:extLst>
                      <a:ext uri="{FF2B5EF4-FFF2-40B4-BE49-F238E27FC236}">
                        <a16:creationId xmlns:a16="http://schemas.microsoft.com/office/drawing/2014/main" id="{46370DBE-D195-4409-91A4-2DCF1C8631AC}"/>
                      </a:ext>
                    </a:extLst>
                  </p:cNvPr>
                  <p:cNvSpPr/>
                  <p:nvPr/>
                </p:nvSpPr>
                <p:spPr>
                  <a:xfrm>
                    <a:off x="12164024" y="5732605"/>
                    <a:ext cx="18762" cy="18762"/>
                  </a:xfrm>
                  <a:custGeom>
                    <a:avLst/>
                    <a:gdLst>
                      <a:gd name="connsiteX0" fmla="*/ 33772 w 18762"/>
                      <a:gd name="connsiteY0" fmla="*/ 16886 h 18762"/>
                      <a:gd name="connsiteX1" fmla="*/ 16886 w 18762"/>
                      <a:gd name="connsiteY1" fmla="*/ 33772 h 18762"/>
                      <a:gd name="connsiteX2" fmla="*/ 0 w 18762"/>
                      <a:gd name="connsiteY2" fmla="*/ 16886 h 18762"/>
                      <a:gd name="connsiteX3" fmla="*/ 16886 w 18762"/>
                      <a:gd name="connsiteY3" fmla="*/ 0 h 18762"/>
                      <a:gd name="connsiteX4" fmla="*/ 33772 w 18762"/>
                      <a:gd name="connsiteY4" fmla="*/ 16886 h 18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62" h="18762">
                        <a:moveTo>
                          <a:pt x="33772" y="16886"/>
                        </a:moveTo>
                        <a:cubicBezTo>
                          <a:pt x="33772" y="26212"/>
                          <a:pt x="26212" y="33772"/>
                          <a:pt x="16886" y="33772"/>
                        </a:cubicBezTo>
                        <a:cubicBezTo>
                          <a:pt x="7560" y="33772"/>
                          <a:pt x="0" y="26212"/>
                          <a:pt x="0" y="16886"/>
                        </a:cubicBezTo>
                        <a:cubicBezTo>
                          <a:pt x="0" y="7560"/>
                          <a:pt x="7560" y="0"/>
                          <a:pt x="16886" y="0"/>
                        </a:cubicBezTo>
                        <a:cubicBezTo>
                          <a:pt x="26212" y="0"/>
                          <a:pt x="33772" y="7560"/>
                          <a:pt x="33772" y="16886"/>
                        </a:cubicBezTo>
                        <a:close/>
                      </a:path>
                    </a:pathLst>
                  </a:custGeom>
                  <a:solidFill>
                    <a:srgbClr val="A4AAB4"/>
                  </a:solidFill>
                  <a:ln w="3175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3" name="Freeform: Shape 202">
                    <a:extLst>
                      <a:ext uri="{FF2B5EF4-FFF2-40B4-BE49-F238E27FC236}">
                        <a16:creationId xmlns:a16="http://schemas.microsoft.com/office/drawing/2014/main" id="{F362B355-1C91-43D4-8928-DD88594E930B}"/>
                      </a:ext>
                    </a:extLst>
                  </p:cNvPr>
                  <p:cNvSpPr/>
                  <p:nvPr/>
                </p:nvSpPr>
                <p:spPr>
                  <a:xfrm>
                    <a:off x="12728770" y="5150971"/>
                    <a:ext cx="18762" cy="18762"/>
                  </a:xfrm>
                  <a:custGeom>
                    <a:avLst/>
                    <a:gdLst>
                      <a:gd name="connsiteX0" fmla="*/ 33772 w 18762"/>
                      <a:gd name="connsiteY0" fmla="*/ 16886 h 18762"/>
                      <a:gd name="connsiteX1" fmla="*/ 16886 w 18762"/>
                      <a:gd name="connsiteY1" fmla="*/ 33772 h 18762"/>
                      <a:gd name="connsiteX2" fmla="*/ 0 w 18762"/>
                      <a:gd name="connsiteY2" fmla="*/ 16886 h 18762"/>
                      <a:gd name="connsiteX3" fmla="*/ 16886 w 18762"/>
                      <a:gd name="connsiteY3" fmla="*/ 0 h 18762"/>
                      <a:gd name="connsiteX4" fmla="*/ 33772 w 18762"/>
                      <a:gd name="connsiteY4" fmla="*/ 16886 h 18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62" h="18762">
                        <a:moveTo>
                          <a:pt x="33772" y="16886"/>
                        </a:moveTo>
                        <a:cubicBezTo>
                          <a:pt x="33772" y="26212"/>
                          <a:pt x="26212" y="33772"/>
                          <a:pt x="16886" y="33772"/>
                        </a:cubicBezTo>
                        <a:cubicBezTo>
                          <a:pt x="7560" y="33772"/>
                          <a:pt x="0" y="26212"/>
                          <a:pt x="0" y="16886"/>
                        </a:cubicBezTo>
                        <a:cubicBezTo>
                          <a:pt x="0" y="7560"/>
                          <a:pt x="7560" y="0"/>
                          <a:pt x="16886" y="0"/>
                        </a:cubicBezTo>
                        <a:cubicBezTo>
                          <a:pt x="26212" y="0"/>
                          <a:pt x="33772" y="7560"/>
                          <a:pt x="33772" y="16886"/>
                        </a:cubicBezTo>
                        <a:close/>
                      </a:path>
                    </a:pathLst>
                  </a:custGeom>
                  <a:solidFill>
                    <a:srgbClr val="A4AAB4"/>
                  </a:solidFill>
                  <a:ln w="3175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4" name="Freeform: Shape 203">
                    <a:extLst>
                      <a:ext uri="{FF2B5EF4-FFF2-40B4-BE49-F238E27FC236}">
                        <a16:creationId xmlns:a16="http://schemas.microsoft.com/office/drawing/2014/main" id="{644C36C5-30F1-4DA3-96D7-2E9679868255}"/>
                      </a:ext>
                    </a:extLst>
                  </p:cNvPr>
                  <p:cNvSpPr/>
                  <p:nvPr/>
                </p:nvSpPr>
                <p:spPr>
                  <a:xfrm>
                    <a:off x="12728770" y="5732605"/>
                    <a:ext cx="18762" cy="18762"/>
                  </a:xfrm>
                  <a:custGeom>
                    <a:avLst/>
                    <a:gdLst>
                      <a:gd name="connsiteX0" fmla="*/ 33772 w 18762"/>
                      <a:gd name="connsiteY0" fmla="*/ 16886 h 18762"/>
                      <a:gd name="connsiteX1" fmla="*/ 16886 w 18762"/>
                      <a:gd name="connsiteY1" fmla="*/ 33772 h 18762"/>
                      <a:gd name="connsiteX2" fmla="*/ 0 w 18762"/>
                      <a:gd name="connsiteY2" fmla="*/ 16886 h 18762"/>
                      <a:gd name="connsiteX3" fmla="*/ 16886 w 18762"/>
                      <a:gd name="connsiteY3" fmla="*/ 0 h 18762"/>
                      <a:gd name="connsiteX4" fmla="*/ 33772 w 18762"/>
                      <a:gd name="connsiteY4" fmla="*/ 16886 h 18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62" h="18762">
                        <a:moveTo>
                          <a:pt x="33772" y="16886"/>
                        </a:moveTo>
                        <a:cubicBezTo>
                          <a:pt x="33772" y="26212"/>
                          <a:pt x="26212" y="33772"/>
                          <a:pt x="16886" y="33772"/>
                        </a:cubicBezTo>
                        <a:cubicBezTo>
                          <a:pt x="7560" y="33772"/>
                          <a:pt x="0" y="26212"/>
                          <a:pt x="0" y="16886"/>
                        </a:cubicBezTo>
                        <a:cubicBezTo>
                          <a:pt x="0" y="7560"/>
                          <a:pt x="7560" y="0"/>
                          <a:pt x="16886" y="0"/>
                        </a:cubicBezTo>
                        <a:cubicBezTo>
                          <a:pt x="26212" y="0"/>
                          <a:pt x="33772" y="7560"/>
                          <a:pt x="33772" y="16886"/>
                        </a:cubicBezTo>
                        <a:close/>
                      </a:path>
                    </a:pathLst>
                  </a:custGeom>
                  <a:solidFill>
                    <a:srgbClr val="A4AAB4"/>
                  </a:solidFill>
                  <a:ln w="3175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1" name="Graphic 206">
                  <a:extLst>
                    <a:ext uri="{FF2B5EF4-FFF2-40B4-BE49-F238E27FC236}">
                      <a16:creationId xmlns:a16="http://schemas.microsoft.com/office/drawing/2014/main" id="{40169E1E-44A5-4908-953F-90E94149B070}"/>
                    </a:ext>
                  </a:extLst>
                </p:cNvPr>
                <p:cNvGrpSpPr/>
                <p:nvPr/>
              </p:nvGrpSpPr>
              <p:grpSpPr>
                <a:xfrm>
                  <a:off x="12777552" y="5359233"/>
                  <a:ext cx="187624" cy="187624"/>
                  <a:chOff x="12777552" y="5359233"/>
                  <a:chExt cx="187624" cy="187624"/>
                </a:xfrm>
                <a:solidFill>
                  <a:srgbClr val="D3CDC6"/>
                </a:solidFill>
              </p:grpSpPr>
              <p:sp>
                <p:nvSpPr>
                  <p:cNvPr id="198" name="Freeform: Shape 197">
                    <a:extLst>
                      <a:ext uri="{FF2B5EF4-FFF2-40B4-BE49-F238E27FC236}">
                        <a16:creationId xmlns:a16="http://schemas.microsoft.com/office/drawing/2014/main" id="{ED40E6BC-2456-4226-AE96-67ED6CCB5B7C}"/>
                      </a:ext>
                    </a:extLst>
                  </p:cNvPr>
                  <p:cNvSpPr/>
                  <p:nvPr/>
                </p:nvSpPr>
                <p:spPr>
                  <a:xfrm>
                    <a:off x="12777552" y="5359233"/>
                    <a:ext cx="187624" cy="187624"/>
                  </a:xfrm>
                  <a:custGeom>
                    <a:avLst/>
                    <a:gdLst>
                      <a:gd name="connsiteX0" fmla="*/ 187624 w 187623"/>
                      <a:gd name="connsiteY0" fmla="*/ 93812 h 187623"/>
                      <a:gd name="connsiteX1" fmla="*/ 93812 w 187623"/>
                      <a:gd name="connsiteY1" fmla="*/ 187624 h 187623"/>
                      <a:gd name="connsiteX2" fmla="*/ 0 w 187623"/>
                      <a:gd name="connsiteY2" fmla="*/ 93812 h 187623"/>
                      <a:gd name="connsiteX3" fmla="*/ 93812 w 187623"/>
                      <a:gd name="connsiteY3" fmla="*/ 0 h 187623"/>
                      <a:gd name="connsiteX4" fmla="*/ 187624 w 187623"/>
                      <a:gd name="connsiteY4" fmla="*/ 93812 h 187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623" h="187623">
                        <a:moveTo>
                          <a:pt x="187624" y="93812"/>
                        </a:moveTo>
                        <a:cubicBezTo>
                          <a:pt x="187624" y="145623"/>
                          <a:pt x="145623" y="187624"/>
                          <a:pt x="93812" y="187624"/>
                        </a:cubicBezTo>
                        <a:cubicBezTo>
                          <a:pt x="42001" y="187624"/>
                          <a:pt x="0" y="145623"/>
                          <a:pt x="0" y="93812"/>
                        </a:cubicBezTo>
                        <a:cubicBezTo>
                          <a:pt x="0" y="42001"/>
                          <a:pt x="42001" y="0"/>
                          <a:pt x="93812" y="0"/>
                        </a:cubicBezTo>
                        <a:cubicBezTo>
                          <a:pt x="145623" y="0"/>
                          <a:pt x="187624" y="42001"/>
                          <a:pt x="187624" y="93812"/>
                        </a:cubicBezTo>
                        <a:close/>
                      </a:path>
                    </a:pathLst>
                  </a:custGeom>
                  <a:solidFill>
                    <a:srgbClr val="D3CDC6"/>
                  </a:solidFill>
                  <a:ln w="3175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9" name="Freeform: Shape 198">
                    <a:extLst>
                      <a:ext uri="{FF2B5EF4-FFF2-40B4-BE49-F238E27FC236}">
                        <a16:creationId xmlns:a16="http://schemas.microsoft.com/office/drawing/2014/main" id="{B454E7F9-A035-4A69-A463-20A61E80B8E1}"/>
                      </a:ext>
                    </a:extLst>
                  </p:cNvPr>
                  <p:cNvSpPr/>
                  <p:nvPr/>
                </p:nvSpPr>
                <p:spPr>
                  <a:xfrm>
                    <a:off x="12803820" y="5385501"/>
                    <a:ext cx="131336" cy="131337"/>
                  </a:xfrm>
                  <a:custGeom>
                    <a:avLst/>
                    <a:gdLst>
                      <a:gd name="connsiteX0" fmla="*/ 135089 w 131336"/>
                      <a:gd name="connsiteY0" fmla="*/ 67545 h 131336"/>
                      <a:gd name="connsiteX1" fmla="*/ 67544 w 131336"/>
                      <a:gd name="connsiteY1" fmla="*/ 135089 h 131336"/>
                      <a:gd name="connsiteX2" fmla="*/ 0 w 131336"/>
                      <a:gd name="connsiteY2" fmla="*/ 67545 h 131336"/>
                      <a:gd name="connsiteX3" fmla="*/ 67544 w 131336"/>
                      <a:gd name="connsiteY3" fmla="*/ 0 h 131336"/>
                      <a:gd name="connsiteX4" fmla="*/ 135089 w 131336"/>
                      <a:gd name="connsiteY4" fmla="*/ 67545 h 1313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1336" h="131336">
                        <a:moveTo>
                          <a:pt x="135089" y="67545"/>
                        </a:moveTo>
                        <a:cubicBezTo>
                          <a:pt x="135089" y="104848"/>
                          <a:pt x="104848" y="135089"/>
                          <a:pt x="67544" y="135089"/>
                        </a:cubicBezTo>
                        <a:cubicBezTo>
                          <a:pt x="30241" y="135089"/>
                          <a:pt x="0" y="104848"/>
                          <a:pt x="0" y="67545"/>
                        </a:cubicBezTo>
                        <a:cubicBezTo>
                          <a:pt x="0" y="30241"/>
                          <a:pt x="30241" y="0"/>
                          <a:pt x="67544" y="0"/>
                        </a:cubicBezTo>
                        <a:cubicBezTo>
                          <a:pt x="104848" y="0"/>
                          <a:pt x="135089" y="30241"/>
                          <a:pt x="135089" y="67545"/>
                        </a:cubicBezTo>
                        <a:close/>
                      </a:path>
                    </a:pathLst>
                  </a:custGeom>
                  <a:solidFill>
                    <a:srgbClr val="D3CDC6"/>
                  </a:solidFill>
                  <a:ln w="3175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348B508F-3CD8-425C-BD66-80BC541448F3}"/>
                    </a:ext>
                  </a:extLst>
                </p:cNvPr>
                <p:cNvSpPr/>
                <p:nvPr/>
              </p:nvSpPr>
              <p:spPr>
                <a:xfrm>
                  <a:off x="12422400" y="5056478"/>
                  <a:ext cx="75049" cy="18762"/>
                </a:xfrm>
                <a:custGeom>
                  <a:avLst/>
                  <a:gdLst>
                    <a:gd name="connsiteX0" fmla="*/ 82554 w 75049"/>
                    <a:gd name="connsiteY0" fmla="*/ 11257 h 0"/>
                    <a:gd name="connsiteX1" fmla="*/ 0 w 75049"/>
                    <a:gd name="connsiteY1" fmla="*/ 11257 h 0"/>
                    <a:gd name="connsiteX2" fmla="*/ 0 w 75049"/>
                    <a:gd name="connsiteY2" fmla="*/ 0 h 0"/>
                    <a:gd name="connsiteX3" fmla="*/ 82554 w 75049"/>
                    <a:gd name="connsiteY3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49">
                      <a:moveTo>
                        <a:pt x="82554" y="11257"/>
                      </a:moveTo>
                      <a:lnTo>
                        <a:pt x="0" y="11257"/>
                      </a:lnTo>
                      <a:lnTo>
                        <a:pt x="0" y="0"/>
                      </a:lnTo>
                      <a:lnTo>
                        <a:pt x="82554" y="0"/>
                      </a:lnTo>
                      <a:close/>
                    </a:path>
                  </a:pathLst>
                </a:custGeom>
                <a:solidFill>
                  <a:srgbClr val="7B8793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FDE8251D-6A4D-4F1C-876F-2B9B57491FF7}"/>
                    </a:ext>
                  </a:extLst>
                </p:cNvPr>
                <p:cNvSpPr/>
                <p:nvPr/>
              </p:nvSpPr>
              <p:spPr>
                <a:xfrm>
                  <a:off x="12501746" y="5047778"/>
                  <a:ext cx="18762" cy="75049"/>
                </a:xfrm>
                <a:custGeom>
                  <a:avLst/>
                  <a:gdLst>
                    <a:gd name="connsiteX0" fmla="*/ 0 w 0"/>
                    <a:gd name="connsiteY0" fmla="*/ 80678 h 75049"/>
                    <a:gd name="connsiteX1" fmla="*/ 0 w 0"/>
                    <a:gd name="connsiteY1" fmla="*/ 0 h 7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75049">
                      <a:moveTo>
                        <a:pt x="0" y="80678"/>
                      </a:moveTo>
                      <a:lnTo>
                        <a:pt x="0" y="0"/>
                      </a:lnTo>
                    </a:path>
                  </a:pathLst>
                </a:custGeom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E12E9FBB-6AA3-4AF7-A207-D7A402720A2A}"/>
                    </a:ext>
                  </a:extLst>
                </p:cNvPr>
                <p:cNvSpPr/>
                <p:nvPr/>
              </p:nvSpPr>
              <p:spPr>
                <a:xfrm>
                  <a:off x="12426697" y="5047778"/>
                  <a:ext cx="18762" cy="75049"/>
                </a:xfrm>
                <a:custGeom>
                  <a:avLst/>
                  <a:gdLst>
                    <a:gd name="connsiteX0" fmla="*/ 0 w 0"/>
                    <a:gd name="connsiteY0" fmla="*/ 80678 h 75049"/>
                    <a:gd name="connsiteX1" fmla="*/ 0 w 0"/>
                    <a:gd name="connsiteY1" fmla="*/ 0 h 7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75049">
                      <a:moveTo>
                        <a:pt x="0" y="80678"/>
                      </a:moveTo>
                      <a:lnTo>
                        <a:pt x="0" y="0"/>
                      </a:lnTo>
                    </a:path>
                  </a:pathLst>
                </a:custGeom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35500C34-7351-45F2-93A6-C27DB92BF900}"/>
                    </a:ext>
                  </a:extLst>
                </p:cNvPr>
                <p:cNvSpPr/>
                <p:nvPr/>
              </p:nvSpPr>
              <p:spPr>
                <a:xfrm>
                  <a:off x="12766295" y="5331090"/>
                  <a:ext cx="112574" cy="75049"/>
                </a:xfrm>
                <a:custGeom>
                  <a:avLst/>
                  <a:gdLst>
                    <a:gd name="connsiteX0" fmla="*/ 0 w 112574"/>
                    <a:gd name="connsiteY0" fmla="*/ 0 h 75049"/>
                    <a:gd name="connsiteX1" fmla="*/ 121955 w 112574"/>
                    <a:gd name="connsiteY1" fmla="*/ 0 h 75049"/>
                    <a:gd name="connsiteX2" fmla="*/ 93812 w 112574"/>
                    <a:gd name="connsiteY2" fmla="*/ 33772 h 75049"/>
                    <a:gd name="connsiteX3" fmla="*/ 15010 w 112574"/>
                    <a:gd name="connsiteY3" fmla="*/ 88183 h 75049"/>
                    <a:gd name="connsiteX4" fmla="*/ 0 w 112574"/>
                    <a:gd name="connsiteY4" fmla="*/ 0 h 7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574" h="75049">
                      <a:moveTo>
                        <a:pt x="0" y="0"/>
                      </a:moveTo>
                      <a:lnTo>
                        <a:pt x="121955" y="0"/>
                      </a:lnTo>
                      <a:cubicBezTo>
                        <a:pt x="121955" y="0"/>
                        <a:pt x="123831" y="33772"/>
                        <a:pt x="93812" y="33772"/>
                      </a:cubicBezTo>
                      <a:cubicBezTo>
                        <a:pt x="35648" y="31896"/>
                        <a:pt x="15010" y="88183"/>
                        <a:pt x="15010" y="8818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BBA2C26C-B6F4-407D-913E-5EEE493B875F}"/>
                    </a:ext>
                  </a:extLst>
                </p:cNvPr>
                <p:cNvSpPr/>
                <p:nvPr/>
              </p:nvSpPr>
              <p:spPr>
                <a:xfrm>
                  <a:off x="12766295" y="5486818"/>
                  <a:ext cx="112574" cy="75049"/>
                </a:xfrm>
                <a:custGeom>
                  <a:avLst/>
                  <a:gdLst>
                    <a:gd name="connsiteX0" fmla="*/ 0 w 112574"/>
                    <a:gd name="connsiteY0" fmla="*/ 88183 h 75049"/>
                    <a:gd name="connsiteX1" fmla="*/ 121955 w 112574"/>
                    <a:gd name="connsiteY1" fmla="*/ 88183 h 75049"/>
                    <a:gd name="connsiteX2" fmla="*/ 93812 w 112574"/>
                    <a:gd name="connsiteY2" fmla="*/ 54411 h 75049"/>
                    <a:gd name="connsiteX3" fmla="*/ 15010 w 112574"/>
                    <a:gd name="connsiteY3" fmla="*/ 0 h 75049"/>
                    <a:gd name="connsiteX4" fmla="*/ 0 w 112574"/>
                    <a:gd name="connsiteY4" fmla="*/ 88183 h 7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574" h="75049">
                      <a:moveTo>
                        <a:pt x="0" y="88183"/>
                      </a:moveTo>
                      <a:lnTo>
                        <a:pt x="121955" y="88183"/>
                      </a:lnTo>
                      <a:cubicBezTo>
                        <a:pt x="121955" y="88183"/>
                        <a:pt x="123831" y="54411"/>
                        <a:pt x="93812" y="54411"/>
                      </a:cubicBezTo>
                      <a:cubicBezTo>
                        <a:pt x="35648" y="56287"/>
                        <a:pt x="15010" y="0"/>
                        <a:pt x="15010" y="0"/>
                      </a:cubicBezTo>
                      <a:lnTo>
                        <a:pt x="0" y="88183"/>
                      </a:ln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B77B862A-09E0-4C87-BDA6-EF507F21D76D}"/>
                    </a:ext>
                  </a:extLst>
                </p:cNvPr>
                <p:cNvSpPr/>
                <p:nvPr/>
              </p:nvSpPr>
              <p:spPr>
                <a:xfrm>
                  <a:off x="12312002" y="5764251"/>
                  <a:ext cx="187624" cy="37525"/>
                </a:xfrm>
                <a:custGeom>
                  <a:avLst/>
                  <a:gdLst>
                    <a:gd name="connsiteX0" fmla="*/ 189500 w 187623"/>
                    <a:gd name="connsiteY0" fmla="*/ 41277 h 37524"/>
                    <a:gd name="connsiteX1" fmla="*/ 0 w 187623"/>
                    <a:gd name="connsiteY1" fmla="*/ 41277 h 37524"/>
                    <a:gd name="connsiteX2" fmla="*/ 0 w 187623"/>
                    <a:gd name="connsiteY2" fmla="*/ 0 h 37524"/>
                    <a:gd name="connsiteX3" fmla="*/ 189500 w 187623"/>
                    <a:gd name="connsiteY3" fmla="*/ 0 h 3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3" h="37524">
                      <a:moveTo>
                        <a:pt x="189500" y="41277"/>
                      </a:moveTo>
                      <a:lnTo>
                        <a:pt x="0" y="41277"/>
                      </a:lnTo>
                      <a:lnTo>
                        <a:pt x="0" y="0"/>
                      </a:lnTo>
                      <a:lnTo>
                        <a:pt x="189500" y="0"/>
                      </a:ln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268C9E5E-02B0-4BD7-B19B-1057E537E96D}"/>
                    </a:ext>
                  </a:extLst>
                </p:cNvPr>
                <p:cNvSpPr/>
                <p:nvPr/>
              </p:nvSpPr>
              <p:spPr>
                <a:xfrm>
                  <a:off x="12785057" y="5415521"/>
                  <a:ext cx="93812" cy="75049"/>
                </a:xfrm>
                <a:custGeom>
                  <a:avLst/>
                  <a:gdLst>
                    <a:gd name="connsiteX0" fmla="*/ 0 w 93811"/>
                    <a:gd name="connsiteY0" fmla="*/ 0 h 75049"/>
                    <a:gd name="connsiteX1" fmla="*/ 93812 w 93811"/>
                    <a:gd name="connsiteY1" fmla="*/ 0 h 75049"/>
                    <a:gd name="connsiteX2" fmla="*/ 93812 w 93811"/>
                    <a:gd name="connsiteY2" fmla="*/ 75049 h 75049"/>
                    <a:gd name="connsiteX3" fmla="*/ 0 w 93811"/>
                    <a:gd name="connsiteY3" fmla="*/ 75049 h 7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3811" h="75049">
                      <a:moveTo>
                        <a:pt x="0" y="0"/>
                      </a:moveTo>
                      <a:lnTo>
                        <a:pt x="93812" y="0"/>
                      </a:lnTo>
                      <a:lnTo>
                        <a:pt x="93812" y="75049"/>
                      </a:lnTo>
                      <a:lnTo>
                        <a:pt x="0" y="75049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8AB6A1D2-B41B-4030-AC9E-4705E6A66F9E}"/>
                    </a:ext>
                  </a:extLst>
                </p:cNvPr>
                <p:cNvSpPr/>
                <p:nvPr/>
              </p:nvSpPr>
              <p:spPr>
                <a:xfrm>
                  <a:off x="12109613" y="5432407"/>
                  <a:ext cx="18762" cy="37525"/>
                </a:xfrm>
                <a:custGeom>
                  <a:avLst/>
                  <a:gdLst>
                    <a:gd name="connsiteX0" fmla="*/ 0 w 18762"/>
                    <a:gd name="connsiteY0" fmla="*/ 0 h 37524"/>
                    <a:gd name="connsiteX1" fmla="*/ 20639 w 18762"/>
                    <a:gd name="connsiteY1" fmla="*/ 0 h 37524"/>
                    <a:gd name="connsiteX2" fmla="*/ 20639 w 18762"/>
                    <a:gd name="connsiteY2" fmla="*/ 41277 h 37524"/>
                    <a:gd name="connsiteX3" fmla="*/ 0 w 18762"/>
                    <a:gd name="connsiteY3" fmla="*/ 41277 h 3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37524">
                      <a:moveTo>
                        <a:pt x="0" y="0"/>
                      </a:moveTo>
                      <a:lnTo>
                        <a:pt x="20639" y="0"/>
                      </a:lnTo>
                      <a:lnTo>
                        <a:pt x="20639" y="41277"/>
                      </a:lnTo>
                      <a:lnTo>
                        <a:pt x="0" y="41277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0" name="Freeform: Shape 189">
                  <a:extLst>
                    <a:ext uri="{FF2B5EF4-FFF2-40B4-BE49-F238E27FC236}">
                      <a16:creationId xmlns:a16="http://schemas.microsoft.com/office/drawing/2014/main" id="{07968D07-0BE7-4222-BC1E-F32CB6732844}"/>
                    </a:ext>
                  </a:extLst>
                </p:cNvPr>
                <p:cNvSpPr/>
                <p:nvPr/>
              </p:nvSpPr>
              <p:spPr>
                <a:xfrm>
                  <a:off x="12124623" y="5415521"/>
                  <a:ext cx="75049" cy="75049"/>
                </a:xfrm>
                <a:custGeom>
                  <a:avLst/>
                  <a:gdLst>
                    <a:gd name="connsiteX0" fmla="*/ 75049 w 75049"/>
                    <a:gd name="connsiteY0" fmla="*/ 37525 h 75049"/>
                    <a:gd name="connsiteX1" fmla="*/ 37525 w 75049"/>
                    <a:gd name="connsiteY1" fmla="*/ 75049 h 75049"/>
                    <a:gd name="connsiteX2" fmla="*/ 0 w 75049"/>
                    <a:gd name="connsiteY2" fmla="*/ 37525 h 75049"/>
                    <a:gd name="connsiteX3" fmla="*/ 37525 w 75049"/>
                    <a:gd name="connsiteY3" fmla="*/ 0 h 75049"/>
                    <a:gd name="connsiteX4" fmla="*/ 75049 w 75049"/>
                    <a:gd name="connsiteY4" fmla="*/ 37525 h 7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049" h="75049">
                      <a:moveTo>
                        <a:pt x="75049" y="37525"/>
                      </a:moveTo>
                      <a:cubicBezTo>
                        <a:pt x="75049" y="58249"/>
                        <a:pt x="58249" y="75049"/>
                        <a:pt x="37525" y="75049"/>
                      </a:cubicBezTo>
                      <a:cubicBezTo>
                        <a:pt x="16800" y="75049"/>
                        <a:pt x="0" y="58249"/>
                        <a:pt x="0" y="37525"/>
                      </a:cubicBezTo>
                      <a:cubicBezTo>
                        <a:pt x="0" y="16800"/>
                        <a:pt x="16800" y="0"/>
                        <a:pt x="37525" y="0"/>
                      </a:cubicBezTo>
                      <a:cubicBezTo>
                        <a:pt x="58249" y="0"/>
                        <a:pt x="75049" y="16800"/>
                        <a:pt x="75049" y="37525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91" name="Graphic 206">
                  <a:extLst>
                    <a:ext uri="{FF2B5EF4-FFF2-40B4-BE49-F238E27FC236}">
                      <a16:creationId xmlns:a16="http://schemas.microsoft.com/office/drawing/2014/main" id="{B87B1453-3C73-4C4E-A2C4-A2EF046B1027}"/>
                    </a:ext>
                  </a:extLst>
                </p:cNvPr>
                <p:cNvGrpSpPr/>
                <p:nvPr/>
              </p:nvGrpSpPr>
              <p:grpSpPr>
                <a:xfrm>
                  <a:off x="12137756" y="5126580"/>
                  <a:ext cx="637920" cy="637920"/>
                  <a:chOff x="12137756" y="5126580"/>
                  <a:chExt cx="637920" cy="637920"/>
                </a:xfrm>
                <a:solidFill>
                  <a:schemeClr val="accent1"/>
                </a:solidFill>
              </p:grpSpPr>
              <p:sp>
                <p:nvSpPr>
                  <p:cNvPr id="195" name="Freeform: Shape 194">
                    <a:extLst>
                      <a:ext uri="{FF2B5EF4-FFF2-40B4-BE49-F238E27FC236}">
                        <a16:creationId xmlns:a16="http://schemas.microsoft.com/office/drawing/2014/main" id="{43A1323C-175E-4CAE-8D83-B521128D192E}"/>
                      </a:ext>
                    </a:extLst>
                  </p:cNvPr>
                  <p:cNvSpPr/>
                  <p:nvPr/>
                </p:nvSpPr>
                <p:spPr>
                  <a:xfrm>
                    <a:off x="12137756" y="5126580"/>
                    <a:ext cx="637920" cy="637920"/>
                  </a:xfrm>
                  <a:custGeom>
                    <a:avLst/>
                    <a:gdLst>
                      <a:gd name="connsiteX0" fmla="*/ 652930 w 637919"/>
                      <a:gd name="connsiteY0" fmla="*/ 326465 h 637920"/>
                      <a:gd name="connsiteX1" fmla="*/ 326465 w 637919"/>
                      <a:gd name="connsiteY1" fmla="*/ 652930 h 637920"/>
                      <a:gd name="connsiteX2" fmla="*/ 0 w 637919"/>
                      <a:gd name="connsiteY2" fmla="*/ 326465 h 637920"/>
                      <a:gd name="connsiteX3" fmla="*/ 326465 w 637919"/>
                      <a:gd name="connsiteY3" fmla="*/ 0 h 637920"/>
                      <a:gd name="connsiteX4" fmla="*/ 652930 w 637919"/>
                      <a:gd name="connsiteY4" fmla="*/ 326465 h 637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7919" h="637920">
                        <a:moveTo>
                          <a:pt x="652930" y="326465"/>
                        </a:moveTo>
                        <a:cubicBezTo>
                          <a:pt x="652930" y="506767"/>
                          <a:pt x="506766" y="652930"/>
                          <a:pt x="326465" y="652930"/>
                        </a:cubicBezTo>
                        <a:cubicBezTo>
                          <a:pt x="146163" y="652930"/>
                          <a:pt x="0" y="506767"/>
                          <a:pt x="0" y="326465"/>
                        </a:cubicBezTo>
                        <a:cubicBezTo>
                          <a:pt x="0" y="146163"/>
                          <a:pt x="146163" y="0"/>
                          <a:pt x="326465" y="0"/>
                        </a:cubicBezTo>
                        <a:cubicBezTo>
                          <a:pt x="506766" y="0"/>
                          <a:pt x="652930" y="146163"/>
                          <a:pt x="652930" y="326465"/>
                        </a:cubicBezTo>
                        <a:close/>
                      </a:path>
                    </a:pathLst>
                  </a:custGeom>
                  <a:solidFill>
                    <a:srgbClr val="53585E"/>
                  </a:solidFill>
                  <a:ln w="3175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6" name="Freeform: Shape 195">
                    <a:extLst>
                      <a:ext uri="{FF2B5EF4-FFF2-40B4-BE49-F238E27FC236}">
                        <a16:creationId xmlns:a16="http://schemas.microsoft.com/office/drawing/2014/main" id="{947DA26B-EF26-4364-9313-D77A325340B4}"/>
                      </a:ext>
                    </a:extLst>
                  </p:cNvPr>
                  <p:cNvSpPr/>
                  <p:nvPr/>
                </p:nvSpPr>
                <p:spPr>
                  <a:xfrm>
                    <a:off x="12190291" y="5179115"/>
                    <a:ext cx="544108" cy="544109"/>
                  </a:xfrm>
                  <a:custGeom>
                    <a:avLst/>
                    <a:gdLst>
                      <a:gd name="connsiteX0" fmla="*/ 547861 w 544108"/>
                      <a:gd name="connsiteY0" fmla="*/ 273931 h 544108"/>
                      <a:gd name="connsiteX1" fmla="*/ 273930 w 544108"/>
                      <a:gd name="connsiteY1" fmla="*/ 547861 h 544108"/>
                      <a:gd name="connsiteX2" fmla="*/ 0 w 544108"/>
                      <a:gd name="connsiteY2" fmla="*/ 273931 h 544108"/>
                      <a:gd name="connsiteX3" fmla="*/ 273930 w 544108"/>
                      <a:gd name="connsiteY3" fmla="*/ 0 h 544108"/>
                      <a:gd name="connsiteX4" fmla="*/ 547861 w 544108"/>
                      <a:gd name="connsiteY4" fmla="*/ 273931 h 5441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4108" h="544108">
                        <a:moveTo>
                          <a:pt x="547861" y="273931"/>
                        </a:moveTo>
                        <a:cubicBezTo>
                          <a:pt x="547861" y="425218"/>
                          <a:pt x="425218" y="547861"/>
                          <a:pt x="273930" y="547861"/>
                        </a:cubicBezTo>
                        <a:cubicBezTo>
                          <a:pt x="122643" y="547861"/>
                          <a:pt x="0" y="425218"/>
                          <a:pt x="0" y="273931"/>
                        </a:cubicBezTo>
                        <a:cubicBezTo>
                          <a:pt x="0" y="122643"/>
                          <a:pt x="122643" y="0"/>
                          <a:pt x="273930" y="0"/>
                        </a:cubicBezTo>
                        <a:cubicBezTo>
                          <a:pt x="425218" y="0"/>
                          <a:pt x="547861" y="122643"/>
                          <a:pt x="547861" y="273931"/>
                        </a:cubicBezTo>
                        <a:close/>
                      </a:path>
                    </a:pathLst>
                  </a:custGeom>
                  <a:solidFill>
                    <a:srgbClr val="323C48"/>
                  </a:solidFill>
                  <a:ln w="3175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7" name="Freeform: Shape 196">
                    <a:extLst>
                      <a:ext uri="{FF2B5EF4-FFF2-40B4-BE49-F238E27FC236}">
                        <a16:creationId xmlns:a16="http://schemas.microsoft.com/office/drawing/2014/main" id="{986C3030-A57E-4404-96D3-7DC67EEB9B2D}"/>
                      </a:ext>
                    </a:extLst>
                  </p:cNvPr>
                  <p:cNvSpPr/>
                  <p:nvPr/>
                </p:nvSpPr>
                <p:spPr>
                  <a:xfrm>
                    <a:off x="12426697" y="5415521"/>
                    <a:ext cx="75049" cy="75049"/>
                  </a:xfrm>
                  <a:custGeom>
                    <a:avLst/>
                    <a:gdLst>
                      <a:gd name="connsiteX0" fmla="*/ 75049 w 75049"/>
                      <a:gd name="connsiteY0" fmla="*/ 37525 h 75049"/>
                      <a:gd name="connsiteX1" fmla="*/ 37525 w 75049"/>
                      <a:gd name="connsiteY1" fmla="*/ 75049 h 75049"/>
                      <a:gd name="connsiteX2" fmla="*/ 0 w 75049"/>
                      <a:gd name="connsiteY2" fmla="*/ 37525 h 75049"/>
                      <a:gd name="connsiteX3" fmla="*/ 37525 w 75049"/>
                      <a:gd name="connsiteY3" fmla="*/ 0 h 75049"/>
                      <a:gd name="connsiteX4" fmla="*/ 75049 w 75049"/>
                      <a:gd name="connsiteY4" fmla="*/ 37525 h 75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049" h="75049">
                        <a:moveTo>
                          <a:pt x="75049" y="37525"/>
                        </a:moveTo>
                        <a:cubicBezTo>
                          <a:pt x="75049" y="58249"/>
                          <a:pt x="58249" y="75049"/>
                          <a:pt x="37525" y="75049"/>
                        </a:cubicBezTo>
                        <a:cubicBezTo>
                          <a:pt x="16800" y="75049"/>
                          <a:pt x="0" y="58249"/>
                          <a:pt x="0" y="37525"/>
                        </a:cubicBezTo>
                        <a:cubicBezTo>
                          <a:pt x="0" y="16800"/>
                          <a:pt x="16800" y="0"/>
                          <a:pt x="37525" y="0"/>
                        </a:cubicBezTo>
                        <a:cubicBezTo>
                          <a:pt x="58249" y="0"/>
                          <a:pt x="75049" y="16800"/>
                          <a:pt x="75049" y="3752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3175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92" name="Graphic 206">
                  <a:extLst>
                    <a:ext uri="{FF2B5EF4-FFF2-40B4-BE49-F238E27FC236}">
                      <a16:creationId xmlns:a16="http://schemas.microsoft.com/office/drawing/2014/main" id="{40E71993-144B-40FD-96DC-86148D6D7354}"/>
                    </a:ext>
                  </a:extLst>
                </p:cNvPr>
                <p:cNvGrpSpPr/>
                <p:nvPr/>
              </p:nvGrpSpPr>
              <p:grpSpPr>
                <a:xfrm>
                  <a:off x="12192167" y="5072169"/>
                  <a:ext cx="544108" cy="75049"/>
                  <a:chOff x="12192167" y="5072169"/>
                  <a:chExt cx="544108" cy="75049"/>
                </a:xfrm>
                <a:solidFill>
                  <a:srgbClr val="53585E"/>
                </a:solidFill>
              </p:grpSpPr>
              <p:sp>
                <p:nvSpPr>
                  <p:cNvPr id="193" name="Freeform: Shape 192">
                    <a:extLst>
                      <a:ext uri="{FF2B5EF4-FFF2-40B4-BE49-F238E27FC236}">
                        <a16:creationId xmlns:a16="http://schemas.microsoft.com/office/drawing/2014/main" id="{F3A8C9AB-2499-4C37-854C-2BC0F3230D18}"/>
                      </a:ext>
                    </a:extLst>
                  </p:cNvPr>
                  <p:cNvSpPr/>
                  <p:nvPr/>
                </p:nvSpPr>
                <p:spPr>
                  <a:xfrm>
                    <a:off x="12192167" y="5092808"/>
                    <a:ext cx="544108" cy="56287"/>
                  </a:xfrm>
                  <a:custGeom>
                    <a:avLst/>
                    <a:gdLst>
                      <a:gd name="connsiteX0" fmla="*/ 0 w 544108"/>
                      <a:gd name="connsiteY0" fmla="*/ 33772 h 56287"/>
                      <a:gd name="connsiteX1" fmla="*/ 272054 w 544108"/>
                      <a:gd name="connsiteY1" fmla="*/ 56287 h 56287"/>
                      <a:gd name="connsiteX2" fmla="*/ 544108 w 544108"/>
                      <a:gd name="connsiteY2" fmla="*/ 33772 h 56287"/>
                      <a:gd name="connsiteX3" fmla="*/ 540356 w 544108"/>
                      <a:gd name="connsiteY3" fmla="*/ 30020 h 56287"/>
                      <a:gd name="connsiteX4" fmla="*/ 512212 w 544108"/>
                      <a:gd name="connsiteY4" fmla="*/ 0 h 56287"/>
                      <a:gd name="connsiteX5" fmla="*/ 31896 w 544108"/>
                      <a:gd name="connsiteY5" fmla="*/ 0 h 56287"/>
                      <a:gd name="connsiteX6" fmla="*/ 3752 w 544108"/>
                      <a:gd name="connsiteY6" fmla="*/ 30020 h 56287"/>
                      <a:gd name="connsiteX7" fmla="*/ 0 w 544108"/>
                      <a:gd name="connsiteY7" fmla="*/ 33772 h 562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4108" h="56287">
                        <a:moveTo>
                          <a:pt x="0" y="33772"/>
                        </a:moveTo>
                        <a:cubicBezTo>
                          <a:pt x="0" y="46906"/>
                          <a:pt x="121955" y="56287"/>
                          <a:pt x="272054" y="56287"/>
                        </a:cubicBezTo>
                        <a:cubicBezTo>
                          <a:pt x="422153" y="56287"/>
                          <a:pt x="544108" y="46906"/>
                          <a:pt x="544108" y="33772"/>
                        </a:cubicBezTo>
                        <a:cubicBezTo>
                          <a:pt x="544108" y="31896"/>
                          <a:pt x="542232" y="31896"/>
                          <a:pt x="540356" y="30020"/>
                        </a:cubicBezTo>
                        <a:lnTo>
                          <a:pt x="512212" y="0"/>
                        </a:lnTo>
                        <a:lnTo>
                          <a:pt x="31896" y="0"/>
                        </a:lnTo>
                        <a:lnTo>
                          <a:pt x="3752" y="30020"/>
                        </a:lnTo>
                        <a:cubicBezTo>
                          <a:pt x="0" y="31896"/>
                          <a:pt x="0" y="31896"/>
                          <a:pt x="0" y="33772"/>
                        </a:cubicBezTo>
                        <a:close/>
                      </a:path>
                    </a:pathLst>
                  </a:custGeom>
                  <a:solidFill>
                    <a:srgbClr val="53585E"/>
                  </a:solidFill>
                  <a:ln w="3175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4" name="Freeform: Shape 193">
                    <a:extLst>
                      <a:ext uri="{FF2B5EF4-FFF2-40B4-BE49-F238E27FC236}">
                        <a16:creationId xmlns:a16="http://schemas.microsoft.com/office/drawing/2014/main" id="{43B133D9-8A37-4D9C-9FB5-4ECC684F17CB}"/>
                      </a:ext>
                    </a:extLst>
                  </p:cNvPr>
                  <p:cNvSpPr/>
                  <p:nvPr/>
                </p:nvSpPr>
                <p:spPr>
                  <a:xfrm>
                    <a:off x="12224063" y="5072169"/>
                    <a:ext cx="469059" cy="37525"/>
                  </a:xfrm>
                  <a:custGeom>
                    <a:avLst/>
                    <a:gdLst>
                      <a:gd name="connsiteX0" fmla="*/ 480316 w 469058"/>
                      <a:gd name="connsiteY0" fmla="*/ 20639 h 37524"/>
                      <a:gd name="connsiteX1" fmla="*/ 240158 w 469058"/>
                      <a:gd name="connsiteY1" fmla="*/ 41277 h 37524"/>
                      <a:gd name="connsiteX2" fmla="*/ 0 w 469058"/>
                      <a:gd name="connsiteY2" fmla="*/ 20639 h 37524"/>
                      <a:gd name="connsiteX3" fmla="*/ 240158 w 469058"/>
                      <a:gd name="connsiteY3" fmla="*/ 0 h 37524"/>
                      <a:gd name="connsiteX4" fmla="*/ 480316 w 469058"/>
                      <a:gd name="connsiteY4" fmla="*/ 20639 h 37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9058" h="37524">
                        <a:moveTo>
                          <a:pt x="480316" y="20639"/>
                        </a:moveTo>
                        <a:cubicBezTo>
                          <a:pt x="480316" y="32037"/>
                          <a:pt x="372794" y="41277"/>
                          <a:pt x="240158" y="41277"/>
                        </a:cubicBezTo>
                        <a:cubicBezTo>
                          <a:pt x="107522" y="41277"/>
                          <a:pt x="0" y="32037"/>
                          <a:pt x="0" y="20639"/>
                        </a:cubicBezTo>
                        <a:cubicBezTo>
                          <a:pt x="0" y="9240"/>
                          <a:pt x="107522" y="0"/>
                          <a:pt x="240158" y="0"/>
                        </a:cubicBezTo>
                        <a:cubicBezTo>
                          <a:pt x="372794" y="0"/>
                          <a:pt x="480316" y="9240"/>
                          <a:pt x="480316" y="20639"/>
                        </a:cubicBezTo>
                        <a:close/>
                      </a:path>
                    </a:pathLst>
                  </a:custGeom>
                  <a:solidFill>
                    <a:srgbClr val="53585E"/>
                  </a:solidFill>
                  <a:ln w="3175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58" name="Graphic 206">
                <a:extLst>
                  <a:ext uri="{FF2B5EF4-FFF2-40B4-BE49-F238E27FC236}">
                    <a16:creationId xmlns:a16="http://schemas.microsoft.com/office/drawing/2014/main" id="{7FB65DB9-C976-4CBF-96A1-64250A000BBA}"/>
                  </a:ext>
                </a:extLst>
              </p:cNvPr>
              <p:cNvGrpSpPr/>
              <p:nvPr/>
            </p:nvGrpSpPr>
            <p:grpSpPr>
              <a:xfrm>
                <a:off x="8353279" y="2725859"/>
                <a:ext cx="411480" cy="228600"/>
                <a:chOff x="11758757" y="5486818"/>
                <a:chExt cx="302074" cy="270178"/>
              </a:xfrm>
              <a:solidFill>
                <a:schemeClr val="accent1"/>
              </a:solidFill>
            </p:grpSpPr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AF3F6C2D-FDEF-47C2-AE55-13A835C49A72}"/>
                    </a:ext>
                  </a:extLst>
                </p:cNvPr>
                <p:cNvSpPr/>
                <p:nvPr/>
              </p:nvSpPr>
              <p:spPr>
                <a:xfrm>
                  <a:off x="11890093" y="5486818"/>
                  <a:ext cx="37525" cy="37525"/>
                </a:xfrm>
                <a:custGeom>
                  <a:avLst/>
                  <a:gdLst>
                    <a:gd name="connsiteX0" fmla="*/ 45030 w 37524"/>
                    <a:gd name="connsiteY0" fmla="*/ 22515 h 37524"/>
                    <a:gd name="connsiteX1" fmla="*/ 22515 w 37524"/>
                    <a:gd name="connsiteY1" fmla="*/ 45030 h 37524"/>
                    <a:gd name="connsiteX2" fmla="*/ 0 w 37524"/>
                    <a:gd name="connsiteY2" fmla="*/ 22515 h 37524"/>
                    <a:gd name="connsiteX3" fmla="*/ 22515 w 37524"/>
                    <a:gd name="connsiteY3" fmla="*/ 0 h 37524"/>
                    <a:gd name="connsiteX4" fmla="*/ 45030 w 37524"/>
                    <a:gd name="connsiteY4" fmla="*/ 22515 h 3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524" h="37524">
                      <a:moveTo>
                        <a:pt x="45030" y="22515"/>
                      </a:moveTo>
                      <a:cubicBezTo>
                        <a:pt x="45030" y="34949"/>
                        <a:pt x="34949" y="45030"/>
                        <a:pt x="22515" y="45030"/>
                      </a:cubicBezTo>
                      <a:cubicBezTo>
                        <a:pt x="10080" y="45030"/>
                        <a:pt x="0" y="34949"/>
                        <a:pt x="0" y="22515"/>
                      </a:cubicBezTo>
                      <a:cubicBezTo>
                        <a:pt x="0" y="10080"/>
                        <a:pt x="10080" y="0"/>
                        <a:pt x="22515" y="0"/>
                      </a:cubicBezTo>
                      <a:cubicBezTo>
                        <a:pt x="34949" y="0"/>
                        <a:pt x="45030" y="10080"/>
                        <a:pt x="45030" y="22515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8CFA0BB3-39CC-4D36-9815-D825EB46C367}"/>
                    </a:ext>
                  </a:extLst>
                </p:cNvPr>
                <p:cNvSpPr/>
                <p:nvPr/>
              </p:nvSpPr>
              <p:spPr>
                <a:xfrm>
                  <a:off x="12023306" y="5719471"/>
                  <a:ext cx="37525" cy="37525"/>
                </a:xfrm>
                <a:custGeom>
                  <a:avLst/>
                  <a:gdLst>
                    <a:gd name="connsiteX0" fmla="*/ 45030 w 37524"/>
                    <a:gd name="connsiteY0" fmla="*/ 22515 h 37524"/>
                    <a:gd name="connsiteX1" fmla="*/ 22515 w 37524"/>
                    <a:gd name="connsiteY1" fmla="*/ 45030 h 37524"/>
                    <a:gd name="connsiteX2" fmla="*/ 0 w 37524"/>
                    <a:gd name="connsiteY2" fmla="*/ 22515 h 37524"/>
                    <a:gd name="connsiteX3" fmla="*/ 22515 w 37524"/>
                    <a:gd name="connsiteY3" fmla="*/ 0 h 37524"/>
                    <a:gd name="connsiteX4" fmla="*/ 45030 w 37524"/>
                    <a:gd name="connsiteY4" fmla="*/ 22515 h 3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524" h="37524">
                      <a:moveTo>
                        <a:pt x="45030" y="22515"/>
                      </a:moveTo>
                      <a:cubicBezTo>
                        <a:pt x="45030" y="34949"/>
                        <a:pt x="34949" y="45030"/>
                        <a:pt x="22515" y="45030"/>
                      </a:cubicBezTo>
                      <a:cubicBezTo>
                        <a:pt x="10080" y="45030"/>
                        <a:pt x="0" y="34949"/>
                        <a:pt x="0" y="22515"/>
                      </a:cubicBezTo>
                      <a:cubicBezTo>
                        <a:pt x="0" y="10080"/>
                        <a:pt x="10080" y="0"/>
                        <a:pt x="22515" y="0"/>
                      </a:cubicBezTo>
                      <a:cubicBezTo>
                        <a:pt x="34949" y="0"/>
                        <a:pt x="45030" y="10080"/>
                        <a:pt x="45030" y="22515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BCE37E6B-29D9-4D1A-BE75-EE19E7FE849E}"/>
                    </a:ext>
                  </a:extLst>
                </p:cNvPr>
                <p:cNvSpPr/>
                <p:nvPr/>
              </p:nvSpPr>
              <p:spPr>
                <a:xfrm>
                  <a:off x="11758757" y="5719471"/>
                  <a:ext cx="37525" cy="37525"/>
                </a:xfrm>
                <a:custGeom>
                  <a:avLst/>
                  <a:gdLst>
                    <a:gd name="connsiteX0" fmla="*/ 45030 w 37524"/>
                    <a:gd name="connsiteY0" fmla="*/ 22515 h 37524"/>
                    <a:gd name="connsiteX1" fmla="*/ 22515 w 37524"/>
                    <a:gd name="connsiteY1" fmla="*/ 45030 h 37524"/>
                    <a:gd name="connsiteX2" fmla="*/ 0 w 37524"/>
                    <a:gd name="connsiteY2" fmla="*/ 22515 h 37524"/>
                    <a:gd name="connsiteX3" fmla="*/ 22515 w 37524"/>
                    <a:gd name="connsiteY3" fmla="*/ 0 h 37524"/>
                    <a:gd name="connsiteX4" fmla="*/ 45030 w 37524"/>
                    <a:gd name="connsiteY4" fmla="*/ 22515 h 3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524" h="37524">
                      <a:moveTo>
                        <a:pt x="45030" y="22515"/>
                      </a:moveTo>
                      <a:cubicBezTo>
                        <a:pt x="45030" y="34949"/>
                        <a:pt x="34949" y="45030"/>
                        <a:pt x="22515" y="45030"/>
                      </a:cubicBezTo>
                      <a:cubicBezTo>
                        <a:pt x="10080" y="45030"/>
                        <a:pt x="0" y="34949"/>
                        <a:pt x="0" y="22515"/>
                      </a:cubicBezTo>
                      <a:cubicBezTo>
                        <a:pt x="0" y="10080"/>
                        <a:pt x="10080" y="0"/>
                        <a:pt x="22515" y="0"/>
                      </a:cubicBezTo>
                      <a:cubicBezTo>
                        <a:pt x="34949" y="0"/>
                        <a:pt x="45030" y="10080"/>
                        <a:pt x="45030" y="22515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E338D492-71D1-47A3-AE3C-02E4654578AF}"/>
                    </a:ext>
                  </a:extLst>
                </p:cNvPr>
                <p:cNvSpPr/>
                <p:nvPr/>
              </p:nvSpPr>
              <p:spPr>
                <a:xfrm>
                  <a:off x="11767769" y="5499951"/>
                  <a:ext cx="281435" cy="243911"/>
                </a:xfrm>
                <a:custGeom>
                  <a:avLst/>
                  <a:gdLst>
                    <a:gd name="connsiteX0" fmla="*/ 279929 w 281435"/>
                    <a:gd name="connsiteY0" fmla="*/ 255168 h 243910"/>
                    <a:gd name="connsiteX1" fmla="*/ 11627 w 281435"/>
                    <a:gd name="connsiteY1" fmla="*/ 255168 h 243910"/>
                    <a:gd name="connsiteX2" fmla="*/ 2246 w 281435"/>
                    <a:gd name="connsiteY2" fmla="*/ 238282 h 243910"/>
                    <a:gd name="connsiteX3" fmla="*/ 137335 w 281435"/>
                    <a:gd name="connsiteY3" fmla="*/ 5629 h 243910"/>
                    <a:gd name="connsiteX4" fmla="*/ 157973 w 281435"/>
                    <a:gd name="connsiteY4" fmla="*/ 5629 h 243910"/>
                    <a:gd name="connsiteX5" fmla="*/ 293062 w 281435"/>
                    <a:gd name="connsiteY5" fmla="*/ 238282 h 243910"/>
                    <a:gd name="connsiteX6" fmla="*/ 279929 w 281435"/>
                    <a:gd name="connsiteY6" fmla="*/ 255168 h 243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81435" h="243910">
                      <a:moveTo>
                        <a:pt x="279929" y="255168"/>
                      </a:moveTo>
                      <a:lnTo>
                        <a:pt x="11627" y="255168"/>
                      </a:lnTo>
                      <a:cubicBezTo>
                        <a:pt x="2246" y="255168"/>
                        <a:pt x="-3383" y="245787"/>
                        <a:pt x="2246" y="238282"/>
                      </a:cubicBezTo>
                      <a:lnTo>
                        <a:pt x="137335" y="5629"/>
                      </a:lnTo>
                      <a:cubicBezTo>
                        <a:pt x="141087" y="-1876"/>
                        <a:pt x="152345" y="-1876"/>
                        <a:pt x="157973" y="5629"/>
                      </a:cubicBezTo>
                      <a:lnTo>
                        <a:pt x="293062" y="238282"/>
                      </a:lnTo>
                      <a:cubicBezTo>
                        <a:pt x="294938" y="245787"/>
                        <a:pt x="289310" y="255168"/>
                        <a:pt x="279929" y="255168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650393AD-19D3-4B27-BF9D-45A2A7F1AAA1}"/>
                    </a:ext>
                  </a:extLst>
                </p:cNvPr>
                <p:cNvSpPr/>
                <p:nvPr/>
              </p:nvSpPr>
              <p:spPr>
                <a:xfrm>
                  <a:off x="11906979" y="5503704"/>
                  <a:ext cx="18762" cy="18762"/>
                </a:xfrm>
                <a:custGeom>
                  <a:avLst/>
                  <a:gdLst>
                    <a:gd name="connsiteX0" fmla="*/ 11257 w 0"/>
                    <a:gd name="connsiteY0" fmla="*/ 5629 h 0"/>
                    <a:gd name="connsiteX1" fmla="*/ 5629 w 0"/>
                    <a:gd name="connsiteY1" fmla="*/ 11257 h 0"/>
                    <a:gd name="connsiteX2" fmla="*/ 0 w 0"/>
                    <a:gd name="connsiteY2" fmla="*/ 5629 h 0"/>
                    <a:gd name="connsiteX3" fmla="*/ 5629 w 0"/>
                    <a:gd name="connsiteY3" fmla="*/ 0 h 0"/>
                    <a:gd name="connsiteX4" fmla="*/ 11257 w 0"/>
                    <a:gd name="connsiteY4" fmla="*/ 5629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>
                      <a:moveTo>
                        <a:pt x="11257" y="5629"/>
                      </a:moveTo>
                      <a:cubicBezTo>
                        <a:pt x="11257" y="8737"/>
                        <a:pt x="8737" y="11257"/>
                        <a:pt x="5629" y="11257"/>
                      </a:cubicBezTo>
                      <a:cubicBezTo>
                        <a:pt x="2520" y="11257"/>
                        <a:pt x="0" y="8737"/>
                        <a:pt x="0" y="5629"/>
                      </a:cubicBezTo>
                      <a:cubicBezTo>
                        <a:pt x="0" y="2520"/>
                        <a:pt x="2520" y="0"/>
                        <a:pt x="5629" y="0"/>
                      </a:cubicBezTo>
                      <a:cubicBezTo>
                        <a:pt x="8737" y="0"/>
                        <a:pt x="11257" y="2520"/>
                        <a:pt x="11257" y="5629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C91B6988-484F-4F1D-97A8-BD86E9613925}"/>
                    </a:ext>
                  </a:extLst>
                </p:cNvPr>
                <p:cNvSpPr/>
                <p:nvPr/>
              </p:nvSpPr>
              <p:spPr>
                <a:xfrm>
                  <a:off x="12038316" y="5734481"/>
                  <a:ext cx="18762" cy="18762"/>
                </a:xfrm>
                <a:custGeom>
                  <a:avLst/>
                  <a:gdLst>
                    <a:gd name="connsiteX0" fmla="*/ 15010 w 0"/>
                    <a:gd name="connsiteY0" fmla="*/ 7505 h 0"/>
                    <a:gd name="connsiteX1" fmla="*/ 7505 w 0"/>
                    <a:gd name="connsiteY1" fmla="*/ 15010 h 0"/>
                    <a:gd name="connsiteX2" fmla="*/ 0 w 0"/>
                    <a:gd name="connsiteY2" fmla="*/ 7505 h 0"/>
                    <a:gd name="connsiteX3" fmla="*/ 7505 w 0"/>
                    <a:gd name="connsiteY3" fmla="*/ 0 h 0"/>
                    <a:gd name="connsiteX4" fmla="*/ 15010 w 0"/>
                    <a:gd name="connsiteY4" fmla="*/ 7505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>
                      <a:moveTo>
                        <a:pt x="15010" y="7505"/>
                      </a:moveTo>
                      <a:cubicBezTo>
                        <a:pt x="15010" y="11650"/>
                        <a:pt x="11650" y="15010"/>
                        <a:pt x="7505" y="15010"/>
                      </a:cubicBezTo>
                      <a:cubicBezTo>
                        <a:pt x="3360" y="15010"/>
                        <a:pt x="0" y="11650"/>
                        <a:pt x="0" y="7505"/>
                      </a:cubicBezTo>
                      <a:cubicBezTo>
                        <a:pt x="0" y="3360"/>
                        <a:pt x="3360" y="0"/>
                        <a:pt x="7505" y="0"/>
                      </a:cubicBezTo>
                      <a:cubicBezTo>
                        <a:pt x="11650" y="0"/>
                        <a:pt x="15010" y="3360"/>
                        <a:pt x="15010" y="7505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D15F8921-E540-4A88-B0A8-084F09F99EDF}"/>
                    </a:ext>
                  </a:extLst>
                </p:cNvPr>
                <p:cNvSpPr/>
                <p:nvPr/>
              </p:nvSpPr>
              <p:spPr>
                <a:xfrm>
                  <a:off x="11773767" y="5734481"/>
                  <a:ext cx="18762" cy="18762"/>
                </a:xfrm>
                <a:custGeom>
                  <a:avLst/>
                  <a:gdLst>
                    <a:gd name="connsiteX0" fmla="*/ 15010 w 0"/>
                    <a:gd name="connsiteY0" fmla="*/ 7505 h 0"/>
                    <a:gd name="connsiteX1" fmla="*/ 7505 w 0"/>
                    <a:gd name="connsiteY1" fmla="*/ 15010 h 0"/>
                    <a:gd name="connsiteX2" fmla="*/ 0 w 0"/>
                    <a:gd name="connsiteY2" fmla="*/ 7505 h 0"/>
                    <a:gd name="connsiteX3" fmla="*/ 7505 w 0"/>
                    <a:gd name="connsiteY3" fmla="*/ 0 h 0"/>
                    <a:gd name="connsiteX4" fmla="*/ 15010 w 0"/>
                    <a:gd name="connsiteY4" fmla="*/ 7505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>
                      <a:moveTo>
                        <a:pt x="15010" y="7505"/>
                      </a:moveTo>
                      <a:cubicBezTo>
                        <a:pt x="15010" y="11650"/>
                        <a:pt x="11650" y="15010"/>
                        <a:pt x="7505" y="15010"/>
                      </a:cubicBezTo>
                      <a:cubicBezTo>
                        <a:pt x="3360" y="15010"/>
                        <a:pt x="0" y="11650"/>
                        <a:pt x="0" y="7505"/>
                      </a:cubicBezTo>
                      <a:cubicBezTo>
                        <a:pt x="0" y="3360"/>
                        <a:pt x="3360" y="0"/>
                        <a:pt x="7505" y="0"/>
                      </a:cubicBezTo>
                      <a:cubicBezTo>
                        <a:pt x="11650" y="0"/>
                        <a:pt x="15010" y="3360"/>
                        <a:pt x="15010" y="7505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74" name="Graphic 206">
                  <a:extLst>
                    <a:ext uri="{FF2B5EF4-FFF2-40B4-BE49-F238E27FC236}">
                      <a16:creationId xmlns:a16="http://schemas.microsoft.com/office/drawing/2014/main" id="{639A84AE-213D-4533-AA80-6F9D317AFFBC}"/>
                    </a:ext>
                  </a:extLst>
                </p:cNvPr>
                <p:cNvGrpSpPr/>
                <p:nvPr/>
              </p:nvGrpSpPr>
              <p:grpSpPr>
                <a:xfrm>
                  <a:off x="11830054" y="5571248"/>
                  <a:ext cx="150099" cy="150099"/>
                  <a:chOff x="11830054" y="5571248"/>
                  <a:chExt cx="150099" cy="150099"/>
                </a:xfrm>
                <a:solidFill>
                  <a:srgbClr val="323C48"/>
                </a:solidFill>
              </p:grpSpPr>
              <p:sp>
                <p:nvSpPr>
                  <p:cNvPr id="178" name="Freeform: Shape 177">
                    <a:extLst>
                      <a:ext uri="{FF2B5EF4-FFF2-40B4-BE49-F238E27FC236}">
                        <a16:creationId xmlns:a16="http://schemas.microsoft.com/office/drawing/2014/main" id="{C8D0EFB5-8DA2-4E47-B839-D9F0426EB463}"/>
                      </a:ext>
                    </a:extLst>
                  </p:cNvPr>
                  <p:cNvSpPr/>
                  <p:nvPr/>
                </p:nvSpPr>
                <p:spPr>
                  <a:xfrm>
                    <a:off x="11830054" y="5571248"/>
                    <a:ext cx="150099" cy="150099"/>
                  </a:xfrm>
                  <a:custGeom>
                    <a:avLst/>
                    <a:gdLst>
                      <a:gd name="connsiteX0" fmla="*/ 0 w 150098"/>
                      <a:gd name="connsiteY0" fmla="*/ 0 h 150098"/>
                      <a:gd name="connsiteX1" fmla="*/ 166985 w 150098"/>
                      <a:gd name="connsiteY1" fmla="*/ 0 h 150098"/>
                      <a:gd name="connsiteX2" fmla="*/ 166985 w 150098"/>
                      <a:gd name="connsiteY2" fmla="*/ 166985 h 150098"/>
                      <a:gd name="connsiteX3" fmla="*/ 0 w 150098"/>
                      <a:gd name="connsiteY3" fmla="*/ 166985 h 150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0098" h="150098">
                        <a:moveTo>
                          <a:pt x="0" y="0"/>
                        </a:moveTo>
                        <a:lnTo>
                          <a:pt x="166985" y="0"/>
                        </a:lnTo>
                        <a:lnTo>
                          <a:pt x="166985" y="166985"/>
                        </a:lnTo>
                        <a:lnTo>
                          <a:pt x="0" y="166985"/>
                        </a:lnTo>
                        <a:close/>
                      </a:path>
                    </a:pathLst>
                  </a:custGeom>
                  <a:solidFill>
                    <a:srgbClr val="323C48"/>
                  </a:solidFill>
                  <a:ln w="3175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9" name="Freeform: Shape 178">
                    <a:extLst>
                      <a:ext uri="{FF2B5EF4-FFF2-40B4-BE49-F238E27FC236}">
                        <a16:creationId xmlns:a16="http://schemas.microsoft.com/office/drawing/2014/main" id="{7A9F2BDA-03EE-4476-BF49-89FFBC829DC8}"/>
                      </a:ext>
                    </a:extLst>
                  </p:cNvPr>
                  <p:cNvSpPr/>
                  <p:nvPr/>
                </p:nvSpPr>
                <p:spPr>
                  <a:xfrm>
                    <a:off x="11830054" y="5633164"/>
                    <a:ext cx="150099" cy="18762"/>
                  </a:xfrm>
                  <a:custGeom>
                    <a:avLst/>
                    <a:gdLst>
                      <a:gd name="connsiteX0" fmla="*/ 0 w 150098"/>
                      <a:gd name="connsiteY0" fmla="*/ 0 h 0"/>
                      <a:gd name="connsiteX1" fmla="*/ 166985 w 150098"/>
                      <a:gd name="connsiteY1" fmla="*/ 0 h 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0098">
                        <a:moveTo>
                          <a:pt x="0" y="0"/>
                        </a:moveTo>
                        <a:lnTo>
                          <a:pt x="166985" y="0"/>
                        </a:lnTo>
                      </a:path>
                    </a:pathLst>
                  </a:custGeom>
                  <a:ln w="3175" cap="flat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5E46A002-0AEB-4909-BFF4-FAFE529DC243}"/>
                    </a:ext>
                  </a:extLst>
                </p:cNvPr>
                <p:cNvSpPr/>
                <p:nvPr/>
              </p:nvSpPr>
              <p:spPr>
                <a:xfrm>
                  <a:off x="11856321" y="5653803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7505 h 0"/>
                    <a:gd name="connsiteX1" fmla="*/ 16886 w 18762"/>
                    <a:gd name="connsiteY1" fmla="*/ 15010 h 0"/>
                    <a:gd name="connsiteX2" fmla="*/ 0 w 18762"/>
                    <a:gd name="connsiteY2" fmla="*/ 7505 h 0"/>
                    <a:gd name="connsiteX3" fmla="*/ 16886 w 18762"/>
                    <a:gd name="connsiteY3" fmla="*/ 0 h 0"/>
                    <a:gd name="connsiteX4" fmla="*/ 33772 w 18762"/>
                    <a:gd name="connsiteY4" fmla="*/ 7505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>
                      <a:moveTo>
                        <a:pt x="33772" y="7505"/>
                      </a:moveTo>
                      <a:cubicBezTo>
                        <a:pt x="33772" y="11650"/>
                        <a:pt x="26212" y="15010"/>
                        <a:pt x="16886" y="15010"/>
                      </a:cubicBezTo>
                      <a:cubicBezTo>
                        <a:pt x="7560" y="15010"/>
                        <a:pt x="0" y="11650"/>
                        <a:pt x="0" y="7505"/>
                      </a:cubicBezTo>
                      <a:cubicBezTo>
                        <a:pt x="0" y="3360"/>
                        <a:pt x="7560" y="0"/>
                        <a:pt x="16886" y="0"/>
                      </a:cubicBezTo>
                      <a:cubicBezTo>
                        <a:pt x="26212" y="0"/>
                        <a:pt x="33772" y="3360"/>
                        <a:pt x="33772" y="7505"/>
                      </a:cubicBezTo>
                      <a:close/>
                    </a:path>
                  </a:pathLst>
                </a:custGeom>
                <a:solidFill>
                  <a:srgbClr val="06A9F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2DDA14F2-6FB3-49CE-A046-6E4422E1958B}"/>
                    </a:ext>
                  </a:extLst>
                </p:cNvPr>
                <p:cNvSpPr/>
                <p:nvPr/>
              </p:nvSpPr>
              <p:spPr>
                <a:xfrm>
                  <a:off x="11936999" y="5653803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7505 h 0"/>
                    <a:gd name="connsiteX1" fmla="*/ 16886 w 18762"/>
                    <a:gd name="connsiteY1" fmla="*/ 15010 h 0"/>
                    <a:gd name="connsiteX2" fmla="*/ 0 w 18762"/>
                    <a:gd name="connsiteY2" fmla="*/ 7505 h 0"/>
                    <a:gd name="connsiteX3" fmla="*/ 16886 w 18762"/>
                    <a:gd name="connsiteY3" fmla="*/ 0 h 0"/>
                    <a:gd name="connsiteX4" fmla="*/ 33772 w 18762"/>
                    <a:gd name="connsiteY4" fmla="*/ 7505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>
                      <a:moveTo>
                        <a:pt x="33772" y="7505"/>
                      </a:moveTo>
                      <a:cubicBezTo>
                        <a:pt x="33772" y="11650"/>
                        <a:pt x="26212" y="15010"/>
                        <a:pt x="16886" y="15010"/>
                      </a:cubicBezTo>
                      <a:cubicBezTo>
                        <a:pt x="7560" y="15010"/>
                        <a:pt x="0" y="11650"/>
                        <a:pt x="0" y="7505"/>
                      </a:cubicBezTo>
                      <a:cubicBezTo>
                        <a:pt x="0" y="3360"/>
                        <a:pt x="7560" y="0"/>
                        <a:pt x="16886" y="0"/>
                      </a:cubicBezTo>
                      <a:cubicBezTo>
                        <a:pt x="26212" y="0"/>
                        <a:pt x="33772" y="3360"/>
                        <a:pt x="33772" y="7505"/>
                      </a:cubicBezTo>
                      <a:close/>
                    </a:path>
                  </a:pathLst>
                </a:custGeom>
                <a:solidFill>
                  <a:srgbClr val="37CCA6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AD5947B0-CDA5-4BE6-82CC-C7778D6A286D}"/>
                    </a:ext>
                  </a:extLst>
                </p:cNvPr>
                <p:cNvSpPr/>
                <p:nvPr/>
              </p:nvSpPr>
              <p:spPr>
                <a:xfrm>
                  <a:off x="11856321" y="5702585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7505 h 0"/>
                    <a:gd name="connsiteX1" fmla="*/ 16886 w 18762"/>
                    <a:gd name="connsiteY1" fmla="*/ 15010 h 0"/>
                    <a:gd name="connsiteX2" fmla="*/ 0 w 18762"/>
                    <a:gd name="connsiteY2" fmla="*/ 7505 h 0"/>
                    <a:gd name="connsiteX3" fmla="*/ 16886 w 18762"/>
                    <a:gd name="connsiteY3" fmla="*/ 0 h 0"/>
                    <a:gd name="connsiteX4" fmla="*/ 33772 w 18762"/>
                    <a:gd name="connsiteY4" fmla="*/ 7505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>
                      <a:moveTo>
                        <a:pt x="33772" y="7505"/>
                      </a:moveTo>
                      <a:cubicBezTo>
                        <a:pt x="33772" y="11650"/>
                        <a:pt x="26212" y="15010"/>
                        <a:pt x="16886" y="15010"/>
                      </a:cubicBezTo>
                      <a:cubicBezTo>
                        <a:pt x="7560" y="15010"/>
                        <a:pt x="0" y="11650"/>
                        <a:pt x="0" y="7505"/>
                      </a:cubicBezTo>
                      <a:cubicBezTo>
                        <a:pt x="0" y="3360"/>
                        <a:pt x="7560" y="0"/>
                        <a:pt x="16886" y="0"/>
                      </a:cubicBezTo>
                      <a:cubicBezTo>
                        <a:pt x="26212" y="0"/>
                        <a:pt x="33772" y="3360"/>
                        <a:pt x="33772" y="7505"/>
                      </a:cubicBezTo>
                      <a:close/>
                    </a:path>
                  </a:pathLst>
                </a:custGeom>
                <a:solidFill>
                  <a:srgbClr val="FF2A00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9" name="Graphic 206">
                <a:extLst>
                  <a:ext uri="{FF2B5EF4-FFF2-40B4-BE49-F238E27FC236}">
                    <a16:creationId xmlns:a16="http://schemas.microsoft.com/office/drawing/2014/main" id="{2B329ADE-18F6-45AF-AB43-18F8123FA81C}"/>
                  </a:ext>
                </a:extLst>
              </p:cNvPr>
              <p:cNvGrpSpPr/>
              <p:nvPr/>
            </p:nvGrpSpPr>
            <p:grpSpPr>
              <a:xfrm>
                <a:off x="7855726" y="2118558"/>
                <a:ext cx="685800" cy="331719"/>
                <a:chOff x="11147104" y="5040273"/>
                <a:chExt cx="562871" cy="243911"/>
              </a:xfrm>
              <a:solidFill>
                <a:schemeClr val="accent1"/>
              </a:solidFill>
            </p:grpSpPr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29948041-9DE1-439B-BA3E-7687E75667D9}"/>
                    </a:ext>
                  </a:extLst>
                </p:cNvPr>
                <p:cNvSpPr/>
                <p:nvPr/>
              </p:nvSpPr>
              <p:spPr>
                <a:xfrm>
                  <a:off x="11180876" y="5074045"/>
                  <a:ext cx="506583" cy="187624"/>
                </a:xfrm>
                <a:custGeom>
                  <a:avLst/>
                  <a:gdLst>
                    <a:gd name="connsiteX0" fmla="*/ 0 w 506583"/>
                    <a:gd name="connsiteY0" fmla="*/ 0 h 187623"/>
                    <a:gd name="connsiteX1" fmla="*/ 506583 w 506583"/>
                    <a:gd name="connsiteY1" fmla="*/ 0 h 187623"/>
                    <a:gd name="connsiteX2" fmla="*/ 506583 w 506583"/>
                    <a:gd name="connsiteY2" fmla="*/ 202634 h 187623"/>
                    <a:gd name="connsiteX3" fmla="*/ 0 w 506583"/>
                    <a:gd name="connsiteY3" fmla="*/ 202634 h 187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6583" h="187623">
                      <a:moveTo>
                        <a:pt x="0" y="0"/>
                      </a:moveTo>
                      <a:lnTo>
                        <a:pt x="506583" y="0"/>
                      </a:lnTo>
                      <a:lnTo>
                        <a:pt x="506583" y="202634"/>
                      </a:lnTo>
                      <a:lnTo>
                        <a:pt x="0" y="202634"/>
                      </a:lnTo>
                      <a:close/>
                    </a:path>
                  </a:pathLst>
                </a:custGeom>
                <a:solidFill>
                  <a:srgbClr val="323C48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3C380D9C-2F06-4AF0-B989-8C9523994AE4}"/>
                    </a:ext>
                  </a:extLst>
                </p:cNvPr>
                <p:cNvSpPr/>
                <p:nvPr/>
              </p:nvSpPr>
              <p:spPr>
                <a:xfrm>
                  <a:off x="11180876" y="5040273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92BC80E9-EC57-4D1F-9307-F387D3D7D030}"/>
                    </a:ext>
                  </a:extLst>
                </p:cNvPr>
                <p:cNvSpPr/>
                <p:nvPr/>
              </p:nvSpPr>
              <p:spPr>
                <a:xfrm>
                  <a:off x="11653688" y="5040273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E754654E-88FD-42FD-B0CF-7B54F681F2D1}"/>
                    </a:ext>
                  </a:extLst>
                </p:cNvPr>
                <p:cNvSpPr/>
                <p:nvPr/>
              </p:nvSpPr>
              <p:spPr>
                <a:xfrm>
                  <a:off x="11147104" y="5242907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8E209C51-555F-4F2B-B30B-E8C732931F54}"/>
                    </a:ext>
                  </a:extLst>
                </p:cNvPr>
                <p:cNvSpPr/>
                <p:nvPr/>
              </p:nvSpPr>
              <p:spPr>
                <a:xfrm>
                  <a:off x="11687460" y="5242907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9CB46EF9-0841-48AB-A710-09B7D6893338}"/>
                    </a:ext>
                  </a:extLst>
                </p:cNvPr>
                <p:cNvSpPr/>
                <p:nvPr/>
              </p:nvSpPr>
              <p:spPr>
                <a:xfrm>
                  <a:off x="11417282" y="5175362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FB9705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6C2431E8-22D7-4BFC-81BD-B843CEA98FF9}"/>
                    </a:ext>
                  </a:extLst>
                </p:cNvPr>
                <p:cNvSpPr/>
                <p:nvPr/>
              </p:nvSpPr>
              <p:spPr>
                <a:xfrm>
                  <a:off x="11586143" y="5276679"/>
                  <a:ext cx="18762" cy="18762"/>
                </a:xfrm>
                <a:custGeom>
                  <a:avLst/>
                  <a:gdLst>
                    <a:gd name="connsiteX0" fmla="*/ 0 w 0"/>
                    <a:gd name="connsiteY0" fmla="*/ 0 h 18762"/>
                    <a:gd name="connsiteX1" fmla="*/ 9381 w 0"/>
                    <a:gd name="connsiteY1" fmla="*/ 0 h 18762"/>
                    <a:gd name="connsiteX2" fmla="*/ 9381 w 0"/>
                    <a:gd name="connsiteY2" fmla="*/ 22515 h 18762"/>
                    <a:gd name="connsiteX3" fmla="*/ 0 w 0"/>
                    <a:gd name="connsiteY3" fmla="*/ 22515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h="18762">
                      <a:moveTo>
                        <a:pt x="0" y="0"/>
                      </a:moveTo>
                      <a:lnTo>
                        <a:pt x="9381" y="0"/>
                      </a:lnTo>
                      <a:lnTo>
                        <a:pt x="9381" y="22515"/>
                      </a:lnTo>
                      <a:lnTo>
                        <a:pt x="0" y="22515"/>
                      </a:ln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67361530-AC68-43CF-AC55-9F7D4401AF65}"/>
                </a:ext>
              </a:extLst>
            </p:cNvPr>
            <p:cNvSpPr/>
            <p:nvPr/>
          </p:nvSpPr>
          <p:spPr>
            <a:xfrm>
              <a:off x="7174141" y="3289499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49430F65-3B78-4296-8655-B402CFC1E6E8}"/>
                </a:ext>
              </a:extLst>
            </p:cNvPr>
            <p:cNvGrpSpPr/>
            <p:nvPr/>
          </p:nvGrpSpPr>
          <p:grpSpPr>
            <a:xfrm>
              <a:off x="8044347" y="3469097"/>
              <a:ext cx="207825" cy="80683"/>
              <a:chOff x="15820149" y="4218903"/>
              <a:chExt cx="207825" cy="80683"/>
            </a:xfrm>
          </p:grpSpPr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C5B88777-7273-4507-8694-3289DAE9B47B}"/>
                  </a:ext>
                </a:extLst>
              </p:cNvPr>
              <p:cNvSpPr/>
              <p:nvPr/>
            </p:nvSpPr>
            <p:spPr>
              <a:xfrm>
                <a:off x="15820149" y="4218903"/>
                <a:ext cx="80683" cy="80683"/>
              </a:xfrm>
              <a:prstGeom prst="ellipse">
                <a:avLst/>
              </a:prstGeom>
              <a:solidFill>
                <a:srgbClr val="00B05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69989BA3-B92B-4338-BFCC-86CC3CCC2C8F}"/>
                  </a:ext>
                </a:extLst>
              </p:cNvPr>
              <p:cNvSpPr/>
              <p:nvPr/>
            </p:nvSpPr>
            <p:spPr>
              <a:xfrm>
                <a:off x="15947291" y="4218903"/>
                <a:ext cx="80683" cy="80683"/>
              </a:xfrm>
              <a:prstGeom prst="ellipse">
                <a:avLst/>
              </a:prstGeom>
              <a:solidFill>
                <a:srgbClr val="FFC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05" name="TextBox 204">
            <a:extLst>
              <a:ext uri="{FF2B5EF4-FFF2-40B4-BE49-F238E27FC236}">
                <a16:creationId xmlns:a16="http://schemas.microsoft.com/office/drawing/2014/main" id="{88EAAD3E-083D-4155-B996-ED2EBAFA88EC}"/>
              </a:ext>
            </a:extLst>
          </p:cNvPr>
          <p:cNvSpPr txBox="1">
            <a:spLocks noChangeAspect="1"/>
          </p:cNvSpPr>
          <p:nvPr/>
        </p:nvSpPr>
        <p:spPr>
          <a:xfrm rot="16200000">
            <a:off x="844962" y="3481027"/>
            <a:ext cx="1296160" cy="225155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Resin Prep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1B5AC45D-41C2-4407-AC2B-386CB2FA6599}"/>
              </a:ext>
            </a:extLst>
          </p:cNvPr>
          <p:cNvSpPr txBox="1">
            <a:spLocks noChangeAspect="1"/>
          </p:cNvSpPr>
          <p:nvPr/>
        </p:nvSpPr>
        <p:spPr>
          <a:xfrm rot="5400000">
            <a:off x="7069319" y="3338295"/>
            <a:ext cx="579877" cy="217224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Curing</a:t>
            </a:r>
          </a:p>
          <a:p>
            <a:pPr algn="ctr"/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A1667D82-42B5-437D-8048-BC4FE373608C}"/>
              </a:ext>
            </a:extLst>
          </p:cNvPr>
          <p:cNvSpPr txBox="1">
            <a:spLocks noChangeAspect="1"/>
          </p:cNvSpPr>
          <p:nvPr/>
        </p:nvSpPr>
        <p:spPr>
          <a:xfrm>
            <a:off x="3346512" y="2220766"/>
            <a:ext cx="549684" cy="21679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Printing</a:t>
            </a:r>
          </a:p>
          <a:p>
            <a:pPr algn="ctr"/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B5691AA8-3B88-4D7E-9A1A-1EDEBA2F36D7}"/>
              </a:ext>
            </a:extLst>
          </p:cNvPr>
          <p:cNvSpPr txBox="1">
            <a:spLocks noChangeAspect="1"/>
          </p:cNvSpPr>
          <p:nvPr/>
        </p:nvSpPr>
        <p:spPr>
          <a:xfrm rot="5400000">
            <a:off x="6557644" y="4541284"/>
            <a:ext cx="1599938" cy="217224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Platform Processing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14C47EA3-C757-43DD-BAC1-E0DDF7317A0F}"/>
              </a:ext>
            </a:extLst>
          </p:cNvPr>
          <p:cNvSpPr/>
          <p:nvPr/>
        </p:nvSpPr>
        <p:spPr>
          <a:xfrm rot="5400000">
            <a:off x="1509881" y="3050317"/>
            <a:ext cx="603504" cy="403270"/>
          </a:xfrm>
          <a:prstGeom prst="rect">
            <a:avLst/>
          </a:prstGeom>
          <a:solidFill>
            <a:srgbClr val="A4AAB4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7B63F013-802E-4B52-83BC-1AABF6E3FC38}"/>
              </a:ext>
            </a:extLst>
          </p:cNvPr>
          <p:cNvSpPr txBox="1">
            <a:spLocks noChangeAspect="1"/>
          </p:cNvSpPr>
          <p:nvPr/>
        </p:nvSpPr>
        <p:spPr>
          <a:xfrm>
            <a:off x="4414448" y="2220766"/>
            <a:ext cx="711916" cy="21679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Spinning</a:t>
            </a:r>
          </a:p>
          <a:p>
            <a:pPr algn="ctr"/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BA9BDDCC-CC4D-4012-BCDF-E94E574B4291}"/>
              </a:ext>
            </a:extLst>
          </p:cNvPr>
          <p:cNvGrpSpPr/>
          <p:nvPr/>
        </p:nvGrpSpPr>
        <p:grpSpPr>
          <a:xfrm>
            <a:off x="3260428" y="2441003"/>
            <a:ext cx="281635" cy="164437"/>
            <a:chOff x="7419508" y="5183671"/>
            <a:chExt cx="281635" cy="164437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5EDA8776-B348-4D73-97EF-78E30D3729E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19508" y="5183671"/>
              <a:ext cx="281635" cy="164437"/>
              <a:chOff x="7596664" y="5194759"/>
              <a:chExt cx="1135433" cy="662938"/>
            </a:xfrm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CD978C6F-6DA9-416C-9BA2-C800C3DD37A4}"/>
                  </a:ext>
                </a:extLst>
              </p:cNvPr>
              <p:cNvSpPr/>
              <p:nvPr/>
            </p:nvSpPr>
            <p:spPr>
              <a:xfrm>
                <a:off x="7596664" y="5194759"/>
                <a:ext cx="1135433" cy="66293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B8906F59-9D5D-49E3-AD3C-D43043D828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6664" y="5641634"/>
                <a:ext cx="1135433" cy="0"/>
              </a:xfrm>
              <a:prstGeom prst="line">
                <a:avLst/>
              </a:prstGeom>
              <a:ln w="3175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31587FA6-0DDC-4246-AA64-93D25F973D9B}"/>
                </a:ext>
              </a:extLst>
            </p:cNvPr>
            <p:cNvSpPr/>
            <p:nvPr/>
          </p:nvSpPr>
          <p:spPr>
            <a:xfrm>
              <a:off x="7519984" y="5208002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53561D9E-C53B-46C9-9F29-9D76C00835A5}"/>
              </a:ext>
            </a:extLst>
          </p:cNvPr>
          <p:cNvGrpSpPr/>
          <p:nvPr/>
        </p:nvGrpSpPr>
        <p:grpSpPr>
          <a:xfrm rot="16200000">
            <a:off x="1744016" y="3550568"/>
            <a:ext cx="260040" cy="277975"/>
            <a:chOff x="2063828" y="5008000"/>
            <a:chExt cx="705195" cy="753833"/>
          </a:xfrm>
        </p:grpSpPr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91EEDEE9-E735-4885-A6E2-8EFD2E0B6849}"/>
                </a:ext>
              </a:extLst>
            </p:cNvPr>
            <p:cNvSpPr/>
            <p:nvPr/>
          </p:nvSpPr>
          <p:spPr>
            <a:xfrm>
              <a:off x="2289772" y="5687934"/>
              <a:ext cx="253306" cy="73899"/>
            </a:xfrm>
            <a:prstGeom prst="rect">
              <a:avLst/>
            </a:prstGeom>
            <a:solidFill>
              <a:srgbClr val="999999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ctangle: Rounded Corners 217">
              <a:extLst>
                <a:ext uri="{FF2B5EF4-FFF2-40B4-BE49-F238E27FC236}">
                  <a16:creationId xmlns:a16="http://schemas.microsoft.com/office/drawing/2014/main" id="{7C9C5AE4-7CAE-4014-8976-11A26136744C}"/>
                </a:ext>
              </a:extLst>
            </p:cNvPr>
            <p:cNvSpPr/>
            <p:nvPr/>
          </p:nvSpPr>
          <p:spPr>
            <a:xfrm>
              <a:off x="2063828" y="5008000"/>
              <a:ext cx="705195" cy="705195"/>
            </a:xfrm>
            <a:prstGeom prst="roundRect">
              <a:avLst>
                <a:gd name="adj" fmla="val 9914"/>
              </a:avLst>
            </a:prstGeom>
            <a:solidFill>
              <a:srgbClr val="999999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EC3DF19E-1266-4A6B-AEB2-005BAAAC4540}"/>
              </a:ext>
            </a:extLst>
          </p:cNvPr>
          <p:cNvGrpSpPr/>
          <p:nvPr/>
        </p:nvGrpSpPr>
        <p:grpSpPr>
          <a:xfrm>
            <a:off x="5823763" y="2435587"/>
            <a:ext cx="260040" cy="277975"/>
            <a:chOff x="2063828" y="5008000"/>
            <a:chExt cx="705195" cy="753833"/>
          </a:xfrm>
        </p:grpSpPr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49039483-73D5-40EB-8D9C-62FE79300674}"/>
                </a:ext>
              </a:extLst>
            </p:cNvPr>
            <p:cNvSpPr/>
            <p:nvPr/>
          </p:nvSpPr>
          <p:spPr>
            <a:xfrm>
              <a:off x="2289772" y="5687934"/>
              <a:ext cx="253306" cy="73899"/>
            </a:xfrm>
            <a:prstGeom prst="rect">
              <a:avLst/>
            </a:prstGeom>
            <a:solidFill>
              <a:srgbClr val="999999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75970709-45B2-40B7-A12A-6FE1894C983E}"/>
                </a:ext>
              </a:extLst>
            </p:cNvPr>
            <p:cNvSpPr/>
            <p:nvPr/>
          </p:nvSpPr>
          <p:spPr>
            <a:xfrm>
              <a:off x="2063828" y="5008000"/>
              <a:ext cx="705195" cy="705195"/>
            </a:xfrm>
            <a:prstGeom prst="roundRect">
              <a:avLst>
                <a:gd name="adj" fmla="val 9914"/>
              </a:avLst>
            </a:prstGeom>
            <a:solidFill>
              <a:srgbClr val="999999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2" name="TextBox 221">
            <a:extLst>
              <a:ext uri="{FF2B5EF4-FFF2-40B4-BE49-F238E27FC236}">
                <a16:creationId xmlns:a16="http://schemas.microsoft.com/office/drawing/2014/main" id="{92320416-4D06-4D9F-96E6-90EF2DD124B1}"/>
              </a:ext>
            </a:extLst>
          </p:cNvPr>
          <p:cNvSpPr txBox="1">
            <a:spLocks noChangeAspect="1"/>
          </p:cNvSpPr>
          <p:nvPr/>
        </p:nvSpPr>
        <p:spPr>
          <a:xfrm rot="16200000">
            <a:off x="-825435" y="3833993"/>
            <a:ext cx="3025595" cy="217224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Sample Layout: 1 Printer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3" name="Google Shape;1245;p22">
            <a:extLst>
              <a:ext uri="{FF2B5EF4-FFF2-40B4-BE49-F238E27FC236}">
                <a16:creationId xmlns:a16="http://schemas.microsoft.com/office/drawing/2014/main" id="{B35CB9C8-5FAE-4F61-9407-827DA559FF97}"/>
              </a:ext>
            </a:extLst>
          </p:cNvPr>
          <p:cNvGrpSpPr/>
          <p:nvPr/>
        </p:nvGrpSpPr>
        <p:grpSpPr>
          <a:xfrm>
            <a:off x="8760726" y="6388611"/>
            <a:ext cx="910033" cy="692605"/>
            <a:chOff x="9040591" y="7099853"/>
            <a:chExt cx="910033" cy="692605"/>
          </a:xfrm>
        </p:grpSpPr>
        <p:sp>
          <p:nvSpPr>
            <p:cNvPr id="224" name="Google Shape;1246;p22">
              <a:extLst>
                <a:ext uri="{FF2B5EF4-FFF2-40B4-BE49-F238E27FC236}">
                  <a16:creationId xmlns:a16="http://schemas.microsoft.com/office/drawing/2014/main" id="{5BA75C1A-5DCD-4537-A59C-7C7E0270B854}"/>
                </a:ext>
              </a:extLst>
            </p:cNvPr>
            <p:cNvSpPr txBox="1"/>
            <p:nvPr/>
          </p:nvSpPr>
          <p:spPr>
            <a:xfrm>
              <a:off x="9149324" y="7099853"/>
              <a:ext cx="688500" cy="8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Electrical</a:t>
              </a:r>
              <a:endParaRPr dirty="0"/>
            </a:p>
          </p:txBody>
        </p:sp>
        <p:sp>
          <p:nvSpPr>
            <p:cNvPr id="225" name="Google Shape;1247;p22">
              <a:extLst>
                <a:ext uri="{FF2B5EF4-FFF2-40B4-BE49-F238E27FC236}">
                  <a16:creationId xmlns:a16="http://schemas.microsoft.com/office/drawing/2014/main" id="{C267BA14-7B61-45E7-BDAD-25965B036CA9}"/>
                </a:ext>
              </a:extLst>
            </p:cNvPr>
            <p:cNvSpPr txBox="1"/>
            <p:nvPr/>
          </p:nvSpPr>
          <p:spPr>
            <a:xfrm>
              <a:off x="9149324" y="7228304"/>
              <a:ext cx="688500" cy="17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Ventilation</a:t>
              </a:r>
              <a:endParaRPr dirty="0"/>
            </a:p>
          </p:txBody>
        </p:sp>
        <p:sp>
          <p:nvSpPr>
            <p:cNvPr id="226" name="Google Shape;1248;p22">
              <a:extLst>
                <a:ext uri="{FF2B5EF4-FFF2-40B4-BE49-F238E27FC236}">
                  <a16:creationId xmlns:a16="http://schemas.microsoft.com/office/drawing/2014/main" id="{4A772107-4BD3-4A7C-9E3A-FF41E06ECB6B}"/>
                </a:ext>
              </a:extLst>
            </p:cNvPr>
            <p:cNvSpPr txBox="1"/>
            <p:nvPr/>
          </p:nvSpPr>
          <p:spPr>
            <a:xfrm>
              <a:off x="9149324" y="7352855"/>
              <a:ext cx="538200" cy="18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Network</a:t>
              </a:r>
              <a:endParaRPr/>
            </a:p>
          </p:txBody>
        </p:sp>
        <p:sp>
          <p:nvSpPr>
            <p:cNvPr id="227" name="Google Shape;1249;p22">
              <a:extLst>
                <a:ext uri="{FF2B5EF4-FFF2-40B4-BE49-F238E27FC236}">
                  <a16:creationId xmlns:a16="http://schemas.microsoft.com/office/drawing/2014/main" id="{D027135E-8EE4-448E-BB56-FAEB3B597C49}"/>
                </a:ext>
              </a:extLst>
            </p:cNvPr>
            <p:cNvSpPr txBox="1"/>
            <p:nvPr/>
          </p:nvSpPr>
          <p:spPr>
            <a:xfrm>
              <a:off x="9149324" y="7485507"/>
              <a:ext cx="801300" cy="1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Compressed Air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1250;p22">
              <a:extLst>
                <a:ext uri="{FF2B5EF4-FFF2-40B4-BE49-F238E27FC236}">
                  <a16:creationId xmlns:a16="http://schemas.microsoft.com/office/drawing/2014/main" id="{9DC17191-BDE1-4B2D-A89C-231D60B6F40F}"/>
                </a:ext>
              </a:extLst>
            </p:cNvPr>
            <p:cNvSpPr/>
            <p:nvPr/>
          </p:nvSpPr>
          <p:spPr>
            <a:xfrm>
              <a:off x="9040600" y="7149342"/>
              <a:ext cx="80700" cy="807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7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1251;p22">
              <a:extLst>
                <a:ext uri="{FF2B5EF4-FFF2-40B4-BE49-F238E27FC236}">
                  <a16:creationId xmlns:a16="http://schemas.microsoft.com/office/drawing/2014/main" id="{9F15AA3B-C913-4A3A-AC32-4AEFA1EB4F42}"/>
                </a:ext>
              </a:extLst>
            </p:cNvPr>
            <p:cNvSpPr/>
            <p:nvPr/>
          </p:nvSpPr>
          <p:spPr>
            <a:xfrm>
              <a:off x="9040600" y="7276903"/>
              <a:ext cx="80700" cy="807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7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1252;p22">
              <a:extLst>
                <a:ext uri="{FF2B5EF4-FFF2-40B4-BE49-F238E27FC236}">
                  <a16:creationId xmlns:a16="http://schemas.microsoft.com/office/drawing/2014/main" id="{26A28C15-5B3C-4952-A7D8-E5453B38B6DE}"/>
                </a:ext>
              </a:extLst>
            </p:cNvPr>
            <p:cNvSpPr/>
            <p:nvPr/>
          </p:nvSpPr>
          <p:spPr>
            <a:xfrm>
              <a:off x="9040600" y="7404461"/>
              <a:ext cx="80700" cy="807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7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1253;p22">
              <a:extLst>
                <a:ext uri="{FF2B5EF4-FFF2-40B4-BE49-F238E27FC236}">
                  <a16:creationId xmlns:a16="http://schemas.microsoft.com/office/drawing/2014/main" id="{9D2B2C71-33C1-4FC5-9419-A52C4277EDD4}"/>
                </a:ext>
              </a:extLst>
            </p:cNvPr>
            <p:cNvSpPr/>
            <p:nvPr/>
          </p:nvSpPr>
          <p:spPr>
            <a:xfrm>
              <a:off x="9040600" y="7534691"/>
              <a:ext cx="80700" cy="807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7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1254;p22">
              <a:extLst>
                <a:ext uri="{FF2B5EF4-FFF2-40B4-BE49-F238E27FC236}">
                  <a16:creationId xmlns:a16="http://schemas.microsoft.com/office/drawing/2014/main" id="{703963D7-9052-46B1-8DD8-78161A67D997}"/>
                </a:ext>
              </a:extLst>
            </p:cNvPr>
            <p:cNvSpPr/>
            <p:nvPr/>
          </p:nvSpPr>
          <p:spPr>
            <a:xfrm>
              <a:off x="9040591" y="7662541"/>
              <a:ext cx="80700" cy="80700"/>
            </a:xfrm>
            <a:prstGeom prst="ellipse">
              <a:avLst/>
            </a:prstGeom>
            <a:solidFill>
              <a:srgbClr val="9900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7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1255;p22">
              <a:extLst>
                <a:ext uri="{FF2B5EF4-FFF2-40B4-BE49-F238E27FC236}">
                  <a16:creationId xmlns:a16="http://schemas.microsoft.com/office/drawing/2014/main" id="{EE42EA64-D6F3-426B-A860-7A52FB188456}"/>
                </a:ext>
              </a:extLst>
            </p:cNvPr>
            <p:cNvSpPr txBox="1"/>
            <p:nvPr/>
          </p:nvSpPr>
          <p:spPr>
            <a:xfrm>
              <a:off x="9149324" y="7613358"/>
              <a:ext cx="801300" cy="1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>
                  <a:solidFill>
                    <a:schemeClr val="dk1"/>
                  </a:solidFill>
                </a:rPr>
                <a:t>Nitrogen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4" name="TextBox 233">
            <a:extLst>
              <a:ext uri="{FF2B5EF4-FFF2-40B4-BE49-F238E27FC236}">
                <a16:creationId xmlns:a16="http://schemas.microsoft.com/office/drawing/2014/main" id="{13123951-A48A-4C12-8CAD-E3FAA9D0A528}"/>
              </a:ext>
            </a:extLst>
          </p:cNvPr>
          <p:cNvSpPr txBox="1">
            <a:spLocks noChangeAspect="1"/>
          </p:cNvSpPr>
          <p:nvPr/>
        </p:nvSpPr>
        <p:spPr>
          <a:xfrm rot="16200000">
            <a:off x="2054014" y="2702439"/>
            <a:ext cx="867886" cy="32262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Eyewash Station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(Recommended)</a:t>
            </a:r>
          </a:p>
        </p:txBody>
      </p: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BBFF205B-A095-41AA-8808-41AAFC497869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1615393" y="2496648"/>
            <a:ext cx="333944" cy="334336"/>
            <a:chOff x="3967418" y="3785327"/>
            <a:chExt cx="457457" cy="457994"/>
          </a:xfrm>
        </p:grpSpPr>
        <p:sp>
          <p:nvSpPr>
            <p:cNvPr id="236" name="Rectangle: Rounded Corners 250">
              <a:extLst>
                <a:ext uri="{FF2B5EF4-FFF2-40B4-BE49-F238E27FC236}">
                  <a16:creationId xmlns:a16="http://schemas.microsoft.com/office/drawing/2014/main" id="{40850CBA-CBF7-4D99-A090-35983107F1BD}"/>
                </a:ext>
              </a:extLst>
            </p:cNvPr>
            <p:cNvSpPr/>
            <p:nvPr/>
          </p:nvSpPr>
          <p:spPr>
            <a:xfrm rot="10800000">
              <a:off x="3967418" y="3892942"/>
              <a:ext cx="457200" cy="350379"/>
            </a:xfrm>
            <a:prstGeom prst="round2SameRect">
              <a:avLst>
                <a:gd name="adj1" fmla="val 3981"/>
                <a:gd name="adj2" fmla="val 0"/>
              </a:avLst>
            </a:prstGeom>
            <a:noFill/>
            <a:ln w="3175">
              <a:solidFill>
                <a:srgbClr val="0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Rectangle: Rounded Corners 250">
              <a:extLst>
                <a:ext uri="{FF2B5EF4-FFF2-40B4-BE49-F238E27FC236}">
                  <a16:creationId xmlns:a16="http://schemas.microsoft.com/office/drawing/2014/main" id="{63339911-2136-4631-A653-FD29CBB4A5F7}"/>
                </a:ext>
              </a:extLst>
            </p:cNvPr>
            <p:cNvSpPr/>
            <p:nvPr/>
          </p:nvSpPr>
          <p:spPr>
            <a:xfrm>
              <a:off x="3967675" y="3785327"/>
              <a:ext cx="457200" cy="207845"/>
            </a:xfrm>
            <a:prstGeom prst="roundRect">
              <a:avLst/>
            </a:prstGeom>
            <a:solidFill>
              <a:srgbClr val="B4E97F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6E81DAF4-695F-4AA3-BC61-5F84998C75DC}"/>
                </a:ext>
              </a:extLst>
            </p:cNvPr>
            <p:cNvSpPr/>
            <p:nvPr/>
          </p:nvSpPr>
          <p:spPr>
            <a:xfrm>
              <a:off x="4128182" y="3828066"/>
              <a:ext cx="124027" cy="62239"/>
            </a:xfrm>
            <a:prstGeom prst="rect">
              <a:avLst/>
            </a:prstGeom>
            <a:solidFill>
              <a:srgbClr val="8CCB4D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39B36042-0825-4C0A-B706-5517ABB5816F}"/>
                </a:ext>
              </a:extLst>
            </p:cNvPr>
            <p:cNvSpPr/>
            <p:nvPr/>
          </p:nvSpPr>
          <p:spPr>
            <a:xfrm>
              <a:off x="4330998" y="3801324"/>
              <a:ext cx="71988" cy="72447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C4FD0A54-8DED-46CE-91B5-554F40A3D0B8}"/>
                </a:ext>
              </a:extLst>
            </p:cNvPr>
            <p:cNvCxnSpPr>
              <a:stCxn id="237" idx="1"/>
              <a:endCxn id="237" idx="3"/>
            </p:cNvCxnSpPr>
            <p:nvPr/>
          </p:nvCxnSpPr>
          <p:spPr>
            <a:xfrm>
              <a:off x="3967675" y="3889250"/>
              <a:ext cx="457200" cy="0"/>
            </a:xfrm>
            <a:prstGeom prst="line">
              <a:avLst/>
            </a:prstGeom>
            <a:ln w="31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6939EDDF-1D71-4FBF-88BF-6D8C0BDBD88A}"/>
              </a:ext>
            </a:extLst>
          </p:cNvPr>
          <p:cNvCxnSpPr>
            <a:cxnSpLocks/>
          </p:cNvCxnSpPr>
          <p:nvPr/>
        </p:nvCxnSpPr>
        <p:spPr>
          <a:xfrm flipH="1">
            <a:off x="1963774" y="2673414"/>
            <a:ext cx="3678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2" name="TextBox 241">
            <a:extLst>
              <a:ext uri="{FF2B5EF4-FFF2-40B4-BE49-F238E27FC236}">
                <a16:creationId xmlns:a16="http://schemas.microsoft.com/office/drawing/2014/main" id="{A61AEA6C-8438-419E-8FD7-50B4617EFBA5}"/>
              </a:ext>
            </a:extLst>
          </p:cNvPr>
          <p:cNvSpPr txBox="1">
            <a:spLocks noChangeAspect="1"/>
          </p:cNvSpPr>
          <p:nvPr/>
        </p:nvSpPr>
        <p:spPr>
          <a:xfrm>
            <a:off x="6868970" y="5807879"/>
            <a:ext cx="1086998" cy="213582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PPE area</a:t>
            </a: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7203C1B8-0258-443D-9A35-574F8AE3D744}"/>
              </a:ext>
            </a:extLst>
          </p:cNvPr>
          <p:cNvSpPr txBox="1">
            <a:spLocks noChangeAspect="1"/>
          </p:cNvSpPr>
          <p:nvPr/>
        </p:nvSpPr>
        <p:spPr>
          <a:xfrm>
            <a:off x="6868970" y="5976290"/>
            <a:ext cx="1392776" cy="42098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Clean zone adjacent to production area for equipping PPE and washing hands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9B8F71A0-6575-495E-8444-BFD574C24412}"/>
              </a:ext>
            </a:extLst>
          </p:cNvPr>
          <p:cNvSpPr/>
          <p:nvPr/>
        </p:nvSpPr>
        <p:spPr>
          <a:xfrm>
            <a:off x="4034814" y="5636378"/>
            <a:ext cx="2805836" cy="745765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 w="6350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7F6A27A4-5820-42C3-B58B-AD8F22E4FB6F}"/>
              </a:ext>
            </a:extLst>
          </p:cNvPr>
          <p:cNvGrpSpPr>
            <a:grpSpLocks noChangeAspect="1"/>
          </p:cNvGrpSpPr>
          <p:nvPr/>
        </p:nvGrpSpPr>
        <p:grpSpPr>
          <a:xfrm>
            <a:off x="5557566" y="5636377"/>
            <a:ext cx="393192" cy="347472"/>
            <a:chOff x="8427002" y="6379130"/>
            <a:chExt cx="381000" cy="329090"/>
          </a:xfrm>
        </p:grpSpPr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24847688-0ACF-425F-A8DD-123F8C577C54}"/>
                </a:ext>
              </a:extLst>
            </p:cNvPr>
            <p:cNvSpPr/>
            <p:nvPr/>
          </p:nvSpPr>
          <p:spPr>
            <a:xfrm rot="5400000">
              <a:off x="8452957" y="6353175"/>
              <a:ext cx="329090" cy="381000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Rectangle: Rounded Corners 245">
              <a:extLst>
                <a:ext uri="{FF2B5EF4-FFF2-40B4-BE49-F238E27FC236}">
                  <a16:creationId xmlns:a16="http://schemas.microsoft.com/office/drawing/2014/main" id="{3A43EC9F-D9E7-420E-9F2F-B12381F0451A}"/>
                </a:ext>
              </a:extLst>
            </p:cNvPr>
            <p:cNvSpPr/>
            <p:nvPr/>
          </p:nvSpPr>
          <p:spPr>
            <a:xfrm rot="5400000">
              <a:off x="8522372" y="6421874"/>
              <a:ext cx="190260" cy="310046"/>
            </a:xfrm>
            <a:prstGeom prst="roundRect">
              <a:avLst/>
            </a:prstGeom>
            <a:solidFill>
              <a:schemeClr val="accent5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EE8909EF-D80F-4125-BDD0-94EF2172C20B}"/>
                </a:ext>
              </a:extLst>
            </p:cNvPr>
            <p:cNvSpPr/>
            <p:nvPr/>
          </p:nvSpPr>
          <p:spPr>
            <a:xfrm>
              <a:off x="8598900" y="6559264"/>
              <a:ext cx="45720" cy="45720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9CA97F7D-FEA5-4B9E-AE7E-ED988638411A}"/>
                </a:ext>
              </a:extLst>
            </p:cNvPr>
            <p:cNvCxnSpPr/>
            <p:nvPr/>
          </p:nvCxnSpPr>
          <p:spPr>
            <a:xfrm>
              <a:off x="8427002" y="6436518"/>
              <a:ext cx="381000" cy="0"/>
            </a:xfrm>
            <a:prstGeom prst="line">
              <a:avLst/>
            </a:prstGeom>
            <a:ln w="31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Rectangle: Rounded Corners 248">
              <a:extLst>
                <a:ext uri="{FF2B5EF4-FFF2-40B4-BE49-F238E27FC236}">
                  <a16:creationId xmlns:a16="http://schemas.microsoft.com/office/drawing/2014/main" id="{6388BEF6-A9DE-43C1-97B2-6B1503E193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07874" y="6450336"/>
              <a:ext cx="27219" cy="182880"/>
            </a:xfrm>
            <a:prstGeom prst="roundRect">
              <a:avLst>
                <a:gd name="adj" fmla="val 50000"/>
              </a:avLst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251" name="TextBox 250">
            <a:extLst>
              <a:ext uri="{FF2B5EF4-FFF2-40B4-BE49-F238E27FC236}">
                <a16:creationId xmlns:a16="http://schemas.microsoft.com/office/drawing/2014/main" id="{8712835B-DEFD-45D6-ACEA-EAA949097B68}"/>
              </a:ext>
            </a:extLst>
          </p:cNvPr>
          <p:cNvSpPr txBox="1">
            <a:spLocks noChangeAspect="1"/>
          </p:cNvSpPr>
          <p:nvPr/>
        </p:nvSpPr>
        <p:spPr>
          <a:xfrm>
            <a:off x="5337513" y="6235362"/>
            <a:ext cx="829210" cy="323370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Sink (Recommended)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73A6E5AC-D816-42DE-89BA-FCFBBC36C515}"/>
              </a:ext>
            </a:extLst>
          </p:cNvPr>
          <p:cNvSpPr txBox="1"/>
          <p:nvPr/>
        </p:nvSpPr>
        <p:spPr>
          <a:xfrm>
            <a:off x="4713519" y="5939086"/>
            <a:ext cx="692858" cy="241290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Lab coat rack</a:t>
            </a:r>
          </a:p>
        </p:txBody>
      </p:sp>
      <p:pic>
        <p:nvPicPr>
          <p:cNvPr id="253" name="Google Shape;703;p20">
            <a:extLst>
              <a:ext uri="{FF2B5EF4-FFF2-40B4-BE49-F238E27FC236}">
                <a16:creationId xmlns:a16="http://schemas.microsoft.com/office/drawing/2014/main" id="{40727E1A-2474-4A8D-B4A5-0F4B6D2B13B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6200000">
            <a:off x="4916821" y="5419073"/>
            <a:ext cx="301577" cy="7384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" name="Group 253">
            <a:extLst>
              <a:ext uri="{FF2B5EF4-FFF2-40B4-BE49-F238E27FC236}">
                <a16:creationId xmlns:a16="http://schemas.microsoft.com/office/drawing/2014/main" id="{B92329B5-906D-4F11-96D4-732B6F418EB7}"/>
              </a:ext>
            </a:extLst>
          </p:cNvPr>
          <p:cNvGrpSpPr/>
          <p:nvPr/>
        </p:nvGrpSpPr>
        <p:grpSpPr>
          <a:xfrm rot="5400000">
            <a:off x="4125295" y="5548804"/>
            <a:ext cx="404414" cy="585374"/>
            <a:chOff x="1623441" y="5495543"/>
            <a:chExt cx="404414" cy="585374"/>
          </a:xfrm>
        </p:grpSpPr>
        <p:pic>
          <p:nvPicPr>
            <p:cNvPr id="255" name="Graphic 254">
              <a:extLst>
                <a:ext uri="{FF2B5EF4-FFF2-40B4-BE49-F238E27FC236}">
                  <a16:creationId xmlns:a16="http://schemas.microsoft.com/office/drawing/2014/main" id="{772FD9D6-10E9-4599-886F-21EE6F19F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532961" y="5586023"/>
              <a:ext cx="585374" cy="404414"/>
            </a:xfrm>
            <a:prstGeom prst="rect">
              <a:avLst/>
            </a:prstGeom>
          </p:spPr>
        </p:pic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F2EC5568-1BB8-4610-A3B8-03F0FC45B8A4}"/>
                </a:ext>
              </a:extLst>
            </p:cNvPr>
            <p:cNvGrpSpPr/>
            <p:nvPr/>
          </p:nvGrpSpPr>
          <p:grpSpPr>
            <a:xfrm rot="16200000">
              <a:off x="1619631" y="5767944"/>
              <a:ext cx="342782" cy="247149"/>
              <a:chOff x="1054745" y="596895"/>
              <a:chExt cx="342782" cy="247149"/>
            </a:xfrm>
          </p:grpSpPr>
          <p:grpSp>
            <p:nvGrpSpPr>
              <p:cNvPr id="258" name="Group 257">
                <a:extLst>
                  <a:ext uri="{FF2B5EF4-FFF2-40B4-BE49-F238E27FC236}">
                    <a16:creationId xmlns:a16="http://schemas.microsoft.com/office/drawing/2014/main" id="{6F927080-7EA9-4BCF-833F-F9A02A9CDD85}"/>
                  </a:ext>
                </a:extLst>
              </p:cNvPr>
              <p:cNvGrpSpPr/>
              <p:nvPr/>
            </p:nvGrpSpPr>
            <p:grpSpPr>
              <a:xfrm>
                <a:off x="1054745" y="596895"/>
                <a:ext cx="113655" cy="247149"/>
                <a:chOff x="1054745" y="596895"/>
                <a:chExt cx="113655" cy="247149"/>
              </a:xfrm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164D3F93-6602-4957-A0D5-70BA02658F4D}"/>
                    </a:ext>
                  </a:extLst>
                </p:cNvPr>
                <p:cNvSpPr/>
                <p:nvPr/>
              </p:nvSpPr>
              <p:spPr>
                <a:xfrm>
                  <a:off x="1054745" y="596895"/>
                  <a:ext cx="113655" cy="247149"/>
                </a:xfrm>
                <a:prstGeom prst="rect">
                  <a:avLst/>
                </a:prstGeom>
                <a:solidFill>
                  <a:schemeClr val="bg2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6" name="Rectangle: Rounded Corners 265">
                  <a:extLst>
                    <a:ext uri="{FF2B5EF4-FFF2-40B4-BE49-F238E27FC236}">
                      <a16:creationId xmlns:a16="http://schemas.microsoft.com/office/drawing/2014/main" id="{6D46595A-440B-443A-B545-19AE0AC3C6BD}"/>
                    </a:ext>
                  </a:extLst>
                </p:cNvPr>
                <p:cNvSpPr/>
                <p:nvPr/>
              </p:nvSpPr>
              <p:spPr>
                <a:xfrm>
                  <a:off x="1082997" y="637236"/>
                  <a:ext cx="57150" cy="1664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59" name="Group 258">
                <a:extLst>
                  <a:ext uri="{FF2B5EF4-FFF2-40B4-BE49-F238E27FC236}">
                    <a16:creationId xmlns:a16="http://schemas.microsoft.com/office/drawing/2014/main" id="{F628D797-179B-4B5F-91D3-ACE62E7B14FB}"/>
                  </a:ext>
                </a:extLst>
              </p:cNvPr>
              <p:cNvGrpSpPr/>
              <p:nvPr/>
            </p:nvGrpSpPr>
            <p:grpSpPr>
              <a:xfrm>
                <a:off x="1169045" y="596895"/>
                <a:ext cx="113655" cy="247149"/>
                <a:chOff x="1054745" y="596895"/>
                <a:chExt cx="113655" cy="247149"/>
              </a:xfrm>
            </p:grpSpPr>
            <p:sp>
              <p:nvSpPr>
                <p:cNvPr id="263" name="Rectangle 262">
                  <a:extLst>
                    <a:ext uri="{FF2B5EF4-FFF2-40B4-BE49-F238E27FC236}">
                      <a16:creationId xmlns:a16="http://schemas.microsoft.com/office/drawing/2014/main" id="{0B26D544-1445-4AD2-A7EB-8C70D75FB576}"/>
                    </a:ext>
                  </a:extLst>
                </p:cNvPr>
                <p:cNvSpPr/>
                <p:nvPr/>
              </p:nvSpPr>
              <p:spPr>
                <a:xfrm>
                  <a:off x="1054745" y="596895"/>
                  <a:ext cx="113655" cy="247149"/>
                </a:xfrm>
                <a:prstGeom prst="rect">
                  <a:avLst/>
                </a:prstGeom>
                <a:solidFill>
                  <a:schemeClr val="bg2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4" name="Rectangle: Rounded Corners 263">
                  <a:extLst>
                    <a:ext uri="{FF2B5EF4-FFF2-40B4-BE49-F238E27FC236}">
                      <a16:creationId xmlns:a16="http://schemas.microsoft.com/office/drawing/2014/main" id="{AD902287-6CF8-4710-AF42-CB09633D2288}"/>
                    </a:ext>
                  </a:extLst>
                </p:cNvPr>
                <p:cNvSpPr/>
                <p:nvPr/>
              </p:nvSpPr>
              <p:spPr>
                <a:xfrm>
                  <a:off x="1082997" y="637236"/>
                  <a:ext cx="57150" cy="1664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60" name="Group 259">
                <a:extLst>
                  <a:ext uri="{FF2B5EF4-FFF2-40B4-BE49-F238E27FC236}">
                    <a16:creationId xmlns:a16="http://schemas.microsoft.com/office/drawing/2014/main" id="{CF9FA158-2D00-404C-9B30-E84D1CF06B33}"/>
                  </a:ext>
                </a:extLst>
              </p:cNvPr>
              <p:cNvGrpSpPr/>
              <p:nvPr/>
            </p:nvGrpSpPr>
            <p:grpSpPr>
              <a:xfrm>
                <a:off x="1283872" y="596895"/>
                <a:ext cx="113655" cy="247149"/>
                <a:chOff x="1054745" y="596895"/>
                <a:chExt cx="113655" cy="247149"/>
              </a:xfrm>
            </p:grpSpPr>
            <p:sp>
              <p:nvSpPr>
                <p:cNvPr id="261" name="Rectangle 260">
                  <a:extLst>
                    <a:ext uri="{FF2B5EF4-FFF2-40B4-BE49-F238E27FC236}">
                      <a16:creationId xmlns:a16="http://schemas.microsoft.com/office/drawing/2014/main" id="{2CF72963-394B-4447-9260-C5F6D4B71C3C}"/>
                    </a:ext>
                  </a:extLst>
                </p:cNvPr>
                <p:cNvSpPr/>
                <p:nvPr/>
              </p:nvSpPr>
              <p:spPr>
                <a:xfrm>
                  <a:off x="1054745" y="596895"/>
                  <a:ext cx="113655" cy="247149"/>
                </a:xfrm>
                <a:prstGeom prst="rect">
                  <a:avLst/>
                </a:prstGeom>
                <a:solidFill>
                  <a:schemeClr val="bg2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2" name="Rectangle: Rounded Corners 261">
                  <a:extLst>
                    <a:ext uri="{FF2B5EF4-FFF2-40B4-BE49-F238E27FC236}">
                      <a16:creationId xmlns:a16="http://schemas.microsoft.com/office/drawing/2014/main" id="{41EE87AF-7C1C-4F77-A897-2E5A8B0F7388}"/>
                    </a:ext>
                  </a:extLst>
                </p:cNvPr>
                <p:cNvSpPr/>
                <p:nvPr/>
              </p:nvSpPr>
              <p:spPr>
                <a:xfrm>
                  <a:off x="1082997" y="637236"/>
                  <a:ext cx="57150" cy="1664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FC09722A-FA42-4487-8453-AF93DA754AC5}"/>
                </a:ext>
              </a:extLst>
            </p:cNvPr>
            <p:cNvSpPr/>
            <p:nvPr/>
          </p:nvSpPr>
          <p:spPr>
            <a:xfrm rot="5400000">
              <a:off x="1740719" y="5454018"/>
              <a:ext cx="177876" cy="32609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7" name="TextBox 266">
            <a:extLst>
              <a:ext uri="{FF2B5EF4-FFF2-40B4-BE49-F238E27FC236}">
                <a16:creationId xmlns:a16="http://schemas.microsoft.com/office/drawing/2014/main" id="{091CE8C6-3192-40E8-8034-3804399BAD70}"/>
              </a:ext>
            </a:extLst>
          </p:cNvPr>
          <p:cNvSpPr txBox="1"/>
          <p:nvPr/>
        </p:nvSpPr>
        <p:spPr>
          <a:xfrm>
            <a:off x="4053601" y="6040699"/>
            <a:ext cx="532908" cy="288124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Gloves &amp; glasses</a:t>
            </a:r>
          </a:p>
        </p:txBody>
      </p: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D65F8407-F6AA-46A7-B0EF-5D97BBBB8B5A}"/>
              </a:ext>
            </a:extLst>
          </p:cNvPr>
          <p:cNvGrpSpPr/>
          <p:nvPr/>
        </p:nvGrpSpPr>
        <p:grpSpPr>
          <a:xfrm rot="10800000">
            <a:off x="6278692" y="5638852"/>
            <a:ext cx="242410" cy="366423"/>
            <a:chOff x="3072564" y="5204460"/>
            <a:chExt cx="718653" cy="1086307"/>
          </a:xfrm>
        </p:grpSpPr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B6A2D727-791B-4A67-A9DE-7BF20CEC0EFF}"/>
                </a:ext>
              </a:extLst>
            </p:cNvPr>
            <p:cNvSpPr/>
            <p:nvPr/>
          </p:nvSpPr>
          <p:spPr>
            <a:xfrm>
              <a:off x="3072564" y="5204460"/>
              <a:ext cx="718653" cy="718653"/>
            </a:xfrm>
            <a:prstGeom prst="ellipse">
              <a:avLst/>
            </a:prstGeom>
            <a:solidFill>
              <a:srgbClr val="FFC000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Rectangle: Top Corners Rounded 269">
              <a:extLst>
                <a:ext uri="{FF2B5EF4-FFF2-40B4-BE49-F238E27FC236}">
                  <a16:creationId xmlns:a16="http://schemas.microsoft.com/office/drawing/2014/main" id="{3BC5D168-8FC4-45D4-B6AA-D1389FD1E09C}"/>
                </a:ext>
              </a:extLst>
            </p:cNvPr>
            <p:cNvSpPr/>
            <p:nvPr/>
          </p:nvSpPr>
          <p:spPr>
            <a:xfrm>
              <a:off x="3395484" y="5544399"/>
              <a:ext cx="72813" cy="74636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1" name="TextBox 270">
            <a:extLst>
              <a:ext uri="{FF2B5EF4-FFF2-40B4-BE49-F238E27FC236}">
                <a16:creationId xmlns:a16="http://schemas.microsoft.com/office/drawing/2014/main" id="{6287E3B2-5EAD-4201-BA69-0D35E1E46349}"/>
              </a:ext>
            </a:extLst>
          </p:cNvPr>
          <p:cNvSpPr txBox="1">
            <a:spLocks noChangeAspect="1"/>
          </p:cNvSpPr>
          <p:nvPr/>
        </p:nvSpPr>
        <p:spPr>
          <a:xfrm>
            <a:off x="5988022" y="6010589"/>
            <a:ext cx="823751" cy="323370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Safety Shower (Recommended)</a:t>
            </a:r>
          </a:p>
        </p:txBody>
      </p: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80C0003D-4240-47D3-B519-B829A93C1D05}"/>
              </a:ext>
            </a:extLst>
          </p:cNvPr>
          <p:cNvCxnSpPr>
            <a:cxnSpLocks/>
            <a:stCxn id="251" idx="0"/>
          </p:cNvCxnSpPr>
          <p:nvPr/>
        </p:nvCxnSpPr>
        <p:spPr>
          <a:xfrm flipV="1">
            <a:off x="5752118" y="6031912"/>
            <a:ext cx="7722" cy="203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762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Rectangle 498">
            <a:extLst>
              <a:ext uri="{FF2B5EF4-FFF2-40B4-BE49-F238E27FC236}">
                <a16:creationId xmlns:a16="http://schemas.microsoft.com/office/drawing/2014/main" id="{B11CDE7B-EF42-4960-ABF9-490DDF912010}"/>
              </a:ext>
            </a:extLst>
          </p:cNvPr>
          <p:cNvSpPr/>
          <p:nvPr/>
        </p:nvSpPr>
        <p:spPr>
          <a:xfrm>
            <a:off x="228597" y="816931"/>
            <a:ext cx="9601201" cy="411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38D6C36E-09D5-4B14-831C-7312DA3EB465}"/>
              </a:ext>
            </a:extLst>
          </p:cNvPr>
          <p:cNvSpPr/>
          <p:nvPr/>
        </p:nvSpPr>
        <p:spPr>
          <a:xfrm>
            <a:off x="1609344" y="2075624"/>
            <a:ext cx="7040880" cy="4023360"/>
          </a:xfrm>
          <a:prstGeom prst="rect">
            <a:avLst/>
          </a:prstGeom>
          <a:solidFill>
            <a:schemeClr val="accent4">
              <a:lumMod val="20000"/>
              <a:lumOff val="80000"/>
              <a:alpha val="8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endParaRPr lang="en-US" sz="8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0522DCB-FAA9-489B-832B-E27FF9435E49}"/>
              </a:ext>
            </a:extLst>
          </p:cNvPr>
          <p:cNvGrpSpPr/>
          <p:nvPr/>
        </p:nvGrpSpPr>
        <p:grpSpPr>
          <a:xfrm>
            <a:off x="1616101" y="2087722"/>
            <a:ext cx="2615048" cy="2380137"/>
            <a:chOff x="1624893" y="1126494"/>
            <a:chExt cx="2615048" cy="2380137"/>
          </a:xfrm>
        </p:grpSpPr>
        <p:grpSp>
          <p:nvGrpSpPr>
            <p:cNvPr id="1055" name="Google Shape;1055;p22"/>
            <p:cNvGrpSpPr/>
            <p:nvPr/>
          </p:nvGrpSpPr>
          <p:grpSpPr>
            <a:xfrm rot="5400000">
              <a:off x="1739877" y="1814287"/>
              <a:ext cx="2380137" cy="1004551"/>
              <a:chOff x="7060963" y="1707651"/>
              <a:chExt cx="2380137" cy="1004551"/>
            </a:xfrm>
          </p:grpSpPr>
          <p:grpSp>
            <p:nvGrpSpPr>
              <p:cNvPr id="1056" name="Google Shape;1056;p22"/>
              <p:cNvGrpSpPr/>
              <p:nvPr/>
            </p:nvGrpSpPr>
            <p:grpSpPr>
              <a:xfrm>
                <a:off x="7690661" y="1916371"/>
                <a:ext cx="773769" cy="597548"/>
                <a:chOff x="6278932" y="2465341"/>
                <a:chExt cx="1055764" cy="815320"/>
              </a:xfrm>
            </p:grpSpPr>
            <p:sp>
              <p:nvSpPr>
                <p:cNvPr id="1057" name="Google Shape;1057;p22"/>
                <p:cNvSpPr/>
                <p:nvPr/>
              </p:nvSpPr>
              <p:spPr>
                <a:xfrm rot="-5400000">
                  <a:off x="6390128" y="2356724"/>
                  <a:ext cx="812780" cy="1030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10540" extrusionOk="0">
                      <a:moveTo>
                        <a:pt x="205492" y="520751"/>
                      </a:moveTo>
                      <a:cubicBezTo>
                        <a:pt x="137846" y="520751"/>
                        <a:pt x="76581" y="504158"/>
                        <a:pt x="76581" y="504158"/>
                      </a:cubicBezTo>
                      <a:cubicBezTo>
                        <a:pt x="75305" y="504158"/>
                        <a:pt x="0" y="479908"/>
                        <a:pt x="0" y="422472"/>
                      </a:cubicBezTo>
                      <a:lnTo>
                        <a:pt x="0" y="0"/>
                      </a:lnTo>
                      <a:lnTo>
                        <a:pt x="410985" y="0"/>
                      </a:lnTo>
                      <a:lnTo>
                        <a:pt x="410985" y="422472"/>
                      </a:lnTo>
                      <a:cubicBezTo>
                        <a:pt x="410985" y="479908"/>
                        <a:pt x="335680" y="504158"/>
                        <a:pt x="334404" y="504158"/>
                      </a:cubicBezTo>
                      <a:cubicBezTo>
                        <a:pt x="333127" y="504158"/>
                        <a:pt x="273139" y="520751"/>
                        <a:pt x="205492" y="520751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8" name="Google Shape;1058;p22"/>
                <p:cNvSpPr/>
                <p:nvPr/>
              </p:nvSpPr>
              <p:spPr>
                <a:xfrm rot="-5400000">
                  <a:off x="6400424" y="2346388"/>
                  <a:ext cx="812780" cy="10557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23303" extrusionOk="0">
                      <a:moveTo>
                        <a:pt x="409708" y="2553"/>
                      </a:moveTo>
                      <a:lnTo>
                        <a:pt x="409708" y="422472"/>
                      </a:lnTo>
                      <a:cubicBezTo>
                        <a:pt x="409708" y="478631"/>
                        <a:pt x="335680" y="502882"/>
                        <a:pt x="334404" y="502882"/>
                      </a:cubicBezTo>
                      <a:cubicBezTo>
                        <a:pt x="334404" y="502882"/>
                        <a:pt x="273139" y="519475"/>
                        <a:pt x="205492" y="519475"/>
                      </a:cubicBezTo>
                      <a:cubicBezTo>
                        <a:pt x="137846" y="519475"/>
                        <a:pt x="77857" y="502882"/>
                        <a:pt x="76581" y="502882"/>
                      </a:cubicBezTo>
                      <a:cubicBezTo>
                        <a:pt x="75305" y="502882"/>
                        <a:pt x="1276" y="478631"/>
                        <a:pt x="1276" y="422472"/>
                      </a:cubicBezTo>
                      <a:lnTo>
                        <a:pt x="1276" y="2553"/>
                      </a:lnTo>
                      <a:lnTo>
                        <a:pt x="409708" y="2553"/>
                      </a:lnTo>
                      <a:moveTo>
                        <a:pt x="413537" y="0"/>
                      </a:moveTo>
                      <a:lnTo>
                        <a:pt x="0" y="0"/>
                      </a:lnTo>
                      <a:cubicBezTo>
                        <a:pt x="0" y="0"/>
                        <a:pt x="0" y="382905"/>
                        <a:pt x="0" y="423748"/>
                      </a:cubicBezTo>
                      <a:cubicBezTo>
                        <a:pt x="0" y="482461"/>
                        <a:pt x="77857" y="506711"/>
                        <a:pt x="77857" y="506711"/>
                      </a:cubicBezTo>
                      <a:cubicBezTo>
                        <a:pt x="77857" y="506711"/>
                        <a:pt x="137846" y="523304"/>
                        <a:pt x="206769" y="523304"/>
                      </a:cubicBezTo>
                      <a:cubicBezTo>
                        <a:pt x="275692" y="523304"/>
                        <a:pt x="335680" y="506711"/>
                        <a:pt x="335680" y="506711"/>
                      </a:cubicBezTo>
                      <a:cubicBezTo>
                        <a:pt x="335680" y="506711"/>
                        <a:pt x="413537" y="482461"/>
                        <a:pt x="413537" y="423748"/>
                      </a:cubicBezTo>
                      <a:cubicBezTo>
                        <a:pt x="413537" y="381629"/>
                        <a:pt x="413537" y="0"/>
                        <a:pt x="413537" y="0"/>
                      </a:cubicBezTo>
                      <a:lnTo>
                        <a:pt x="41353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9" name="Google Shape;1059;p22"/>
                <p:cNvSpPr/>
                <p:nvPr/>
              </p:nvSpPr>
              <p:spPr>
                <a:xfrm rot="-5400000">
                  <a:off x="6490714" y="2990578"/>
                  <a:ext cx="76197" cy="7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90" h="38290" extrusionOk="0">
                      <a:moveTo>
                        <a:pt x="40843" y="20422"/>
                      </a:moveTo>
                      <a:cubicBezTo>
                        <a:pt x="40843" y="31700"/>
                        <a:pt x="31700" y="40843"/>
                        <a:pt x="20422" y="40843"/>
                      </a:cubicBezTo>
                      <a:cubicBezTo>
                        <a:pt x="9143" y="40843"/>
                        <a:pt x="0" y="31700"/>
                        <a:pt x="0" y="20422"/>
                      </a:cubicBezTo>
                      <a:cubicBezTo>
                        <a:pt x="0" y="9143"/>
                        <a:pt x="9143" y="0"/>
                        <a:pt x="20422" y="0"/>
                      </a:cubicBezTo>
                      <a:cubicBezTo>
                        <a:pt x="31700" y="0"/>
                        <a:pt x="40843" y="9143"/>
                        <a:pt x="40843" y="20422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0" name="Google Shape;1060;p22"/>
                <p:cNvSpPr/>
                <p:nvPr/>
              </p:nvSpPr>
              <p:spPr>
                <a:xfrm rot="-5400000">
                  <a:off x="6052901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1" name="Google Shape;1061;p22"/>
                <p:cNvSpPr/>
                <p:nvPr/>
              </p:nvSpPr>
              <p:spPr>
                <a:xfrm rot="-5400000">
                  <a:off x="6668634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062" name="Google Shape;1062;p22"/>
              <p:cNvSpPr/>
              <p:nvPr/>
            </p:nvSpPr>
            <p:spPr>
              <a:xfrm rot="-5400000">
                <a:off x="7748756" y="1019858"/>
                <a:ext cx="1004551" cy="2380137"/>
              </a:xfrm>
              <a:custGeom>
                <a:avLst/>
                <a:gdLst/>
                <a:ahLst/>
                <a:cxnLst/>
                <a:rect l="l" t="t" r="r" b="b"/>
                <a:pathLst>
                  <a:path w="689229" h="1608201" extrusionOk="0">
                    <a:moveTo>
                      <a:pt x="689229" y="1613307"/>
                    </a:moveTo>
                    <a:lnTo>
                      <a:pt x="0" y="1613307"/>
                    </a:lnTo>
                    <a:lnTo>
                      <a:pt x="0" y="0"/>
                    </a:lnTo>
                    <a:lnTo>
                      <a:pt x="68922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6"/>
                </a:solidFill>
                <a:prstDash val="dash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7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063" name="Google Shape;1063;p22"/>
              <p:cNvGrpSpPr/>
              <p:nvPr/>
            </p:nvGrpSpPr>
            <p:grpSpPr>
              <a:xfrm rot="5400000">
                <a:off x="7557427" y="2169232"/>
                <a:ext cx="408947" cy="80700"/>
                <a:chOff x="7979678" y="1964696"/>
                <a:chExt cx="408947" cy="80700"/>
              </a:xfrm>
            </p:grpSpPr>
            <p:sp>
              <p:nvSpPr>
                <p:cNvPr id="1064" name="Google Shape;1064;p22"/>
                <p:cNvSpPr/>
                <p:nvPr/>
              </p:nvSpPr>
              <p:spPr>
                <a:xfrm>
                  <a:off x="7979678" y="1964696"/>
                  <a:ext cx="80700" cy="807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5" name="Google Shape;1065;p22"/>
                <p:cNvSpPr/>
                <p:nvPr/>
              </p:nvSpPr>
              <p:spPr>
                <a:xfrm>
                  <a:off x="8089094" y="1964696"/>
                  <a:ext cx="80700" cy="807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6" name="Google Shape;1066;p22"/>
                <p:cNvSpPr/>
                <p:nvPr/>
              </p:nvSpPr>
              <p:spPr>
                <a:xfrm>
                  <a:off x="8198510" y="1964696"/>
                  <a:ext cx="80700" cy="807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7" name="Google Shape;1067;p22"/>
                <p:cNvSpPr/>
                <p:nvPr/>
              </p:nvSpPr>
              <p:spPr>
                <a:xfrm>
                  <a:off x="8307925" y="1964696"/>
                  <a:ext cx="80700" cy="807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166" name="Google Shape;1166;p22"/>
            <p:cNvGrpSpPr/>
            <p:nvPr/>
          </p:nvGrpSpPr>
          <p:grpSpPr>
            <a:xfrm rot="5400000">
              <a:off x="937100" y="1814287"/>
              <a:ext cx="2380137" cy="1004551"/>
              <a:chOff x="7060963" y="1707651"/>
              <a:chExt cx="2380137" cy="1004551"/>
            </a:xfrm>
          </p:grpSpPr>
          <p:grpSp>
            <p:nvGrpSpPr>
              <p:cNvPr id="1167" name="Google Shape;1167;p22"/>
              <p:cNvGrpSpPr/>
              <p:nvPr/>
            </p:nvGrpSpPr>
            <p:grpSpPr>
              <a:xfrm>
                <a:off x="7690661" y="1916371"/>
                <a:ext cx="773769" cy="597548"/>
                <a:chOff x="6278932" y="2465341"/>
                <a:chExt cx="1055764" cy="815320"/>
              </a:xfrm>
            </p:grpSpPr>
            <p:sp>
              <p:nvSpPr>
                <p:cNvPr id="1168" name="Google Shape;1168;p22"/>
                <p:cNvSpPr/>
                <p:nvPr/>
              </p:nvSpPr>
              <p:spPr>
                <a:xfrm rot="-5400000">
                  <a:off x="6390128" y="2356724"/>
                  <a:ext cx="812780" cy="1030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10540" extrusionOk="0">
                      <a:moveTo>
                        <a:pt x="205492" y="520751"/>
                      </a:moveTo>
                      <a:cubicBezTo>
                        <a:pt x="137846" y="520751"/>
                        <a:pt x="76581" y="504158"/>
                        <a:pt x="76581" y="504158"/>
                      </a:cubicBezTo>
                      <a:cubicBezTo>
                        <a:pt x="75305" y="504158"/>
                        <a:pt x="0" y="479908"/>
                        <a:pt x="0" y="422472"/>
                      </a:cubicBezTo>
                      <a:lnTo>
                        <a:pt x="0" y="0"/>
                      </a:lnTo>
                      <a:lnTo>
                        <a:pt x="410985" y="0"/>
                      </a:lnTo>
                      <a:lnTo>
                        <a:pt x="410985" y="422472"/>
                      </a:lnTo>
                      <a:cubicBezTo>
                        <a:pt x="410985" y="479908"/>
                        <a:pt x="335680" y="504158"/>
                        <a:pt x="334404" y="504158"/>
                      </a:cubicBezTo>
                      <a:cubicBezTo>
                        <a:pt x="333127" y="504158"/>
                        <a:pt x="273139" y="520751"/>
                        <a:pt x="205492" y="520751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9" name="Google Shape;1169;p22"/>
                <p:cNvSpPr/>
                <p:nvPr/>
              </p:nvSpPr>
              <p:spPr>
                <a:xfrm rot="-5400000">
                  <a:off x="6400424" y="2346388"/>
                  <a:ext cx="812780" cy="10557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23303" extrusionOk="0">
                      <a:moveTo>
                        <a:pt x="409708" y="2553"/>
                      </a:moveTo>
                      <a:lnTo>
                        <a:pt x="409708" y="422472"/>
                      </a:lnTo>
                      <a:cubicBezTo>
                        <a:pt x="409708" y="478631"/>
                        <a:pt x="335680" y="502882"/>
                        <a:pt x="334404" y="502882"/>
                      </a:cubicBezTo>
                      <a:cubicBezTo>
                        <a:pt x="334404" y="502882"/>
                        <a:pt x="273139" y="519475"/>
                        <a:pt x="205492" y="519475"/>
                      </a:cubicBezTo>
                      <a:cubicBezTo>
                        <a:pt x="137846" y="519475"/>
                        <a:pt x="77857" y="502882"/>
                        <a:pt x="76581" y="502882"/>
                      </a:cubicBezTo>
                      <a:cubicBezTo>
                        <a:pt x="75305" y="502882"/>
                        <a:pt x="1276" y="478631"/>
                        <a:pt x="1276" y="422472"/>
                      </a:cubicBezTo>
                      <a:lnTo>
                        <a:pt x="1276" y="2553"/>
                      </a:lnTo>
                      <a:lnTo>
                        <a:pt x="409708" y="2553"/>
                      </a:lnTo>
                      <a:moveTo>
                        <a:pt x="413537" y="0"/>
                      </a:moveTo>
                      <a:lnTo>
                        <a:pt x="0" y="0"/>
                      </a:lnTo>
                      <a:cubicBezTo>
                        <a:pt x="0" y="0"/>
                        <a:pt x="0" y="382905"/>
                        <a:pt x="0" y="423748"/>
                      </a:cubicBezTo>
                      <a:cubicBezTo>
                        <a:pt x="0" y="482461"/>
                        <a:pt x="77857" y="506711"/>
                        <a:pt x="77857" y="506711"/>
                      </a:cubicBezTo>
                      <a:cubicBezTo>
                        <a:pt x="77857" y="506711"/>
                        <a:pt x="137846" y="523304"/>
                        <a:pt x="206769" y="523304"/>
                      </a:cubicBezTo>
                      <a:cubicBezTo>
                        <a:pt x="275692" y="523304"/>
                        <a:pt x="335680" y="506711"/>
                        <a:pt x="335680" y="506711"/>
                      </a:cubicBezTo>
                      <a:cubicBezTo>
                        <a:pt x="335680" y="506711"/>
                        <a:pt x="413537" y="482461"/>
                        <a:pt x="413537" y="423748"/>
                      </a:cubicBezTo>
                      <a:cubicBezTo>
                        <a:pt x="413537" y="381629"/>
                        <a:pt x="413537" y="0"/>
                        <a:pt x="413537" y="0"/>
                      </a:cubicBezTo>
                      <a:lnTo>
                        <a:pt x="41353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0" name="Google Shape;1170;p22"/>
                <p:cNvSpPr/>
                <p:nvPr/>
              </p:nvSpPr>
              <p:spPr>
                <a:xfrm rot="-5400000">
                  <a:off x="6490714" y="2990578"/>
                  <a:ext cx="76197" cy="7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90" h="38290" extrusionOk="0">
                      <a:moveTo>
                        <a:pt x="40843" y="20422"/>
                      </a:moveTo>
                      <a:cubicBezTo>
                        <a:pt x="40843" y="31700"/>
                        <a:pt x="31700" y="40843"/>
                        <a:pt x="20422" y="40843"/>
                      </a:cubicBezTo>
                      <a:cubicBezTo>
                        <a:pt x="9143" y="40843"/>
                        <a:pt x="0" y="31700"/>
                        <a:pt x="0" y="20422"/>
                      </a:cubicBezTo>
                      <a:cubicBezTo>
                        <a:pt x="0" y="9143"/>
                        <a:pt x="9143" y="0"/>
                        <a:pt x="20422" y="0"/>
                      </a:cubicBezTo>
                      <a:cubicBezTo>
                        <a:pt x="31700" y="0"/>
                        <a:pt x="40843" y="9143"/>
                        <a:pt x="40843" y="20422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1" name="Google Shape;1171;p22"/>
                <p:cNvSpPr/>
                <p:nvPr/>
              </p:nvSpPr>
              <p:spPr>
                <a:xfrm rot="-5400000">
                  <a:off x="6052901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2" name="Google Shape;1172;p22"/>
                <p:cNvSpPr/>
                <p:nvPr/>
              </p:nvSpPr>
              <p:spPr>
                <a:xfrm rot="-5400000">
                  <a:off x="6668634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173" name="Google Shape;1173;p22"/>
              <p:cNvSpPr/>
              <p:nvPr/>
            </p:nvSpPr>
            <p:spPr>
              <a:xfrm rot="-5400000">
                <a:off x="7748756" y="1019858"/>
                <a:ext cx="1004551" cy="2380137"/>
              </a:xfrm>
              <a:custGeom>
                <a:avLst/>
                <a:gdLst/>
                <a:ahLst/>
                <a:cxnLst/>
                <a:rect l="l" t="t" r="r" b="b"/>
                <a:pathLst>
                  <a:path w="689229" h="1608201" extrusionOk="0">
                    <a:moveTo>
                      <a:pt x="689229" y="1613307"/>
                    </a:moveTo>
                    <a:lnTo>
                      <a:pt x="0" y="1613307"/>
                    </a:lnTo>
                    <a:lnTo>
                      <a:pt x="0" y="0"/>
                    </a:lnTo>
                    <a:lnTo>
                      <a:pt x="68922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6"/>
                </a:solidFill>
                <a:prstDash val="dash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7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174" name="Google Shape;1174;p22"/>
              <p:cNvGrpSpPr/>
              <p:nvPr/>
            </p:nvGrpSpPr>
            <p:grpSpPr>
              <a:xfrm rot="5400000">
                <a:off x="7557427" y="2169232"/>
                <a:ext cx="408947" cy="80700"/>
                <a:chOff x="7979678" y="1964696"/>
                <a:chExt cx="408947" cy="80700"/>
              </a:xfrm>
            </p:grpSpPr>
            <p:sp>
              <p:nvSpPr>
                <p:cNvPr id="1175" name="Google Shape;1175;p22"/>
                <p:cNvSpPr/>
                <p:nvPr/>
              </p:nvSpPr>
              <p:spPr>
                <a:xfrm>
                  <a:off x="7979678" y="1964696"/>
                  <a:ext cx="80700" cy="807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6" name="Google Shape;1176;p22"/>
                <p:cNvSpPr/>
                <p:nvPr/>
              </p:nvSpPr>
              <p:spPr>
                <a:xfrm>
                  <a:off x="8089094" y="1964696"/>
                  <a:ext cx="80700" cy="807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7" name="Google Shape;1177;p22"/>
                <p:cNvSpPr/>
                <p:nvPr/>
              </p:nvSpPr>
              <p:spPr>
                <a:xfrm>
                  <a:off x="8198510" y="1964696"/>
                  <a:ext cx="80700" cy="807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8" name="Google Shape;1178;p22"/>
                <p:cNvSpPr/>
                <p:nvPr/>
              </p:nvSpPr>
              <p:spPr>
                <a:xfrm>
                  <a:off x="8307925" y="1964696"/>
                  <a:ext cx="80700" cy="807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294" name="Google Shape;1294;p22"/>
            <p:cNvGrpSpPr/>
            <p:nvPr/>
          </p:nvGrpSpPr>
          <p:grpSpPr>
            <a:xfrm rot="5400000">
              <a:off x="2547597" y="1814287"/>
              <a:ext cx="2380137" cy="1004551"/>
              <a:chOff x="7060963" y="1707651"/>
              <a:chExt cx="2380137" cy="1004551"/>
            </a:xfrm>
          </p:grpSpPr>
          <p:grpSp>
            <p:nvGrpSpPr>
              <p:cNvPr id="1295" name="Google Shape;1295;p22"/>
              <p:cNvGrpSpPr/>
              <p:nvPr/>
            </p:nvGrpSpPr>
            <p:grpSpPr>
              <a:xfrm>
                <a:off x="7690661" y="1916371"/>
                <a:ext cx="773769" cy="597548"/>
                <a:chOff x="6278932" y="2465341"/>
                <a:chExt cx="1055764" cy="815320"/>
              </a:xfrm>
            </p:grpSpPr>
            <p:sp>
              <p:nvSpPr>
                <p:cNvPr id="1296" name="Google Shape;1296;p22"/>
                <p:cNvSpPr/>
                <p:nvPr/>
              </p:nvSpPr>
              <p:spPr>
                <a:xfrm rot="-5400000">
                  <a:off x="6390128" y="2356724"/>
                  <a:ext cx="812780" cy="1030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10540" extrusionOk="0">
                      <a:moveTo>
                        <a:pt x="205492" y="520751"/>
                      </a:moveTo>
                      <a:cubicBezTo>
                        <a:pt x="137846" y="520751"/>
                        <a:pt x="76581" y="504158"/>
                        <a:pt x="76581" y="504158"/>
                      </a:cubicBezTo>
                      <a:cubicBezTo>
                        <a:pt x="75305" y="504158"/>
                        <a:pt x="0" y="479908"/>
                        <a:pt x="0" y="422472"/>
                      </a:cubicBezTo>
                      <a:lnTo>
                        <a:pt x="0" y="0"/>
                      </a:lnTo>
                      <a:lnTo>
                        <a:pt x="410985" y="0"/>
                      </a:lnTo>
                      <a:lnTo>
                        <a:pt x="410985" y="422472"/>
                      </a:lnTo>
                      <a:cubicBezTo>
                        <a:pt x="410985" y="479908"/>
                        <a:pt x="335680" y="504158"/>
                        <a:pt x="334404" y="504158"/>
                      </a:cubicBezTo>
                      <a:cubicBezTo>
                        <a:pt x="333127" y="504158"/>
                        <a:pt x="273139" y="520751"/>
                        <a:pt x="205492" y="520751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7" name="Google Shape;1297;p22"/>
                <p:cNvSpPr/>
                <p:nvPr/>
              </p:nvSpPr>
              <p:spPr>
                <a:xfrm rot="-5400000">
                  <a:off x="6400424" y="2346388"/>
                  <a:ext cx="812780" cy="10557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23303" extrusionOk="0">
                      <a:moveTo>
                        <a:pt x="409708" y="2553"/>
                      </a:moveTo>
                      <a:lnTo>
                        <a:pt x="409708" y="422472"/>
                      </a:lnTo>
                      <a:cubicBezTo>
                        <a:pt x="409708" y="478631"/>
                        <a:pt x="335680" y="502882"/>
                        <a:pt x="334404" y="502882"/>
                      </a:cubicBezTo>
                      <a:cubicBezTo>
                        <a:pt x="334404" y="502882"/>
                        <a:pt x="273139" y="519475"/>
                        <a:pt x="205492" y="519475"/>
                      </a:cubicBezTo>
                      <a:cubicBezTo>
                        <a:pt x="137846" y="519475"/>
                        <a:pt x="77857" y="502882"/>
                        <a:pt x="76581" y="502882"/>
                      </a:cubicBezTo>
                      <a:cubicBezTo>
                        <a:pt x="75305" y="502882"/>
                        <a:pt x="1276" y="478631"/>
                        <a:pt x="1276" y="422472"/>
                      </a:cubicBezTo>
                      <a:lnTo>
                        <a:pt x="1276" y="2553"/>
                      </a:lnTo>
                      <a:lnTo>
                        <a:pt x="409708" y="2553"/>
                      </a:lnTo>
                      <a:moveTo>
                        <a:pt x="413537" y="0"/>
                      </a:moveTo>
                      <a:lnTo>
                        <a:pt x="0" y="0"/>
                      </a:lnTo>
                      <a:cubicBezTo>
                        <a:pt x="0" y="0"/>
                        <a:pt x="0" y="382905"/>
                        <a:pt x="0" y="423748"/>
                      </a:cubicBezTo>
                      <a:cubicBezTo>
                        <a:pt x="0" y="482461"/>
                        <a:pt x="77857" y="506711"/>
                        <a:pt x="77857" y="506711"/>
                      </a:cubicBezTo>
                      <a:cubicBezTo>
                        <a:pt x="77857" y="506711"/>
                        <a:pt x="137846" y="523304"/>
                        <a:pt x="206769" y="523304"/>
                      </a:cubicBezTo>
                      <a:cubicBezTo>
                        <a:pt x="275692" y="523304"/>
                        <a:pt x="335680" y="506711"/>
                        <a:pt x="335680" y="506711"/>
                      </a:cubicBezTo>
                      <a:cubicBezTo>
                        <a:pt x="335680" y="506711"/>
                        <a:pt x="413537" y="482461"/>
                        <a:pt x="413537" y="423748"/>
                      </a:cubicBezTo>
                      <a:cubicBezTo>
                        <a:pt x="413537" y="381629"/>
                        <a:pt x="413537" y="0"/>
                        <a:pt x="413537" y="0"/>
                      </a:cubicBezTo>
                      <a:lnTo>
                        <a:pt x="41353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8" name="Google Shape;1298;p22"/>
                <p:cNvSpPr/>
                <p:nvPr/>
              </p:nvSpPr>
              <p:spPr>
                <a:xfrm rot="-5400000">
                  <a:off x="6490714" y="2990578"/>
                  <a:ext cx="76197" cy="7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90" h="38290" extrusionOk="0">
                      <a:moveTo>
                        <a:pt x="40843" y="20422"/>
                      </a:moveTo>
                      <a:cubicBezTo>
                        <a:pt x="40843" y="31700"/>
                        <a:pt x="31700" y="40843"/>
                        <a:pt x="20422" y="40843"/>
                      </a:cubicBezTo>
                      <a:cubicBezTo>
                        <a:pt x="9143" y="40843"/>
                        <a:pt x="0" y="31700"/>
                        <a:pt x="0" y="20422"/>
                      </a:cubicBezTo>
                      <a:cubicBezTo>
                        <a:pt x="0" y="9143"/>
                        <a:pt x="9143" y="0"/>
                        <a:pt x="20422" y="0"/>
                      </a:cubicBezTo>
                      <a:cubicBezTo>
                        <a:pt x="31700" y="0"/>
                        <a:pt x="40843" y="9143"/>
                        <a:pt x="40843" y="20422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9" name="Google Shape;1299;p22"/>
                <p:cNvSpPr/>
                <p:nvPr/>
              </p:nvSpPr>
              <p:spPr>
                <a:xfrm rot="-5400000">
                  <a:off x="6052901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0" name="Google Shape;1300;p22"/>
                <p:cNvSpPr/>
                <p:nvPr/>
              </p:nvSpPr>
              <p:spPr>
                <a:xfrm rot="-5400000">
                  <a:off x="6668634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301" name="Google Shape;1301;p22"/>
              <p:cNvSpPr/>
              <p:nvPr/>
            </p:nvSpPr>
            <p:spPr>
              <a:xfrm rot="-5400000">
                <a:off x="7748756" y="1019858"/>
                <a:ext cx="1004551" cy="2380137"/>
              </a:xfrm>
              <a:custGeom>
                <a:avLst/>
                <a:gdLst/>
                <a:ahLst/>
                <a:cxnLst/>
                <a:rect l="l" t="t" r="r" b="b"/>
                <a:pathLst>
                  <a:path w="689229" h="1608201" extrusionOk="0">
                    <a:moveTo>
                      <a:pt x="689229" y="1613307"/>
                    </a:moveTo>
                    <a:lnTo>
                      <a:pt x="0" y="1613307"/>
                    </a:lnTo>
                    <a:lnTo>
                      <a:pt x="0" y="0"/>
                    </a:lnTo>
                    <a:lnTo>
                      <a:pt x="68922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6"/>
                </a:solidFill>
                <a:prstDash val="dash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7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02" name="Google Shape;1302;p22"/>
              <p:cNvGrpSpPr/>
              <p:nvPr/>
            </p:nvGrpSpPr>
            <p:grpSpPr>
              <a:xfrm rot="5400000">
                <a:off x="7557427" y="2169232"/>
                <a:ext cx="408947" cy="80700"/>
                <a:chOff x="7979678" y="1964696"/>
                <a:chExt cx="408947" cy="80700"/>
              </a:xfrm>
            </p:grpSpPr>
            <p:sp>
              <p:nvSpPr>
                <p:cNvPr id="1303" name="Google Shape;1303;p22"/>
                <p:cNvSpPr/>
                <p:nvPr/>
              </p:nvSpPr>
              <p:spPr>
                <a:xfrm>
                  <a:off x="7979678" y="1964696"/>
                  <a:ext cx="80700" cy="807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4" name="Google Shape;1304;p22"/>
                <p:cNvSpPr/>
                <p:nvPr/>
              </p:nvSpPr>
              <p:spPr>
                <a:xfrm>
                  <a:off x="8089094" y="1964696"/>
                  <a:ext cx="80700" cy="807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5" name="Google Shape;1305;p22"/>
                <p:cNvSpPr/>
                <p:nvPr/>
              </p:nvSpPr>
              <p:spPr>
                <a:xfrm>
                  <a:off x="8198510" y="1964696"/>
                  <a:ext cx="80700" cy="807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6" name="Google Shape;1306;p22"/>
                <p:cNvSpPr/>
                <p:nvPr/>
              </p:nvSpPr>
              <p:spPr>
                <a:xfrm>
                  <a:off x="8307925" y="1964696"/>
                  <a:ext cx="80700" cy="807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F5C98BA-68F3-4C1A-9149-2561F20E57D3}"/>
              </a:ext>
            </a:extLst>
          </p:cNvPr>
          <p:cNvGrpSpPr/>
          <p:nvPr/>
        </p:nvGrpSpPr>
        <p:grpSpPr>
          <a:xfrm>
            <a:off x="4306685" y="2076833"/>
            <a:ext cx="1424380" cy="1069930"/>
            <a:chOff x="4472563" y="946147"/>
            <a:chExt cx="1424380" cy="1069930"/>
          </a:xfrm>
        </p:grpSpPr>
        <p:grpSp>
          <p:nvGrpSpPr>
            <p:cNvPr id="329" name="Graphic 206">
              <a:extLst>
                <a:ext uri="{FF2B5EF4-FFF2-40B4-BE49-F238E27FC236}">
                  <a16:creationId xmlns:a16="http://schemas.microsoft.com/office/drawing/2014/main" id="{5188C317-AFFE-4810-A24D-3915B27B31AD}"/>
                </a:ext>
              </a:extLst>
            </p:cNvPr>
            <p:cNvGrpSpPr/>
            <p:nvPr/>
          </p:nvGrpSpPr>
          <p:grpSpPr>
            <a:xfrm>
              <a:off x="5005616" y="1178364"/>
              <a:ext cx="891327" cy="837713"/>
              <a:chOff x="12109613" y="5047778"/>
              <a:chExt cx="855563" cy="753998"/>
            </a:xfrm>
            <a:solidFill>
              <a:schemeClr val="accent1"/>
            </a:solidFill>
          </p:grpSpPr>
          <p:grpSp>
            <p:nvGrpSpPr>
              <p:cNvPr id="352" name="Graphic 206">
                <a:extLst>
                  <a:ext uri="{FF2B5EF4-FFF2-40B4-BE49-F238E27FC236}">
                    <a16:creationId xmlns:a16="http://schemas.microsoft.com/office/drawing/2014/main" id="{223509B6-B081-48E3-801A-6427FC41F03A}"/>
                  </a:ext>
                </a:extLst>
              </p:cNvPr>
              <p:cNvGrpSpPr/>
              <p:nvPr/>
            </p:nvGrpSpPr>
            <p:grpSpPr>
              <a:xfrm>
                <a:off x="12145261" y="5128456"/>
                <a:ext cx="637920" cy="637920"/>
                <a:chOff x="12145261" y="5128456"/>
                <a:chExt cx="637920" cy="637920"/>
              </a:xfrm>
              <a:solidFill>
                <a:srgbClr val="A4AAB4"/>
              </a:solidFill>
            </p:grpSpPr>
            <p:sp>
              <p:nvSpPr>
                <p:cNvPr id="372" name="Freeform: Shape 371">
                  <a:extLst>
                    <a:ext uri="{FF2B5EF4-FFF2-40B4-BE49-F238E27FC236}">
                      <a16:creationId xmlns:a16="http://schemas.microsoft.com/office/drawing/2014/main" id="{863F5989-397F-4627-801A-D11BBE0E06D3}"/>
                    </a:ext>
                  </a:extLst>
                </p:cNvPr>
                <p:cNvSpPr/>
                <p:nvPr/>
              </p:nvSpPr>
              <p:spPr>
                <a:xfrm>
                  <a:off x="12145261" y="5128456"/>
                  <a:ext cx="637920" cy="637920"/>
                </a:xfrm>
                <a:custGeom>
                  <a:avLst/>
                  <a:gdLst>
                    <a:gd name="connsiteX0" fmla="*/ 607900 w 637919"/>
                    <a:gd name="connsiteY0" fmla="*/ 0 h 637920"/>
                    <a:gd name="connsiteX1" fmla="*/ 579757 w 637919"/>
                    <a:gd name="connsiteY1" fmla="*/ 0 h 637920"/>
                    <a:gd name="connsiteX2" fmla="*/ 557242 w 637919"/>
                    <a:gd name="connsiteY2" fmla="*/ 9381 h 637920"/>
                    <a:gd name="connsiteX3" fmla="*/ 525346 w 637919"/>
                    <a:gd name="connsiteY3" fmla="*/ 41277 h 637920"/>
                    <a:gd name="connsiteX4" fmla="*/ 502831 w 637919"/>
                    <a:gd name="connsiteY4" fmla="*/ 50658 h 637920"/>
                    <a:gd name="connsiteX5" fmla="*/ 120079 w 637919"/>
                    <a:gd name="connsiteY5" fmla="*/ 50658 h 637920"/>
                    <a:gd name="connsiteX6" fmla="*/ 97564 w 637919"/>
                    <a:gd name="connsiteY6" fmla="*/ 41277 h 637920"/>
                    <a:gd name="connsiteX7" fmla="*/ 69421 w 637919"/>
                    <a:gd name="connsiteY7" fmla="*/ 13134 h 637920"/>
                    <a:gd name="connsiteX8" fmla="*/ 48782 w 637919"/>
                    <a:gd name="connsiteY8" fmla="*/ 3752 h 637920"/>
                    <a:gd name="connsiteX9" fmla="*/ 30020 w 637919"/>
                    <a:gd name="connsiteY9" fmla="*/ 3752 h 637920"/>
                    <a:gd name="connsiteX10" fmla="*/ 0 w 637919"/>
                    <a:gd name="connsiteY10" fmla="*/ 33772 h 637920"/>
                    <a:gd name="connsiteX11" fmla="*/ 0 w 637919"/>
                    <a:gd name="connsiteY11" fmla="*/ 326465 h 637920"/>
                    <a:gd name="connsiteX12" fmla="*/ 0 w 637919"/>
                    <a:gd name="connsiteY12" fmla="*/ 622911 h 637920"/>
                    <a:gd name="connsiteX13" fmla="*/ 30020 w 637919"/>
                    <a:gd name="connsiteY13" fmla="*/ 652930 h 637920"/>
                    <a:gd name="connsiteX14" fmla="*/ 58163 w 637919"/>
                    <a:gd name="connsiteY14" fmla="*/ 652930 h 637920"/>
                    <a:gd name="connsiteX15" fmla="*/ 80678 w 637919"/>
                    <a:gd name="connsiteY15" fmla="*/ 643549 h 637920"/>
                    <a:gd name="connsiteX16" fmla="*/ 112574 w 637919"/>
                    <a:gd name="connsiteY16" fmla="*/ 611653 h 637920"/>
                    <a:gd name="connsiteX17" fmla="*/ 135089 w 637919"/>
                    <a:gd name="connsiteY17" fmla="*/ 602272 h 637920"/>
                    <a:gd name="connsiteX18" fmla="*/ 519717 w 637919"/>
                    <a:gd name="connsiteY18" fmla="*/ 602272 h 637920"/>
                    <a:gd name="connsiteX19" fmla="*/ 542232 w 637919"/>
                    <a:gd name="connsiteY19" fmla="*/ 611653 h 637920"/>
                    <a:gd name="connsiteX20" fmla="*/ 570375 w 637919"/>
                    <a:gd name="connsiteY20" fmla="*/ 639797 h 637920"/>
                    <a:gd name="connsiteX21" fmla="*/ 592890 w 637919"/>
                    <a:gd name="connsiteY21" fmla="*/ 649178 h 637920"/>
                    <a:gd name="connsiteX22" fmla="*/ 611653 w 637919"/>
                    <a:gd name="connsiteY22" fmla="*/ 649178 h 637920"/>
                    <a:gd name="connsiteX23" fmla="*/ 641672 w 637919"/>
                    <a:gd name="connsiteY23" fmla="*/ 619158 h 637920"/>
                    <a:gd name="connsiteX24" fmla="*/ 641672 w 637919"/>
                    <a:gd name="connsiteY24" fmla="*/ 326465 h 637920"/>
                    <a:gd name="connsiteX25" fmla="*/ 641672 w 637919"/>
                    <a:gd name="connsiteY25" fmla="*/ 30020 h 637920"/>
                    <a:gd name="connsiteX26" fmla="*/ 607900 w 637919"/>
                    <a:gd name="connsiteY26" fmla="*/ 0 h 637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637919" h="637920">
                      <a:moveTo>
                        <a:pt x="607900" y="0"/>
                      </a:moveTo>
                      <a:lnTo>
                        <a:pt x="579757" y="0"/>
                      </a:lnTo>
                      <a:cubicBezTo>
                        <a:pt x="572252" y="0"/>
                        <a:pt x="564747" y="3752"/>
                        <a:pt x="557242" y="9381"/>
                      </a:cubicBezTo>
                      <a:lnTo>
                        <a:pt x="525346" y="41277"/>
                      </a:lnTo>
                      <a:cubicBezTo>
                        <a:pt x="519717" y="46906"/>
                        <a:pt x="512212" y="50658"/>
                        <a:pt x="502831" y="50658"/>
                      </a:cubicBezTo>
                      <a:lnTo>
                        <a:pt x="120079" y="50658"/>
                      </a:lnTo>
                      <a:cubicBezTo>
                        <a:pt x="112574" y="50658"/>
                        <a:pt x="105069" y="46906"/>
                        <a:pt x="97564" y="41277"/>
                      </a:cubicBezTo>
                      <a:lnTo>
                        <a:pt x="69421" y="13134"/>
                      </a:lnTo>
                      <a:cubicBezTo>
                        <a:pt x="63792" y="7505"/>
                        <a:pt x="56287" y="3752"/>
                        <a:pt x="48782" y="3752"/>
                      </a:cubicBezTo>
                      <a:lnTo>
                        <a:pt x="30020" y="3752"/>
                      </a:lnTo>
                      <a:cubicBezTo>
                        <a:pt x="13134" y="3752"/>
                        <a:pt x="0" y="16886"/>
                        <a:pt x="0" y="33772"/>
                      </a:cubicBezTo>
                      <a:lnTo>
                        <a:pt x="0" y="326465"/>
                      </a:lnTo>
                      <a:lnTo>
                        <a:pt x="0" y="622911"/>
                      </a:lnTo>
                      <a:cubicBezTo>
                        <a:pt x="0" y="639797"/>
                        <a:pt x="13134" y="652930"/>
                        <a:pt x="30020" y="652930"/>
                      </a:cubicBezTo>
                      <a:lnTo>
                        <a:pt x="58163" y="652930"/>
                      </a:lnTo>
                      <a:cubicBezTo>
                        <a:pt x="65668" y="652930"/>
                        <a:pt x="73173" y="649178"/>
                        <a:pt x="80678" y="643549"/>
                      </a:cubicBezTo>
                      <a:lnTo>
                        <a:pt x="112574" y="611653"/>
                      </a:lnTo>
                      <a:cubicBezTo>
                        <a:pt x="118203" y="606024"/>
                        <a:pt x="125708" y="602272"/>
                        <a:pt x="135089" y="602272"/>
                      </a:cubicBezTo>
                      <a:lnTo>
                        <a:pt x="519717" y="602272"/>
                      </a:lnTo>
                      <a:cubicBezTo>
                        <a:pt x="527222" y="602272"/>
                        <a:pt x="534727" y="606024"/>
                        <a:pt x="542232" y="611653"/>
                      </a:cubicBezTo>
                      <a:lnTo>
                        <a:pt x="570375" y="639797"/>
                      </a:lnTo>
                      <a:cubicBezTo>
                        <a:pt x="576004" y="645425"/>
                        <a:pt x="583509" y="649178"/>
                        <a:pt x="592890" y="649178"/>
                      </a:cubicBezTo>
                      <a:lnTo>
                        <a:pt x="611653" y="649178"/>
                      </a:lnTo>
                      <a:cubicBezTo>
                        <a:pt x="628539" y="649178"/>
                        <a:pt x="641672" y="636044"/>
                        <a:pt x="641672" y="619158"/>
                      </a:cubicBezTo>
                      <a:lnTo>
                        <a:pt x="641672" y="326465"/>
                      </a:lnTo>
                      <a:lnTo>
                        <a:pt x="641672" y="30020"/>
                      </a:lnTo>
                      <a:cubicBezTo>
                        <a:pt x="639796" y="13134"/>
                        <a:pt x="624786" y="0"/>
                        <a:pt x="607900" y="0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3" name="Freeform: Shape 372">
                  <a:extLst>
                    <a:ext uri="{FF2B5EF4-FFF2-40B4-BE49-F238E27FC236}">
                      <a16:creationId xmlns:a16="http://schemas.microsoft.com/office/drawing/2014/main" id="{EA3F229F-08C8-47DA-A57E-95A458D71179}"/>
                    </a:ext>
                  </a:extLst>
                </p:cNvPr>
                <p:cNvSpPr/>
                <p:nvPr/>
              </p:nvSpPr>
              <p:spPr>
                <a:xfrm>
                  <a:off x="12164024" y="5150971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4" name="Freeform: Shape 373">
                  <a:extLst>
                    <a:ext uri="{FF2B5EF4-FFF2-40B4-BE49-F238E27FC236}">
                      <a16:creationId xmlns:a16="http://schemas.microsoft.com/office/drawing/2014/main" id="{3AD80BE0-EB5B-4302-8798-107471A5F489}"/>
                    </a:ext>
                  </a:extLst>
                </p:cNvPr>
                <p:cNvSpPr/>
                <p:nvPr/>
              </p:nvSpPr>
              <p:spPr>
                <a:xfrm>
                  <a:off x="12164024" y="5732605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5" name="Freeform: Shape 374">
                  <a:extLst>
                    <a:ext uri="{FF2B5EF4-FFF2-40B4-BE49-F238E27FC236}">
                      <a16:creationId xmlns:a16="http://schemas.microsoft.com/office/drawing/2014/main" id="{72021471-5987-4A2B-8FF2-48DC796E9B6B}"/>
                    </a:ext>
                  </a:extLst>
                </p:cNvPr>
                <p:cNvSpPr/>
                <p:nvPr/>
              </p:nvSpPr>
              <p:spPr>
                <a:xfrm>
                  <a:off x="12728770" y="5150971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6" name="Freeform: Shape 375">
                  <a:extLst>
                    <a:ext uri="{FF2B5EF4-FFF2-40B4-BE49-F238E27FC236}">
                      <a16:creationId xmlns:a16="http://schemas.microsoft.com/office/drawing/2014/main" id="{3B5FBA0C-F76B-4130-A8B0-04EE639BE932}"/>
                    </a:ext>
                  </a:extLst>
                </p:cNvPr>
                <p:cNvSpPr/>
                <p:nvPr/>
              </p:nvSpPr>
              <p:spPr>
                <a:xfrm>
                  <a:off x="12728770" y="5732605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53" name="Graphic 206">
                <a:extLst>
                  <a:ext uri="{FF2B5EF4-FFF2-40B4-BE49-F238E27FC236}">
                    <a16:creationId xmlns:a16="http://schemas.microsoft.com/office/drawing/2014/main" id="{39A54F83-8FA6-47B5-A5D3-3457D3BD567C}"/>
                  </a:ext>
                </a:extLst>
              </p:cNvPr>
              <p:cNvGrpSpPr/>
              <p:nvPr/>
            </p:nvGrpSpPr>
            <p:grpSpPr>
              <a:xfrm>
                <a:off x="12777552" y="5359233"/>
                <a:ext cx="187624" cy="187624"/>
                <a:chOff x="12777552" y="5359233"/>
                <a:chExt cx="187624" cy="187624"/>
              </a:xfrm>
              <a:solidFill>
                <a:srgbClr val="D3CDC6"/>
              </a:solidFill>
            </p:grpSpPr>
            <p:sp>
              <p:nvSpPr>
                <p:cNvPr id="370" name="Freeform: Shape 369">
                  <a:extLst>
                    <a:ext uri="{FF2B5EF4-FFF2-40B4-BE49-F238E27FC236}">
                      <a16:creationId xmlns:a16="http://schemas.microsoft.com/office/drawing/2014/main" id="{9C3CD8E8-3F03-481C-BCD1-CC9259CE4D2D}"/>
                    </a:ext>
                  </a:extLst>
                </p:cNvPr>
                <p:cNvSpPr/>
                <p:nvPr/>
              </p:nvSpPr>
              <p:spPr>
                <a:xfrm>
                  <a:off x="12777552" y="5359233"/>
                  <a:ext cx="187624" cy="187624"/>
                </a:xfrm>
                <a:custGeom>
                  <a:avLst/>
                  <a:gdLst>
                    <a:gd name="connsiteX0" fmla="*/ 187624 w 187623"/>
                    <a:gd name="connsiteY0" fmla="*/ 93812 h 187623"/>
                    <a:gd name="connsiteX1" fmla="*/ 93812 w 187623"/>
                    <a:gd name="connsiteY1" fmla="*/ 187624 h 187623"/>
                    <a:gd name="connsiteX2" fmla="*/ 0 w 187623"/>
                    <a:gd name="connsiteY2" fmla="*/ 93812 h 187623"/>
                    <a:gd name="connsiteX3" fmla="*/ 93812 w 187623"/>
                    <a:gd name="connsiteY3" fmla="*/ 0 h 187623"/>
                    <a:gd name="connsiteX4" fmla="*/ 187624 w 187623"/>
                    <a:gd name="connsiteY4" fmla="*/ 93812 h 187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3" h="187623">
                      <a:moveTo>
                        <a:pt x="187624" y="93812"/>
                      </a:moveTo>
                      <a:cubicBezTo>
                        <a:pt x="187624" y="145623"/>
                        <a:pt x="145623" y="187624"/>
                        <a:pt x="93812" y="187624"/>
                      </a:cubicBezTo>
                      <a:cubicBezTo>
                        <a:pt x="42001" y="187624"/>
                        <a:pt x="0" y="145623"/>
                        <a:pt x="0" y="93812"/>
                      </a:cubicBezTo>
                      <a:cubicBezTo>
                        <a:pt x="0" y="42001"/>
                        <a:pt x="42001" y="0"/>
                        <a:pt x="93812" y="0"/>
                      </a:cubicBezTo>
                      <a:cubicBezTo>
                        <a:pt x="145623" y="0"/>
                        <a:pt x="187624" y="42001"/>
                        <a:pt x="187624" y="93812"/>
                      </a:cubicBezTo>
                      <a:close/>
                    </a:path>
                  </a:pathLst>
                </a:custGeom>
                <a:solidFill>
                  <a:srgbClr val="D3CDC6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1" name="Freeform: Shape 370">
                  <a:extLst>
                    <a:ext uri="{FF2B5EF4-FFF2-40B4-BE49-F238E27FC236}">
                      <a16:creationId xmlns:a16="http://schemas.microsoft.com/office/drawing/2014/main" id="{C2C2B12F-67AC-44BD-9585-C67D2BD974AA}"/>
                    </a:ext>
                  </a:extLst>
                </p:cNvPr>
                <p:cNvSpPr/>
                <p:nvPr/>
              </p:nvSpPr>
              <p:spPr>
                <a:xfrm>
                  <a:off x="12803820" y="5385501"/>
                  <a:ext cx="131336" cy="131337"/>
                </a:xfrm>
                <a:custGeom>
                  <a:avLst/>
                  <a:gdLst>
                    <a:gd name="connsiteX0" fmla="*/ 135089 w 131336"/>
                    <a:gd name="connsiteY0" fmla="*/ 67545 h 131336"/>
                    <a:gd name="connsiteX1" fmla="*/ 67544 w 131336"/>
                    <a:gd name="connsiteY1" fmla="*/ 135089 h 131336"/>
                    <a:gd name="connsiteX2" fmla="*/ 0 w 131336"/>
                    <a:gd name="connsiteY2" fmla="*/ 67545 h 131336"/>
                    <a:gd name="connsiteX3" fmla="*/ 67544 w 131336"/>
                    <a:gd name="connsiteY3" fmla="*/ 0 h 131336"/>
                    <a:gd name="connsiteX4" fmla="*/ 135089 w 131336"/>
                    <a:gd name="connsiteY4" fmla="*/ 67545 h 131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1336" h="131336">
                      <a:moveTo>
                        <a:pt x="135089" y="67545"/>
                      </a:moveTo>
                      <a:cubicBezTo>
                        <a:pt x="135089" y="104848"/>
                        <a:pt x="104848" y="135089"/>
                        <a:pt x="67544" y="135089"/>
                      </a:cubicBezTo>
                      <a:cubicBezTo>
                        <a:pt x="30241" y="135089"/>
                        <a:pt x="0" y="104848"/>
                        <a:pt x="0" y="67545"/>
                      </a:cubicBezTo>
                      <a:cubicBezTo>
                        <a:pt x="0" y="30241"/>
                        <a:pt x="30241" y="0"/>
                        <a:pt x="67544" y="0"/>
                      </a:cubicBezTo>
                      <a:cubicBezTo>
                        <a:pt x="104848" y="0"/>
                        <a:pt x="135089" y="30241"/>
                        <a:pt x="135089" y="67545"/>
                      </a:cubicBezTo>
                      <a:close/>
                    </a:path>
                  </a:pathLst>
                </a:custGeom>
                <a:solidFill>
                  <a:srgbClr val="D3CDC6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10F86621-9248-425D-AE7C-3ADECCF8B7EC}"/>
                  </a:ext>
                </a:extLst>
              </p:cNvPr>
              <p:cNvSpPr/>
              <p:nvPr/>
            </p:nvSpPr>
            <p:spPr>
              <a:xfrm>
                <a:off x="12422400" y="5056478"/>
                <a:ext cx="75049" cy="18762"/>
              </a:xfrm>
              <a:custGeom>
                <a:avLst/>
                <a:gdLst>
                  <a:gd name="connsiteX0" fmla="*/ 82554 w 75049"/>
                  <a:gd name="connsiteY0" fmla="*/ 11257 h 0"/>
                  <a:gd name="connsiteX1" fmla="*/ 0 w 75049"/>
                  <a:gd name="connsiteY1" fmla="*/ 11257 h 0"/>
                  <a:gd name="connsiteX2" fmla="*/ 0 w 75049"/>
                  <a:gd name="connsiteY2" fmla="*/ 0 h 0"/>
                  <a:gd name="connsiteX3" fmla="*/ 82554 w 75049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49">
                    <a:moveTo>
                      <a:pt x="82554" y="11257"/>
                    </a:moveTo>
                    <a:lnTo>
                      <a:pt x="0" y="11257"/>
                    </a:lnTo>
                    <a:lnTo>
                      <a:pt x="0" y="0"/>
                    </a:lnTo>
                    <a:lnTo>
                      <a:pt x="82554" y="0"/>
                    </a:lnTo>
                    <a:close/>
                  </a:path>
                </a:pathLst>
              </a:custGeom>
              <a:solidFill>
                <a:srgbClr val="7B8793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991AC7E3-BE64-47E6-89AD-1CB2709FF8B0}"/>
                  </a:ext>
                </a:extLst>
              </p:cNvPr>
              <p:cNvSpPr/>
              <p:nvPr/>
            </p:nvSpPr>
            <p:spPr>
              <a:xfrm>
                <a:off x="12501746" y="5047778"/>
                <a:ext cx="18762" cy="75049"/>
              </a:xfrm>
              <a:custGeom>
                <a:avLst/>
                <a:gdLst>
                  <a:gd name="connsiteX0" fmla="*/ 0 w 0"/>
                  <a:gd name="connsiteY0" fmla="*/ 80678 h 75049"/>
                  <a:gd name="connsiteX1" fmla="*/ 0 w 0"/>
                  <a:gd name="connsiteY1" fmla="*/ 0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5049">
                    <a:moveTo>
                      <a:pt x="0" y="80678"/>
                    </a:moveTo>
                    <a:lnTo>
                      <a:pt x="0" y="0"/>
                    </a:lnTo>
                  </a:path>
                </a:pathLst>
              </a:custGeom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86CD0241-E293-46F1-8A75-3477E65343A7}"/>
                  </a:ext>
                </a:extLst>
              </p:cNvPr>
              <p:cNvSpPr/>
              <p:nvPr/>
            </p:nvSpPr>
            <p:spPr>
              <a:xfrm>
                <a:off x="12426697" y="5047778"/>
                <a:ext cx="18762" cy="75049"/>
              </a:xfrm>
              <a:custGeom>
                <a:avLst/>
                <a:gdLst>
                  <a:gd name="connsiteX0" fmla="*/ 0 w 0"/>
                  <a:gd name="connsiteY0" fmla="*/ 80678 h 75049"/>
                  <a:gd name="connsiteX1" fmla="*/ 0 w 0"/>
                  <a:gd name="connsiteY1" fmla="*/ 0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5049">
                    <a:moveTo>
                      <a:pt x="0" y="80678"/>
                    </a:moveTo>
                    <a:lnTo>
                      <a:pt x="0" y="0"/>
                    </a:lnTo>
                  </a:path>
                </a:pathLst>
              </a:custGeom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231515E8-25EA-46B0-AE56-4FD5792D066A}"/>
                  </a:ext>
                </a:extLst>
              </p:cNvPr>
              <p:cNvSpPr/>
              <p:nvPr/>
            </p:nvSpPr>
            <p:spPr>
              <a:xfrm>
                <a:off x="12766295" y="5331090"/>
                <a:ext cx="112574" cy="75049"/>
              </a:xfrm>
              <a:custGeom>
                <a:avLst/>
                <a:gdLst>
                  <a:gd name="connsiteX0" fmla="*/ 0 w 112574"/>
                  <a:gd name="connsiteY0" fmla="*/ 0 h 75049"/>
                  <a:gd name="connsiteX1" fmla="*/ 121955 w 112574"/>
                  <a:gd name="connsiteY1" fmla="*/ 0 h 75049"/>
                  <a:gd name="connsiteX2" fmla="*/ 93812 w 112574"/>
                  <a:gd name="connsiteY2" fmla="*/ 33772 h 75049"/>
                  <a:gd name="connsiteX3" fmla="*/ 15010 w 112574"/>
                  <a:gd name="connsiteY3" fmla="*/ 88183 h 75049"/>
                  <a:gd name="connsiteX4" fmla="*/ 0 w 112574"/>
                  <a:gd name="connsiteY4" fmla="*/ 0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574" h="75049">
                    <a:moveTo>
                      <a:pt x="0" y="0"/>
                    </a:moveTo>
                    <a:lnTo>
                      <a:pt x="121955" y="0"/>
                    </a:lnTo>
                    <a:cubicBezTo>
                      <a:pt x="121955" y="0"/>
                      <a:pt x="123831" y="33772"/>
                      <a:pt x="93812" y="33772"/>
                    </a:cubicBezTo>
                    <a:cubicBezTo>
                      <a:pt x="35648" y="31896"/>
                      <a:pt x="15010" y="88183"/>
                      <a:pt x="15010" y="8818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3585E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0B050590-5F11-4A34-B832-51F7B2D3B4AC}"/>
                  </a:ext>
                </a:extLst>
              </p:cNvPr>
              <p:cNvSpPr/>
              <p:nvPr/>
            </p:nvSpPr>
            <p:spPr>
              <a:xfrm>
                <a:off x="12766295" y="5486818"/>
                <a:ext cx="112574" cy="75049"/>
              </a:xfrm>
              <a:custGeom>
                <a:avLst/>
                <a:gdLst>
                  <a:gd name="connsiteX0" fmla="*/ 0 w 112574"/>
                  <a:gd name="connsiteY0" fmla="*/ 88183 h 75049"/>
                  <a:gd name="connsiteX1" fmla="*/ 121955 w 112574"/>
                  <a:gd name="connsiteY1" fmla="*/ 88183 h 75049"/>
                  <a:gd name="connsiteX2" fmla="*/ 93812 w 112574"/>
                  <a:gd name="connsiteY2" fmla="*/ 54411 h 75049"/>
                  <a:gd name="connsiteX3" fmla="*/ 15010 w 112574"/>
                  <a:gd name="connsiteY3" fmla="*/ 0 h 75049"/>
                  <a:gd name="connsiteX4" fmla="*/ 0 w 112574"/>
                  <a:gd name="connsiteY4" fmla="*/ 88183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574" h="75049">
                    <a:moveTo>
                      <a:pt x="0" y="88183"/>
                    </a:moveTo>
                    <a:lnTo>
                      <a:pt x="121955" y="88183"/>
                    </a:lnTo>
                    <a:cubicBezTo>
                      <a:pt x="121955" y="88183"/>
                      <a:pt x="123831" y="54411"/>
                      <a:pt x="93812" y="54411"/>
                    </a:cubicBezTo>
                    <a:cubicBezTo>
                      <a:pt x="35648" y="56287"/>
                      <a:pt x="15010" y="0"/>
                      <a:pt x="15010" y="0"/>
                    </a:cubicBezTo>
                    <a:lnTo>
                      <a:pt x="0" y="88183"/>
                    </a:lnTo>
                    <a:close/>
                  </a:path>
                </a:pathLst>
              </a:custGeom>
              <a:solidFill>
                <a:srgbClr val="53585E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8774C00C-5A81-470A-8411-E574C5C6876E}"/>
                  </a:ext>
                </a:extLst>
              </p:cNvPr>
              <p:cNvSpPr/>
              <p:nvPr/>
            </p:nvSpPr>
            <p:spPr>
              <a:xfrm>
                <a:off x="12312002" y="5764251"/>
                <a:ext cx="187624" cy="37525"/>
              </a:xfrm>
              <a:custGeom>
                <a:avLst/>
                <a:gdLst>
                  <a:gd name="connsiteX0" fmla="*/ 189500 w 187623"/>
                  <a:gd name="connsiteY0" fmla="*/ 41277 h 37524"/>
                  <a:gd name="connsiteX1" fmla="*/ 0 w 187623"/>
                  <a:gd name="connsiteY1" fmla="*/ 41277 h 37524"/>
                  <a:gd name="connsiteX2" fmla="*/ 0 w 187623"/>
                  <a:gd name="connsiteY2" fmla="*/ 0 h 37524"/>
                  <a:gd name="connsiteX3" fmla="*/ 189500 w 187623"/>
                  <a:gd name="connsiteY3" fmla="*/ 0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623" h="37524">
                    <a:moveTo>
                      <a:pt x="189500" y="41277"/>
                    </a:moveTo>
                    <a:lnTo>
                      <a:pt x="0" y="41277"/>
                    </a:lnTo>
                    <a:lnTo>
                      <a:pt x="0" y="0"/>
                    </a:lnTo>
                    <a:lnTo>
                      <a:pt x="189500" y="0"/>
                    </a:lnTo>
                    <a:close/>
                  </a:path>
                </a:pathLst>
              </a:custGeom>
              <a:solidFill>
                <a:srgbClr val="53585E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B26615F4-4E4E-411F-ACB6-F61CB5C54C6B}"/>
                  </a:ext>
                </a:extLst>
              </p:cNvPr>
              <p:cNvSpPr/>
              <p:nvPr/>
            </p:nvSpPr>
            <p:spPr>
              <a:xfrm>
                <a:off x="12785057" y="5415521"/>
                <a:ext cx="93812" cy="75049"/>
              </a:xfrm>
              <a:custGeom>
                <a:avLst/>
                <a:gdLst>
                  <a:gd name="connsiteX0" fmla="*/ 0 w 93811"/>
                  <a:gd name="connsiteY0" fmla="*/ 0 h 75049"/>
                  <a:gd name="connsiteX1" fmla="*/ 93812 w 93811"/>
                  <a:gd name="connsiteY1" fmla="*/ 0 h 75049"/>
                  <a:gd name="connsiteX2" fmla="*/ 93812 w 93811"/>
                  <a:gd name="connsiteY2" fmla="*/ 75049 h 75049"/>
                  <a:gd name="connsiteX3" fmla="*/ 0 w 93811"/>
                  <a:gd name="connsiteY3" fmla="*/ 75049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3811" h="75049">
                    <a:moveTo>
                      <a:pt x="0" y="0"/>
                    </a:moveTo>
                    <a:lnTo>
                      <a:pt x="93812" y="0"/>
                    </a:lnTo>
                    <a:lnTo>
                      <a:pt x="93812" y="75049"/>
                    </a:lnTo>
                    <a:lnTo>
                      <a:pt x="0" y="75049"/>
                    </a:ln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3C96DEE4-5AF9-4B66-A6FC-810AE270A734}"/>
                  </a:ext>
                </a:extLst>
              </p:cNvPr>
              <p:cNvSpPr/>
              <p:nvPr/>
            </p:nvSpPr>
            <p:spPr>
              <a:xfrm>
                <a:off x="12109613" y="5432407"/>
                <a:ext cx="18762" cy="37525"/>
              </a:xfrm>
              <a:custGeom>
                <a:avLst/>
                <a:gdLst>
                  <a:gd name="connsiteX0" fmla="*/ 0 w 18762"/>
                  <a:gd name="connsiteY0" fmla="*/ 0 h 37524"/>
                  <a:gd name="connsiteX1" fmla="*/ 20639 w 18762"/>
                  <a:gd name="connsiteY1" fmla="*/ 0 h 37524"/>
                  <a:gd name="connsiteX2" fmla="*/ 20639 w 18762"/>
                  <a:gd name="connsiteY2" fmla="*/ 41277 h 37524"/>
                  <a:gd name="connsiteX3" fmla="*/ 0 w 18762"/>
                  <a:gd name="connsiteY3" fmla="*/ 41277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62" h="37524">
                    <a:moveTo>
                      <a:pt x="0" y="0"/>
                    </a:moveTo>
                    <a:lnTo>
                      <a:pt x="20639" y="0"/>
                    </a:lnTo>
                    <a:lnTo>
                      <a:pt x="20639" y="41277"/>
                    </a:lnTo>
                    <a:lnTo>
                      <a:pt x="0" y="41277"/>
                    </a:ln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F186BB3A-283E-4D14-9883-E2E1EDBAB9C9}"/>
                  </a:ext>
                </a:extLst>
              </p:cNvPr>
              <p:cNvSpPr/>
              <p:nvPr/>
            </p:nvSpPr>
            <p:spPr>
              <a:xfrm>
                <a:off x="12124623" y="5415521"/>
                <a:ext cx="75049" cy="75049"/>
              </a:xfrm>
              <a:custGeom>
                <a:avLst/>
                <a:gdLst>
                  <a:gd name="connsiteX0" fmla="*/ 75049 w 75049"/>
                  <a:gd name="connsiteY0" fmla="*/ 37525 h 75049"/>
                  <a:gd name="connsiteX1" fmla="*/ 37525 w 75049"/>
                  <a:gd name="connsiteY1" fmla="*/ 75049 h 75049"/>
                  <a:gd name="connsiteX2" fmla="*/ 0 w 75049"/>
                  <a:gd name="connsiteY2" fmla="*/ 37525 h 75049"/>
                  <a:gd name="connsiteX3" fmla="*/ 37525 w 75049"/>
                  <a:gd name="connsiteY3" fmla="*/ 0 h 75049"/>
                  <a:gd name="connsiteX4" fmla="*/ 75049 w 75049"/>
                  <a:gd name="connsiteY4" fmla="*/ 37525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049" h="75049">
                    <a:moveTo>
                      <a:pt x="75049" y="37525"/>
                    </a:moveTo>
                    <a:cubicBezTo>
                      <a:pt x="75049" y="58249"/>
                      <a:pt x="58249" y="75049"/>
                      <a:pt x="37525" y="75049"/>
                    </a:cubicBezTo>
                    <a:cubicBezTo>
                      <a:pt x="16800" y="75049"/>
                      <a:pt x="0" y="58249"/>
                      <a:pt x="0" y="37525"/>
                    </a:cubicBezTo>
                    <a:cubicBezTo>
                      <a:pt x="0" y="16800"/>
                      <a:pt x="16800" y="0"/>
                      <a:pt x="37525" y="0"/>
                    </a:cubicBezTo>
                    <a:cubicBezTo>
                      <a:pt x="58249" y="0"/>
                      <a:pt x="75049" y="16800"/>
                      <a:pt x="75049" y="3752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63" name="Graphic 206">
                <a:extLst>
                  <a:ext uri="{FF2B5EF4-FFF2-40B4-BE49-F238E27FC236}">
                    <a16:creationId xmlns:a16="http://schemas.microsoft.com/office/drawing/2014/main" id="{DA5E50A6-7D6D-4930-98B9-02E5B2A17400}"/>
                  </a:ext>
                </a:extLst>
              </p:cNvPr>
              <p:cNvGrpSpPr/>
              <p:nvPr/>
            </p:nvGrpSpPr>
            <p:grpSpPr>
              <a:xfrm>
                <a:off x="12137756" y="5126580"/>
                <a:ext cx="637920" cy="637920"/>
                <a:chOff x="12137756" y="5126580"/>
                <a:chExt cx="637920" cy="637920"/>
              </a:xfrm>
              <a:solidFill>
                <a:schemeClr val="accent1"/>
              </a:solidFill>
            </p:grpSpPr>
            <p:sp>
              <p:nvSpPr>
                <p:cNvPr id="367" name="Freeform: Shape 366">
                  <a:extLst>
                    <a:ext uri="{FF2B5EF4-FFF2-40B4-BE49-F238E27FC236}">
                      <a16:creationId xmlns:a16="http://schemas.microsoft.com/office/drawing/2014/main" id="{29059109-F3E1-482E-8F68-2CC7FF77E0E9}"/>
                    </a:ext>
                  </a:extLst>
                </p:cNvPr>
                <p:cNvSpPr/>
                <p:nvPr/>
              </p:nvSpPr>
              <p:spPr>
                <a:xfrm>
                  <a:off x="12137756" y="5126580"/>
                  <a:ext cx="637920" cy="637920"/>
                </a:xfrm>
                <a:custGeom>
                  <a:avLst/>
                  <a:gdLst>
                    <a:gd name="connsiteX0" fmla="*/ 652930 w 637919"/>
                    <a:gd name="connsiteY0" fmla="*/ 326465 h 637920"/>
                    <a:gd name="connsiteX1" fmla="*/ 326465 w 637919"/>
                    <a:gd name="connsiteY1" fmla="*/ 652930 h 637920"/>
                    <a:gd name="connsiteX2" fmla="*/ 0 w 637919"/>
                    <a:gd name="connsiteY2" fmla="*/ 326465 h 637920"/>
                    <a:gd name="connsiteX3" fmla="*/ 326465 w 637919"/>
                    <a:gd name="connsiteY3" fmla="*/ 0 h 637920"/>
                    <a:gd name="connsiteX4" fmla="*/ 652930 w 637919"/>
                    <a:gd name="connsiteY4" fmla="*/ 326465 h 637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7919" h="637920">
                      <a:moveTo>
                        <a:pt x="652930" y="326465"/>
                      </a:moveTo>
                      <a:cubicBezTo>
                        <a:pt x="652930" y="506767"/>
                        <a:pt x="506766" y="652930"/>
                        <a:pt x="326465" y="652930"/>
                      </a:cubicBezTo>
                      <a:cubicBezTo>
                        <a:pt x="146163" y="652930"/>
                        <a:pt x="0" y="506767"/>
                        <a:pt x="0" y="326465"/>
                      </a:cubicBezTo>
                      <a:cubicBezTo>
                        <a:pt x="0" y="146163"/>
                        <a:pt x="146163" y="0"/>
                        <a:pt x="326465" y="0"/>
                      </a:cubicBezTo>
                      <a:cubicBezTo>
                        <a:pt x="506766" y="0"/>
                        <a:pt x="652930" y="146163"/>
                        <a:pt x="652930" y="326465"/>
                      </a:cubicBez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8" name="Freeform: Shape 367">
                  <a:extLst>
                    <a:ext uri="{FF2B5EF4-FFF2-40B4-BE49-F238E27FC236}">
                      <a16:creationId xmlns:a16="http://schemas.microsoft.com/office/drawing/2014/main" id="{2F5B6441-6419-4854-B717-6ED327EF4455}"/>
                    </a:ext>
                  </a:extLst>
                </p:cNvPr>
                <p:cNvSpPr/>
                <p:nvPr/>
              </p:nvSpPr>
              <p:spPr>
                <a:xfrm>
                  <a:off x="12190291" y="5179115"/>
                  <a:ext cx="544108" cy="544109"/>
                </a:xfrm>
                <a:custGeom>
                  <a:avLst/>
                  <a:gdLst>
                    <a:gd name="connsiteX0" fmla="*/ 547861 w 544108"/>
                    <a:gd name="connsiteY0" fmla="*/ 273931 h 544108"/>
                    <a:gd name="connsiteX1" fmla="*/ 273930 w 544108"/>
                    <a:gd name="connsiteY1" fmla="*/ 547861 h 544108"/>
                    <a:gd name="connsiteX2" fmla="*/ 0 w 544108"/>
                    <a:gd name="connsiteY2" fmla="*/ 273931 h 544108"/>
                    <a:gd name="connsiteX3" fmla="*/ 273930 w 544108"/>
                    <a:gd name="connsiteY3" fmla="*/ 0 h 544108"/>
                    <a:gd name="connsiteX4" fmla="*/ 547861 w 544108"/>
                    <a:gd name="connsiteY4" fmla="*/ 273931 h 544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44108" h="544108">
                      <a:moveTo>
                        <a:pt x="547861" y="273931"/>
                      </a:moveTo>
                      <a:cubicBezTo>
                        <a:pt x="547861" y="425218"/>
                        <a:pt x="425218" y="547861"/>
                        <a:pt x="273930" y="547861"/>
                      </a:cubicBezTo>
                      <a:cubicBezTo>
                        <a:pt x="122643" y="547861"/>
                        <a:pt x="0" y="425218"/>
                        <a:pt x="0" y="273931"/>
                      </a:cubicBezTo>
                      <a:cubicBezTo>
                        <a:pt x="0" y="122643"/>
                        <a:pt x="122643" y="0"/>
                        <a:pt x="273930" y="0"/>
                      </a:cubicBezTo>
                      <a:cubicBezTo>
                        <a:pt x="425218" y="0"/>
                        <a:pt x="547861" y="122643"/>
                        <a:pt x="547861" y="273931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9" name="Freeform: Shape 368">
                  <a:extLst>
                    <a:ext uri="{FF2B5EF4-FFF2-40B4-BE49-F238E27FC236}">
                      <a16:creationId xmlns:a16="http://schemas.microsoft.com/office/drawing/2014/main" id="{F089BB6D-42DD-47FB-ACCA-690F18201600}"/>
                    </a:ext>
                  </a:extLst>
                </p:cNvPr>
                <p:cNvSpPr/>
                <p:nvPr/>
              </p:nvSpPr>
              <p:spPr>
                <a:xfrm>
                  <a:off x="12426697" y="5415521"/>
                  <a:ext cx="75049" cy="75049"/>
                </a:xfrm>
                <a:custGeom>
                  <a:avLst/>
                  <a:gdLst>
                    <a:gd name="connsiteX0" fmla="*/ 75049 w 75049"/>
                    <a:gd name="connsiteY0" fmla="*/ 37525 h 75049"/>
                    <a:gd name="connsiteX1" fmla="*/ 37525 w 75049"/>
                    <a:gd name="connsiteY1" fmla="*/ 75049 h 75049"/>
                    <a:gd name="connsiteX2" fmla="*/ 0 w 75049"/>
                    <a:gd name="connsiteY2" fmla="*/ 37525 h 75049"/>
                    <a:gd name="connsiteX3" fmla="*/ 37525 w 75049"/>
                    <a:gd name="connsiteY3" fmla="*/ 0 h 75049"/>
                    <a:gd name="connsiteX4" fmla="*/ 75049 w 75049"/>
                    <a:gd name="connsiteY4" fmla="*/ 37525 h 7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049" h="75049">
                      <a:moveTo>
                        <a:pt x="75049" y="37525"/>
                      </a:moveTo>
                      <a:cubicBezTo>
                        <a:pt x="75049" y="58249"/>
                        <a:pt x="58249" y="75049"/>
                        <a:pt x="37525" y="75049"/>
                      </a:cubicBezTo>
                      <a:cubicBezTo>
                        <a:pt x="16800" y="75049"/>
                        <a:pt x="0" y="58249"/>
                        <a:pt x="0" y="37525"/>
                      </a:cubicBezTo>
                      <a:cubicBezTo>
                        <a:pt x="0" y="16800"/>
                        <a:pt x="16800" y="0"/>
                        <a:pt x="37525" y="0"/>
                      </a:cubicBezTo>
                      <a:cubicBezTo>
                        <a:pt x="58249" y="0"/>
                        <a:pt x="75049" y="16800"/>
                        <a:pt x="75049" y="375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64" name="Graphic 206">
                <a:extLst>
                  <a:ext uri="{FF2B5EF4-FFF2-40B4-BE49-F238E27FC236}">
                    <a16:creationId xmlns:a16="http://schemas.microsoft.com/office/drawing/2014/main" id="{F4293183-DCA3-48A4-952F-CE71C195ABDC}"/>
                  </a:ext>
                </a:extLst>
              </p:cNvPr>
              <p:cNvGrpSpPr/>
              <p:nvPr/>
            </p:nvGrpSpPr>
            <p:grpSpPr>
              <a:xfrm>
                <a:off x="12192167" y="5072169"/>
                <a:ext cx="544108" cy="75049"/>
                <a:chOff x="12192167" y="5072169"/>
                <a:chExt cx="544108" cy="75049"/>
              </a:xfrm>
              <a:solidFill>
                <a:srgbClr val="53585E"/>
              </a:solidFill>
            </p:grpSpPr>
            <p:sp>
              <p:nvSpPr>
                <p:cNvPr id="365" name="Freeform: Shape 364">
                  <a:extLst>
                    <a:ext uri="{FF2B5EF4-FFF2-40B4-BE49-F238E27FC236}">
                      <a16:creationId xmlns:a16="http://schemas.microsoft.com/office/drawing/2014/main" id="{554AEC3E-CF4A-4060-98B8-254DB36BC7EC}"/>
                    </a:ext>
                  </a:extLst>
                </p:cNvPr>
                <p:cNvSpPr/>
                <p:nvPr/>
              </p:nvSpPr>
              <p:spPr>
                <a:xfrm>
                  <a:off x="12192167" y="5092808"/>
                  <a:ext cx="544108" cy="56287"/>
                </a:xfrm>
                <a:custGeom>
                  <a:avLst/>
                  <a:gdLst>
                    <a:gd name="connsiteX0" fmla="*/ 0 w 544108"/>
                    <a:gd name="connsiteY0" fmla="*/ 33772 h 56287"/>
                    <a:gd name="connsiteX1" fmla="*/ 272054 w 544108"/>
                    <a:gd name="connsiteY1" fmla="*/ 56287 h 56287"/>
                    <a:gd name="connsiteX2" fmla="*/ 544108 w 544108"/>
                    <a:gd name="connsiteY2" fmla="*/ 33772 h 56287"/>
                    <a:gd name="connsiteX3" fmla="*/ 540356 w 544108"/>
                    <a:gd name="connsiteY3" fmla="*/ 30020 h 56287"/>
                    <a:gd name="connsiteX4" fmla="*/ 512212 w 544108"/>
                    <a:gd name="connsiteY4" fmla="*/ 0 h 56287"/>
                    <a:gd name="connsiteX5" fmla="*/ 31896 w 544108"/>
                    <a:gd name="connsiteY5" fmla="*/ 0 h 56287"/>
                    <a:gd name="connsiteX6" fmla="*/ 3752 w 544108"/>
                    <a:gd name="connsiteY6" fmla="*/ 30020 h 56287"/>
                    <a:gd name="connsiteX7" fmla="*/ 0 w 544108"/>
                    <a:gd name="connsiteY7" fmla="*/ 33772 h 56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44108" h="56287">
                      <a:moveTo>
                        <a:pt x="0" y="33772"/>
                      </a:moveTo>
                      <a:cubicBezTo>
                        <a:pt x="0" y="46906"/>
                        <a:pt x="121955" y="56287"/>
                        <a:pt x="272054" y="56287"/>
                      </a:cubicBezTo>
                      <a:cubicBezTo>
                        <a:pt x="422153" y="56287"/>
                        <a:pt x="544108" y="46906"/>
                        <a:pt x="544108" y="33772"/>
                      </a:cubicBezTo>
                      <a:cubicBezTo>
                        <a:pt x="544108" y="31896"/>
                        <a:pt x="542232" y="31896"/>
                        <a:pt x="540356" y="30020"/>
                      </a:cubicBezTo>
                      <a:lnTo>
                        <a:pt x="512212" y="0"/>
                      </a:lnTo>
                      <a:lnTo>
                        <a:pt x="31896" y="0"/>
                      </a:lnTo>
                      <a:lnTo>
                        <a:pt x="3752" y="30020"/>
                      </a:lnTo>
                      <a:cubicBezTo>
                        <a:pt x="0" y="31896"/>
                        <a:pt x="0" y="31896"/>
                        <a:pt x="0" y="33772"/>
                      </a:cubicBez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6" name="Freeform: Shape 365">
                  <a:extLst>
                    <a:ext uri="{FF2B5EF4-FFF2-40B4-BE49-F238E27FC236}">
                      <a16:creationId xmlns:a16="http://schemas.microsoft.com/office/drawing/2014/main" id="{231086F9-A2A4-497C-B682-7F172A37DA55}"/>
                    </a:ext>
                  </a:extLst>
                </p:cNvPr>
                <p:cNvSpPr/>
                <p:nvPr/>
              </p:nvSpPr>
              <p:spPr>
                <a:xfrm>
                  <a:off x="12224063" y="5072169"/>
                  <a:ext cx="469059" cy="37525"/>
                </a:xfrm>
                <a:custGeom>
                  <a:avLst/>
                  <a:gdLst>
                    <a:gd name="connsiteX0" fmla="*/ 480316 w 469058"/>
                    <a:gd name="connsiteY0" fmla="*/ 20639 h 37524"/>
                    <a:gd name="connsiteX1" fmla="*/ 240158 w 469058"/>
                    <a:gd name="connsiteY1" fmla="*/ 41277 h 37524"/>
                    <a:gd name="connsiteX2" fmla="*/ 0 w 469058"/>
                    <a:gd name="connsiteY2" fmla="*/ 20639 h 37524"/>
                    <a:gd name="connsiteX3" fmla="*/ 240158 w 469058"/>
                    <a:gd name="connsiteY3" fmla="*/ 0 h 37524"/>
                    <a:gd name="connsiteX4" fmla="*/ 480316 w 469058"/>
                    <a:gd name="connsiteY4" fmla="*/ 20639 h 3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9058" h="37524">
                      <a:moveTo>
                        <a:pt x="480316" y="20639"/>
                      </a:moveTo>
                      <a:cubicBezTo>
                        <a:pt x="480316" y="32037"/>
                        <a:pt x="372794" y="41277"/>
                        <a:pt x="240158" y="41277"/>
                      </a:cubicBezTo>
                      <a:cubicBezTo>
                        <a:pt x="107522" y="41277"/>
                        <a:pt x="0" y="32037"/>
                        <a:pt x="0" y="20639"/>
                      </a:cubicBezTo>
                      <a:cubicBezTo>
                        <a:pt x="0" y="9240"/>
                        <a:pt x="107522" y="0"/>
                        <a:pt x="240158" y="0"/>
                      </a:cubicBezTo>
                      <a:cubicBezTo>
                        <a:pt x="372794" y="0"/>
                        <a:pt x="480316" y="9240"/>
                        <a:pt x="480316" y="20639"/>
                      </a:cubicBez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30" name="Graphic 206">
              <a:extLst>
                <a:ext uri="{FF2B5EF4-FFF2-40B4-BE49-F238E27FC236}">
                  <a16:creationId xmlns:a16="http://schemas.microsoft.com/office/drawing/2014/main" id="{5E1BF5F1-8DDD-496C-92AA-E25652333A5B}"/>
                </a:ext>
              </a:extLst>
            </p:cNvPr>
            <p:cNvGrpSpPr/>
            <p:nvPr/>
          </p:nvGrpSpPr>
          <p:grpSpPr>
            <a:xfrm>
              <a:off x="4655898" y="1615979"/>
              <a:ext cx="301577" cy="167543"/>
              <a:chOff x="11758757" y="5486818"/>
              <a:chExt cx="302074" cy="270178"/>
            </a:xfrm>
            <a:solidFill>
              <a:schemeClr val="accent1"/>
            </a:solidFill>
          </p:grpSpPr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22B806C2-61FD-479D-A339-B97599E6CCE0}"/>
                  </a:ext>
                </a:extLst>
              </p:cNvPr>
              <p:cNvSpPr/>
              <p:nvPr/>
            </p:nvSpPr>
            <p:spPr>
              <a:xfrm>
                <a:off x="11890093" y="5486818"/>
                <a:ext cx="37525" cy="37525"/>
              </a:xfrm>
              <a:custGeom>
                <a:avLst/>
                <a:gdLst>
                  <a:gd name="connsiteX0" fmla="*/ 45030 w 37524"/>
                  <a:gd name="connsiteY0" fmla="*/ 22515 h 37524"/>
                  <a:gd name="connsiteX1" fmla="*/ 22515 w 37524"/>
                  <a:gd name="connsiteY1" fmla="*/ 45030 h 37524"/>
                  <a:gd name="connsiteX2" fmla="*/ 0 w 37524"/>
                  <a:gd name="connsiteY2" fmla="*/ 22515 h 37524"/>
                  <a:gd name="connsiteX3" fmla="*/ 22515 w 37524"/>
                  <a:gd name="connsiteY3" fmla="*/ 0 h 37524"/>
                  <a:gd name="connsiteX4" fmla="*/ 45030 w 37524"/>
                  <a:gd name="connsiteY4" fmla="*/ 22515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24" h="37524">
                    <a:moveTo>
                      <a:pt x="45030" y="22515"/>
                    </a:moveTo>
                    <a:cubicBezTo>
                      <a:pt x="45030" y="34949"/>
                      <a:pt x="34949" y="45030"/>
                      <a:pt x="22515" y="45030"/>
                    </a:cubicBezTo>
                    <a:cubicBezTo>
                      <a:pt x="10080" y="45030"/>
                      <a:pt x="0" y="34949"/>
                      <a:pt x="0" y="22515"/>
                    </a:cubicBezTo>
                    <a:cubicBezTo>
                      <a:pt x="0" y="10080"/>
                      <a:pt x="10080" y="0"/>
                      <a:pt x="22515" y="0"/>
                    </a:cubicBezTo>
                    <a:cubicBezTo>
                      <a:pt x="34949" y="0"/>
                      <a:pt x="45030" y="10080"/>
                      <a:pt x="45030" y="2251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BDC753C3-0F59-47D9-AB93-342B96E3B19F}"/>
                  </a:ext>
                </a:extLst>
              </p:cNvPr>
              <p:cNvSpPr/>
              <p:nvPr/>
            </p:nvSpPr>
            <p:spPr>
              <a:xfrm>
                <a:off x="12023306" y="5719471"/>
                <a:ext cx="37525" cy="37525"/>
              </a:xfrm>
              <a:custGeom>
                <a:avLst/>
                <a:gdLst>
                  <a:gd name="connsiteX0" fmla="*/ 45030 w 37524"/>
                  <a:gd name="connsiteY0" fmla="*/ 22515 h 37524"/>
                  <a:gd name="connsiteX1" fmla="*/ 22515 w 37524"/>
                  <a:gd name="connsiteY1" fmla="*/ 45030 h 37524"/>
                  <a:gd name="connsiteX2" fmla="*/ 0 w 37524"/>
                  <a:gd name="connsiteY2" fmla="*/ 22515 h 37524"/>
                  <a:gd name="connsiteX3" fmla="*/ 22515 w 37524"/>
                  <a:gd name="connsiteY3" fmla="*/ 0 h 37524"/>
                  <a:gd name="connsiteX4" fmla="*/ 45030 w 37524"/>
                  <a:gd name="connsiteY4" fmla="*/ 22515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24" h="37524">
                    <a:moveTo>
                      <a:pt x="45030" y="22515"/>
                    </a:moveTo>
                    <a:cubicBezTo>
                      <a:pt x="45030" y="34949"/>
                      <a:pt x="34949" y="45030"/>
                      <a:pt x="22515" y="45030"/>
                    </a:cubicBezTo>
                    <a:cubicBezTo>
                      <a:pt x="10080" y="45030"/>
                      <a:pt x="0" y="34949"/>
                      <a:pt x="0" y="22515"/>
                    </a:cubicBezTo>
                    <a:cubicBezTo>
                      <a:pt x="0" y="10080"/>
                      <a:pt x="10080" y="0"/>
                      <a:pt x="22515" y="0"/>
                    </a:cubicBezTo>
                    <a:cubicBezTo>
                      <a:pt x="34949" y="0"/>
                      <a:pt x="45030" y="10080"/>
                      <a:pt x="45030" y="2251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14AB2E74-F887-44D1-A599-48FD7E77AF25}"/>
                  </a:ext>
                </a:extLst>
              </p:cNvPr>
              <p:cNvSpPr/>
              <p:nvPr/>
            </p:nvSpPr>
            <p:spPr>
              <a:xfrm>
                <a:off x="11758757" y="5719471"/>
                <a:ext cx="37525" cy="37525"/>
              </a:xfrm>
              <a:custGeom>
                <a:avLst/>
                <a:gdLst>
                  <a:gd name="connsiteX0" fmla="*/ 45030 w 37524"/>
                  <a:gd name="connsiteY0" fmla="*/ 22515 h 37524"/>
                  <a:gd name="connsiteX1" fmla="*/ 22515 w 37524"/>
                  <a:gd name="connsiteY1" fmla="*/ 45030 h 37524"/>
                  <a:gd name="connsiteX2" fmla="*/ 0 w 37524"/>
                  <a:gd name="connsiteY2" fmla="*/ 22515 h 37524"/>
                  <a:gd name="connsiteX3" fmla="*/ 22515 w 37524"/>
                  <a:gd name="connsiteY3" fmla="*/ 0 h 37524"/>
                  <a:gd name="connsiteX4" fmla="*/ 45030 w 37524"/>
                  <a:gd name="connsiteY4" fmla="*/ 22515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24" h="37524">
                    <a:moveTo>
                      <a:pt x="45030" y="22515"/>
                    </a:moveTo>
                    <a:cubicBezTo>
                      <a:pt x="45030" y="34949"/>
                      <a:pt x="34949" y="45030"/>
                      <a:pt x="22515" y="45030"/>
                    </a:cubicBezTo>
                    <a:cubicBezTo>
                      <a:pt x="10080" y="45030"/>
                      <a:pt x="0" y="34949"/>
                      <a:pt x="0" y="22515"/>
                    </a:cubicBezTo>
                    <a:cubicBezTo>
                      <a:pt x="0" y="10080"/>
                      <a:pt x="10080" y="0"/>
                      <a:pt x="22515" y="0"/>
                    </a:cubicBezTo>
                    <a:cubicBezTo>
                      <a:pt x="34949" y="0"/>
                      <a:pt x="45030" y="10080"/>
                      <a:pt x="45030" y="2251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3B868A16-D081-4DB9-98B8-20E95FAEBABF}"/>
                  </a:ext>
                </a:extLst>
              </p:cNvPr>
              <p:cNvSpPr/>
              <p:nvPr/>
            </p:nvSpPr>
            <p:spPr>
              <a:xfrm>
                <a:off x="11767769" y="5499951"/>
                <a:ext cx="281435" cy="243911"/>
              </a:xfrm>
              <a:custGeom>
                <a:avLst/>
                <a:gdLst>
                  <a:gd name="connsiteX0" fmla="*/ 279929 w 281435"/>
                  <a:gd name="connsiteY0" fmla="*/ 255168 h 243910"/>
                  <a:gd name="connsiteX1" fmla="*/ 11627 w 281435"/>
                  <a:gd name="connsiteY1" fmla="*/ 255168 h 243910"/>
                  <a:gd name="connsiteX2" fmla="*/ 2246 w 281435"/>
                  <a:gd name="connsiteY2" fmla="*/ 238282 h 243910"/>
                  <a:gd name="connsiteX3" fmla="*/ 137335 w 281435"/>
                  <a:gd name="connsiteY3" fmla="*/ 5629 h 243910"/>
                  <a:gd name="connsiteX4" fmla="*/ 157973 w 281435"/>
                  <a:gd name="connsiteY4" fmla="*/ 5629 h 243910"/>
                  <a:gd name="connsiteX5" fmla="*/ 293062 w 281435"/>
                  <a:gd name="connsiteY5" fmla="*/ 238282 h 243910"/>
                  <a:gd name="connsiteX6" fmla="*/ 279929 w 281435"/>
                  <a:gd name="connsiteY6" fmla="*/ 255168 h 24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1435" h="243910">
                    <a:moveTo>
                      <a:pt x="279929" y="255168"/>
                    </a:moveTo>
                    <a:lnTo>
                      <a:pt x="11627" y="255168"/>
                    </a:lnTo>
                    <a:cubicBezTo>
                      <a:pt x="2246" y="255168"/>
                      <a:pt x="-3383" y="245787"/>
                      <a:pt x="2246" y="238282"/>
                    </a:cubicBezTo>
                    <a:lnTo>
                      <a:pt x="137335" y="5629"/>
                    </a:lnTo>
                    <a:cubicBezTo>
                      <a:pt x="141087" y="-1876"/>
                      <a:pt x="152345" y="-1876"/>
                      <a:pt x="157973" y="5629"/>
                    </a:cubicBezTo>
                    <a:lnTo>
                      <a:pt x="293062" y="238282"/>
                    </a:lnTo>
                    <a:cubicBezTo>
                      <a:pt x="294938" y="245787"/>
                      <a:pt x="289310" y="255168"/>
                      <a:pt x="279929" y="255168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5189AE22-94AB-4CA0-88F0-B954DD683057}"/>
                  </a:ext>
                </a:extLst>
              </p:cNvPr>
              <p:cNvSpPr/>
              <p:nvPr/>
            </p:nvSpPr>
            <p:spPr>
              <a:xfrm>
                <a:off x="11906979" y="5503704"/>
                <a:ext cx="18762" cy="18762"/>
              </a:xfrm>
              <a:custGeom>
                <a:avLst/>
                <a:gdLst>
                  <a:gd name="connsiteX0" fmla="*/ 11257 w 0"/>
                  <a:gd name="connsiteY0" fmla="*/ 5629 h 0"/>
                  <a:gd name="connsiteX1" fmla="*/ 5629 w 0"/>
                  <a:gd name="connsiteY1" fmla="*/ 11257 h 0"/>
                  <a:gd name="connsiteX2" fmla="*/ 0 w 0"/>
                  <a:gd name="connsiteY2" fmla="*/ 5629 h 0"/>
                  <a:gd name="connsiteX3" fmla="*/ 5629 w 0"/>
                  <a:gd name="connsiteY3" fmla="*/ 0 h 0"/>
                  <a:gd name="connsiteX4" fmla="*/ 11257 w 0"/>
                  <a:gd name="connsiteY4" fmla="*/ 5629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>
                    <a:moveTo>
                      <a:pt x="11257" y="5629"/>
                    </a:moveTo>
                    <a:cubicBezTo>
                      <a:pt x="11257" y="8737"/>
                      <a:pt x="8737" y="11257"/>
                      <a:pt x="5629" y="11257"/>
                    </a:cubicBezTo>
                    <a:cubicBezTo>
                      <a:pt x="2520" y="11257"/>
                      <a:pt x="0" y="8737"/>
                      <a:pt x="0" y="5629"/>
                    </a:cubicBezTo>
                    <a:cubicBezTo>
                      <a:pt x="0" y="2520"/>
                      <a:pt x="2520" y="0"/>
                      <a:pt x="5629" y="0"/>
                    </a:cubicBezTo>
                    <a:cubicBezTo>
                      <a:pt x="8737" y="0"/>
                      <a:pt x="11257" y="2520"/>
                      <a:pt x="11257" y="5629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093E5E27-0236-45B7-AEBF-D2DD6C280342}"/>
                  </a:ext>
                </a:extLst>
              </p:cNvPr>
              <p:cNvSpPr/>
              <p:nvPr/>
            </p:nvSpPr>
            <p:spPr>
              <a:xfrm>
                <a:off x="12038316" y="5734481"/>
                <a:ext cx="18762" cy="18762"/>
              </a:xfrm>
              <a:custGeom>
                <a:avLst/>
                <a:gdLst>
                  <a:gd name="connsiteX0" fmla="*/ 15010 w 0"/>
                  <a:gd name="connsiteY0" fmla="*/ 7505 h 0"/>
                  <a:gd name="connsiteX1" fmla="*/ 7505 w 0"/>
                  <a:gd name="connsiteY1" fmla="*/ 15010 h 0"/>
                  <a:gd name="connsiteX2" fmla="*/ 0 w 0"/>
                  <a:gd name="connsiteY2" fmla="*/ 7505 h 0"/>
                  <a:gd name="connsiteX3" fmla="*/ 7505 w 0"/>
                  <a:gd name="connsiteY3" fmla="*/ 0 h 0"/>
                  <a:gd name="connsiteX4" fmla="*/ 15010 w 0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>
                    <a:moveTo>
                      <a:pt x="15010" y="7505"/>
                    </a:moveTo>
                    <a:cubicBezTo>
                      <a:pt x="15010" y="11650"/>
                      <a:pt x="11650" y="15010"/>
                      <a:pt x="7505" y="15010"/>
                    </a:cubicBezTo>
                    <a:cubicBezTo>
                      <a:pt x="3360" y="15010"/>
                      <a:pt x="0" y="11650"/>
                      <a:pt x="0" y="7505"/>
                    </a:cubicBezTo>
                    <a:cubicBezTo>
                      <a:pt x="0" y="3360"/>
                      <a:pt x="3360" y="0"/>
                      <a:pt x="7505" y="0"/>
                    </a:cubicBezTo>
                    <a:cubicBezTo>
                      <a:pt x="11650" y="0"/>
                      <a:pt x="15010" y="3360"/>
                      <a:pt x="15010" y="750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018B2703-A873-4457-805D-CFC7D90704A5}"/>
                  </a:ext>
                </a:extLst>
              </p:cNvPr>
              <p:cNvSpPr/>
              <p:nvPr/>
            </p:nvSpPr>
            <p:spPr>
              <a:xfrm>
                <a:off x="11773767" y="5734481"/>
                <a:ext cx="18762" cy="18762"/>
              </a:xfrm>
              <a:custGeom>
                <a:avLst/>
                <a:gdLst>
                  <a:gd name="connsiteX0" fmla="*/ 15010 w 0"/>
                  <a:gd name="connsiteY0" fmla="*/ 7505 h 0"/>
                  <a:gd name="connsiteX1" fmla="*/ 7505 w 0"/>
                  <a:gd name="connsiteY1" fmla="*/ 15010 h 0"/>
                  <a:gd name="connsiteX2" fmla="*/ 0 w 0"/>
                  <a:gd name="connsiteY2" fmla="*/ 7505 h 0"/>
                  <a:gd name="connsiteX3" fmla="*/ 7505 w 0"/>
                  <a:gd name="connsiteY3" fmla="*/ 0 h 0"/>
                  <a:gd name="connsiteX4" fmla="*/ 15010 w 0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>
                    <a:moveTo>
                      <a:pt x="15010" y="7505"/>
                    </a:moveTo>
                    <a:cubicBezTo>
                      <a:pt x="15010" y="11650"/>
                      <a:pt x="11650" y="15010"/>
                      <a:pt x="7505" y="15010"/>
                    </a:cubicBezTo>
                    <a:cubicBezTo>
                      <a:pt x="3360" y="15010"/>
                      <a:pt x="0" y="11650"/>
                      <a:pt x="0" y="7505"/>
                    </a:cubicBezTo>
                    <a:cubicBezTo>
                      <a:pt x="0" y="3360"/>
                      <a:pt x="3360" y="0"/>
                      <a:pt x="7505" y="0"/>
                    </a:cubicBezTo>
                    <a:cubicBezTo>
                      <a:pt x="11650" y="0"/>
                      <a:pt x="15010" y="3360"/>
                      <a:pt x="15010" y="750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46" name="Graphic 206">
                <a:extLst>
                  <a:ext uri="{FF2B5EF4-FFF2-40B4-BE49-F238E27FC236}">
                    <a16:creationId xmlns:a16="http://schemas.microsoft.com/office/drawing/2014/main" id="{FCF5F3E8-C9F2-4615-ACFF-F0096E1CDD0D}"/>
                  </a:ext>
                </a:extLst>
              </p:cNvPr>
              <p:cNvGrpSpPr/>
              <p:nvPr/>
            </p:nvGrpSpPr>
            <p:grpSpPr>
              <a:xfrm>
                <a:off x="11830054" y="5571248"/>
                <a:ext cx="150099" cy="150099"/>
                <a:chOff x="11830054" y="5571248"/>
                <a:chExt cx="150099" cy="150099"/>
              </a:xfrm>
              <a:solidFill>
                <a:srgbClr val="323C48"/>
              </a:solidFill>
            </p:grpSpPr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0EE7E9BA-FE72-47EA-919D-E6F1F24B9EEB}"/>
                    </a:ext>
                  </a:extLst>
                </p:cNvPr>
                <p:cNvSpPr/>
                <p:nvPr/>
              </p:nvSpPr>
              <p:spPr>
                <a:xfrm>
                  <a:off x="11830054" y="5571248"/>
                  <a:ext cx="150099" cy="150099"/>
                </a:xfrm>
                <a:custGeom>
                  <a:avLst/>
                  <a:gdLst>
                    <a:gd name="connsiteX0" fmla="*/ 0 w 150098"/>
                    <a:gd name="connsiteY0" fmla="*/ 0 h 150098"/>
                    <a:gd name="connsiteX1" fmla="*/ 166985 w 150098"/>
                    <a:gd name="connsiteY1" fmla="*/ 0 h 150098"/>
                    <a:gd name="connsiteX2" fmla="*/ 166985 w 150098"/>
                    <a:gd name="connsiteY2" fmla="*/ 166985 h 150098"/>
                    <a:gd name="connsiteX3" fmla="*/ 0 w 150098"/>
                    <a:gd name="connsiteY3" fmla="*/ 166985 h 150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0098" h="150098">
                      <a:moveTo>
                        <a:pt x="0" y="0"/>
                      </a:moveTo>
                      <a:lnTo>
                        <a:pt x="166985" y="0"/>
                      </a:lnTo>
                      <a:lnTo>
                        <a:pt x="166985" y="166985"/>
                      </a:lnTo>
                      <a:lnTo>
                        <a:pt x="0" y="166985"/>
                      </a:lnTo>
                      <a:close/>
                    </a:path>
                  </a:pathLst>
                </a:custGeom>
                <a:solidFill>
                  <a:srgbClr val="323C48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DBC4C574-D013-401B-8732-F438A1E31AC5}"/>
                    </a:ext>
                  </a:extLst>
                </p:cNvPr>
                <p:cNvSpPr/>
                <p:nvPr/>
              </p:nvSpPr>
              <p:spPr>
                <a:xfrm>
                  <a:off x="11830054" y="5633164"/>
                  <a:ext cx="150099" cy="18762"/>
                </a:xfrm>
                <a:custGeom>
                  <a:avLst/>
                  <a:gdLst>
                    <a:gd name="connsiteX0" fmla="*/ 0 w 150098"/>
                    <a:gd name="connsiteY0" fmla="*/ 0 h 0"/>
                    <a:gd name="connsiteX1" fmla="*/ 166985 w 150098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0098">
                      <a:moveTo>
                        <a:pt x="0" y="0"/>
                      </a:moveTo>
                      <a:lnTo>
                        <a:pt x="166985" y="0"/>
                      </a:lnTo>
                    </a:path>
                  </a:pathLst>
                </a:custGeom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ED8D5181-BC46-40D3-874F-4CF5A515FC3B}"/>
                  </a:ext>
                </a:extLst>
              </p:cNvPr>
              <p:cNvSpPr/>
              <p:nvPr/>
            </p:nvSpPr>
            <p:spPr>
              <a:xfrm>
                <a:off x="11856321" y="5653803"/>
                <a:ext cx="18762" cy="18762"/>
              </a:xfrm>
              <a:custGeom>
                <a:avLst/>
                <a:gdLst>
                  <a:gd name="connsiteX0" fmla="*/ 33772 w 18762"/>
                  <a:gd name="connsiteY0" fmla="*/ 7505 h 0"/>
                  <a:gd name="connsiteX1" fmla="*/ 16886 w 18762"/>
                  <a:gd name="connsiteY1" fmla="*/ 15010 h 0"/>
                  <a:gd name="connsiteX2" fmla="*/ 0 w 18762"/>
                  <a:gd name="connsiteY2" fmla="*/ 7505 h 0"/>
                  <a:gd name="connsiteX3" fmla="*/ 16886 w 18762"/>
                  <a:gd name="connsiteY3" fmla="*/ 0 h 0"/>
                  <a:gd name="connsiteX4" fmla="*/ 33772 w 18762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62">
                    <a:moveTo>
                      <a:pt x="33772" y="7505"/>
                    </a:moveTo>
                    <a:cubicBezTo>
                      <a:pt x="33772" y="11650"/>
                      <a:pt x="26212" y="15010"/>
                      <a:pt x="16886" y="15010"/>
                    </a:cubicBezTo>
                    <a:cubicBezTo>
                      <a:pt x="7560" y="15010"/>
                      <a:pt x="0" y="11650"/>
                      <a:pt x="0" y="7505"/>
                    </a:cubicBezTo>
                    <a:cubicBezTo>
                      <a:pt x="0" y="3360"/>
                      <a:pt x="7560" y="0"/>
                      <a:pt x="16886" y="0"/>
                    </a:cubicBezTo>
                    <a:cubicBezTo>
                      <a:pt x="26212" y="0"/>
                      <a:pt x="33772" y="3360"/>
                      <a:pt x="33772" y="7505"/>
                    </a:cubicBezTo>
                    <a:close/>
                  </a:path>
                </a:pathLst>
              </a:custGeom>
              <a:solidFill>
                <a:srgbClr val="06A9F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9CB0954E-EE5C-4C4A-B28A-E775C44A855E}"/>
                  </a:ext>
                </a:extLst>
              </p:cNvPr>
              <p:cNvSpPr/>
              <p:nvPr/>
            </p:nvSpPr>
            <p:spPr>
              <a:xfrm>
                <a:off x="11936999" y="5653803"/>
                <a:ext cx="18762" cy="18762"/>
              </a:xfrm>
              <a:custGeom>
                <a:avLst/>
                <a:gdLst>
                  <a:gd name="connsiteX0" fmla="*/ 33772 w 18762"/>
                  <a:gd name="connsiteY0" fmla="*/ 7505 h 0"/>
                  <a:gd name="connsiteX1" fmla="*/ 16886 w 18762"/>
                  <a:gd name="connsiteY1" fmla="*/ 15010 h 0"/>
                  <a:gd name="connsiteX2" fmla="*/ 0 w 18762"/>
                  <a:gd name="connsiteY2" fmla="*/ 7505 h 0"/>
                  <a:gd name="connsiteX3" fmla="*/ 16886 w 18762"/>
                  <a:gd name="connsiteY3" fmla="*/ 0 h 0"/>
                  <a:gd name="connsiteX4" fmla="*/ 33772 w 18762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62">
                    <a:moveTo>
                      <a:pt x="33772" y="7505"/>
                    </a:moveTo>
                    <a:cubicBezTo>
                      <a:pt x="33772" y="11650"/>
                      <a:pt x="26212" y="15010"/>
                      <a:pt x="16886" y="15010"/>
                    </a:cubicBezTo>
                    <a:cubicBezTo>
                      <a:pt x="7560" y="15010"/>
                      <a:pt x="0" y="11650"/>
                      <a:pt x="0" y="7505"/>
                    </a:cubicBezTo>
                    <a:cubicBezTo>
                      <a:pt x="0" y="3360"/>
                      <a:pt x="7560" y="0"/>
                      <a:pt x="16886" y="0"/>
                    </a:cubicBezTo>
                    <a:cubicBezTo>
                      <a:pt x="26212" y="0"/>
                      <a:pt x="33772" y="3360"/>
                      <a:pt x="33772" y="7505"/>
                    </a:cubicBezTo>
                    <a:close/>
                  </a:path>
                </a:pathLst>
              </a:custGeom>
              <a:solidFill>
                <a:srgbClr val="37CCA6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521C7154-21CC-46CF-87EA-B610B7079765}"/>
                  </a:ext>
                </a:extLst>
              </p:cNvPr>
              <p:cNvSpPr/>
              <p:nvPr/>
            </p:nvSpPr>
            <p:spPr>
              <a:xfrm>
                <a:off x="11856321" y="5702585"/>
                <a:ext cx="18762" cy="18762"/>
              </a:xfrm>
              <a:custGeom>
                <a:avLst/>
                <a:gdLst>
                  <a:gd name="connsiteX0" fmla="*/ 33772 w 18762"/>
                  <a:gd name="connsiteY0" fmla="*/ 7505 h 0"/>
                  <a:gd name="connsiteX1" fmla="*/ 16886 w 18762"/>
                  <a:gd name="connsiteY1" fmla="*/ 15010 h 0"/>
                  <a:gd name="connsiteX2" fmla="*/ 0 w 18762"/>
                  <a:gd name="connsiteY2" fmla="*/ 7505 h 0"/>
                  <a:gd name="connsiteX3" fmla="*/ 16886 w 18762"/>
                  <a:gd name="connsiteY3" fmla="*/ 0 h 0"/>
                  <a:gd name="connsiteX4" fmla="*/ 33772 w 18762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62">
                    <a:moveTo>
                      <a:pt x="33772" y="7505"/>
                    </a:moveTo>
                    <a:cubicBezTo>
                      <a:pt x="33772" y="11650"/>
                      <a:pt x="26212" y="15010"/>
                      <a:pt x="16886" y="15010"/>
                    </a:cubicBezTo>
                    <a:cubicBezTo>
                      <a:pt x="7560" y="15010"/>
                      <a:pt x="0" y="11650"/>
                      <a:pt x="0" y="7505"/>
                    </a:cubicBezTo>
                    <a:cubicBezTo>
                      <a:pt x="0" y="3360"/>
                      <a:pt x="7560" y="0"/>
                      <a:pt x="16886" y="0"/>
                    </a:cubicBezTo>
                    <a:cubicBezTo>
                      <a:pt x="26212" y="0"/>
                      <a:pt x="33772" y="3360"/>
                      <a:pt x="33772" y="7505"/>
                    </a:cubicBezTo>
                    <a:close/>
                  </a:path>
                </a:pathLst>
              </a:custGeom>
              <a:solidFill>
                <a:srgbClr val="FF2A00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D5142CB-5CDE-49EB-B021-01993F29C5CD}"/>
                </a:ext>
              </a:extLst>
            </p:cNvPr>
            <p:cNvGrpSpPr/>
            <p:nvPr/>
          </p:nvGrpSpPr>
          <p:grpSpPr>
            <a:xfrm>
              <a:off x="4472563" y="946147"/>
              <a:ext cx="502628" cy="243119"/>
              <a:chOff x="4291238" y="1170884"/>
              <a:chExt cx="502628" cy="243119"/>
            </a:xfrm>
          </p:grpSpPr>
          <p:grpSp>
            <p:nvGrpSpPr>
              <p:cNvPr id="331" name="Graphic 206">
                <a:extLst>
                  <a:ext uri="{FF2B5EF4-FFF2-40B4-BE49-F238E27FC236}">
                    <a16:creationId xmlns:a16="http://schemas.microsoft.com/office/drawing/2014/main" id="{0E0E7D56-41FB-4B67-A8E5-EA19E3652C63}"/>
                  </a:ext>
                </a:extLst>
              </p:cNvPr>
              <p:cNvGrpSpPr/>
              <p:nvPr/>
            </p:nvGrpSpPr>
            <p:grpSpPr>
              <a:xfrm>
                <a:off x="4291238" y="1170884"/>
                <a:ext cx="502628" cy="243119"/>
                <a:chOff x="11147104" y="5040273"/>
                <a:chExt cx="562871" cy="243911"/>
              </a:xfrm>
              <a:solidFill>
                <a:schemeClr val="accent1"/>
              </a:solidFill>
            </p:grpSpPr>
            <p:sp>
              <p:nvSpPr>
                <p:cNvPr id="332" name="Freeform: Shape 331">
                  <a:extLst>
                    <a:ext uri="{FF2B5EF4-FFF2-40B4-BE49-F238E27FC236}">
                      <a16:creationId xmlns:a16="http://schemas.microsoft.com/office/drawing/2014/main" id="{6538431E-FEB9-4407-99AA-5FC1453C86BD}"/>
                    </a:ext>
                  </a:extLst>
                </p:cNvPr>
                <p:cNvSpPr/>
                <p:nvPr/>
              </p:nvSpPr>
              <p:spPr>
                <a:xfrm>
                  <a:off x="11180876" y="5074045"/>
                  <a:ext cx="506583" cy="187624"/>
                </a:xfrm>
                <a:custGeom>
                  <a:avLst/>
                  <a:gdLst>
                    <a:gd name="connsiteX0" fmla="*/ 0 w 506583"/>
                    <a:gd name="connsiteY0" fmla="*/ 0 h 187623"/>
                    <a:gd name="connsiteX1" fmla="*/ 506583 w 506583"/>
                    <a:gd name="connsiteY1" fmla="*/ 0 h 187623"/>
                    <a:gd name="connsiteX2" fmla="*/ 506583 w 506583"/>
                    <a:gd name="connsiteY2" fmla="*/ 202634 h 187623"/>
                    <a:gd name="connsiteX3" fmla="*/ 0 w 506583"/>
                    <a:gd name="connsiteY3" fmla="*/ 202634 h 187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6583" h="187623">
                      <a:moveTo>
                        <a:pt x="0" y="0"/>
                      </a:moveTo>
                      <a:lnTo>
                        <a:pt x="506583" y="0"/>
                      </a:lnTo>
                      <a:lnTo>
                        <a:pt x="506583" y="202634"/>
                      </a:lnTo>
                      <a:lnTo>
                        <a:pt x="0" y="202634"/>
                      </a:lnTo>
                      <a:close/>
                    </a:path>
                  </a:pathLst>
                </a:custGeom>
                <a:solidFill>
                  <a:srgbClr val="323C48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3" name="Freeform: Shape 332">
                  <a:extLst>
                    <a:ext uri="{FF2B5EF4-FFF2-40B4-BE49-F238E27FC236}">
                      <a16:creationId xmlns:a16="http://schemas.microsoft.com/office/drawing/2014/main" id="{BA6476C0-9667-479E-9208-CD548D2147A4}"/>
                    </a:ext>
                  </a:extLst>
                </p:cNvPr>
                <p:cNvSpPr/>
                <p:nvPr/>
              </p:nvSpPr>
              <p:spPr>
                <a:xfrm>
                  <a:off x="11180876" y="5040273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4" name="Freeform: Shape 333">
                  <a:extLst>
                    <a:ext uri="{FF2B5EF4-FFF2-40B4-BE49-F238E27FC236}">
                      <a16:creationId xmlns:a16="http://schemas.microsoft.com/office/drawing/2014/main" id="{18263F2A-C770-4638-8B5A-306761658F51}"/>
                    </a:ext>
                  </a:extLst>
                </p:cNvPr>
                <p:cNvSpPr/>
                <p:nvPr/>
              </p:nvSpPr>
              <p:spPr>
                <a:xfrm>
                  <a:off x="11653688" y="5040273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5" name="Freeform: Shape 334">
                  <a:extLst>
                    <a:ext uri="{FF2B5EF4-FFF2-40B4-BE49-F238E27FC236}">
                      <a16:creationId xmlns:a16="http://schemas.microsoft.com/office/drawing/2014/main" id="{5E5B85A5-09EF-4D08-A5A5-8A541D22E1BB}"/>
                    </a:ext>
                  </a:extLst>
                </p:cNvPr>
                <p:cNvSpPr/>
                <p:nvPr/>
              </p:nvSpPr>
              <p:spPr>
                <a:xfrm>
                  <a:off x="11147104" y="5242907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6" name="Freeform: Shape 335">
                  <a:extLst>
                    <a:ext uri="{FF2B5EF4-FFF2-40B4-BE49-F238E27FC236}">
                      <a16:creationId xmlns:a16="http://schemas.microsoft.com/office/drawing/2014/main" id="{2F8CF6D2-4B25-4A10-A2B1-CAA8DD27354D}"/>
                    </a:ext>
                  </a:extLst>
                </p:cNvPr>
                <p:cNvSpPr/>
                <p:nvPr/>
              </p:nvSpPr>
              <p:spPr>
                <a:xfrm>
                  <a:off x="11687460" y="5242907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7" name="Freeform: Shape 336">
                  <a:extLst>
                    <a:ext uri="{FF2B5EF4-FFF2-40B4-BE49-F238E27FC236}">
                      <a16:creationId xmlns:a16="http://schemas.microsoft.com/office/drawing/2014/main" id="{78D4AD6E-0B2B-434C-8F73-2F4EAD7D19E6}"/>
                    </a:ext>
                  </a:extLst>
                </p:cNvPr>
                <p:cNvSpPr/>
                <p:nvPr/>
              </p:nvSpPr>
              <p:spPr>
                <a:xfrm>
                  <a:off x="11417282" y="5175362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FB9705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8" name="Freeform: Shape 337">
                  <a:extLst>
                    <a:ext uri="{FF2B5EF4-FFF2-40B4-BE49-F238E27FC236}">
                      <a16:creationId xmlns:a16="http://schemas.microsoft.com/office/drawing/2014/main" id="{01B0B75C-2983-4D15-B610-5D2F5C0EC58A}"/>
                    </a:ext>
                  </a:extLst>
                </p:cNvPr>
                <p:cNvSpPr/>
                <p:nvPr/>
              </p:nvSpPr>
              <p:spPr>
                <a:xfrm>
                  <a:off x="11586143" y="5276679"/>
                  <a:ext cx="18762" cy="18762"/>
                </a:xfrm>
                <a:custGeom>
                  <a:avLst/>
                  <a:gdLst>
                    <a:gd name="connsiteX0" fmla="*/ 0 w 0"/>
                    <a:gd name="connsiteY0" fmla="*/ 0 h 18762"/>
                    <a:gd name="connsiteX1" fmla="*/ 9381 w 0"/>
                    <a:gd name="connsiteY1" fmla="*/ 0 h 18762"/>
                    <a:gd name="connsiteX2" fmla="*/ 9381 w 0"/>
                    <a:gd name="connsiteY2" fmla="*/ 22515 h 18762"/>
                    <a:gd name="connsiteX3" fmla="*/ 0 w 0"/>
                    <a:gd name="connsiteY3" fmla="*/ 22515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h="18762">
                      <a:moveTo>
                        <a:pt x="0" y="0"/>
                      </a:moveTo>
                      <a:lnTo>
                        <a:pt x="9381" y="0"/>
                      </a:lnTo>
                      <a:lnTo>
                        <a:pt x="9381" y="22515"/>
                      </a:lnTo>
                      <a:lnTo>
                        <a:pt x="0" y="22515"/>
                      </a:ln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25" name="Oval 324">
                <a:extLst>
                  <a:ext uri="{FF2B5EF4-FFF2-40B4-BE49-F238E27FC236}">
                    <a16:creationId xmlns:a16="http://schemas.microsoft.com/office/drawing/2014/main" id="{EB228497-BB82-4745-AA09-361A2FDF8B99}"/>
                  </a:ext>
                </a:extLst>
              </p:cNvPr>
              <p:cNvSpPr/>
              <p:nvPr/>
            </p:nvSpPr>
            <p:spPr>
              <a:xfrm>
                <a:off x="4400083" y="1272081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BB4798BE-307C-4EBA-8BF1-AFDE11F23F21}"/>
                </a:ext>
              </a:extLst>
            </p:cNvPr>
            <p:cNvGrpSpPr/>
            <p:nvPr/>
          </p:nvGrpSpPr>
          <p:grpSpPr>
            <a:xfrm>
              <a:off x="5270289" y="1451679"/>
              <a:ext cx="207825" cy="80683"/>
              <a:chOff x="15820149" y="4218903"/>
              <a:chExt cx="207825" cy="80683"/>
            </a:xfrm>
          </p:grpSpPr>
          <p:sp>
            <p:nvSpPr>
              <p:cNvPr id="327" name="Oval 326">
                <a:extLst>
                  <a:ext uri="{FF2B5EF4-FFF2-40B4-BE49-F238E27FC236}">
                    <a16:creationId xmlns:a16="http://schemas.microsoft.com/office/drawing/2014/main" id="{8C71DA96-E76B-4BEF-8403-84B5289A2DC7}"/>
                  </a:ext>
                </a:extLst>
              </p:cNvPr>
              <p:cNvSpPr/>
              <p:nvPr/>
            </p:nvSpPr>
            <p:spPr>
              <a:xfrm>
                <a:off x="15820149" y="4218903"/>
                <a:ext cx="80683" cy="80683"/>
              </a:xfrm>
              <a:prstGeom prst="ellipse">
                <a:avLst/>
              </a:prstGeom>
              <a:solidFill>
                <a:srgbClr val="00B05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7143A4BD-84CA-4D03-AF64-5DB5B2D0A6F0}"/>
                  </a:ext>
                </a:extLst>
              </p:cNvPr>
              <p:cNvSpPr/>
              <p:nvPr/>
            </p:nvSpPr>
            <p:spPr>
              <a:xfrm>
                <a:off x="15947291" y="4218903"/>
                <a:ext cx="80683" cy="80683"/>
              </a:xfrm>
              <a:prstGeom prst="ellipse">
                <a:avLst/>
              </a:prstGeom>
              <a:solidFill>
                <a:srgbClr val="FFC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88" name="Google Shape;902;p21">
            <a:extLst>
              <a:ext uri="{FF2B5EF4-FFF2-40B4-BE49-F238E27FC236}">
                <a16:creationId xmlns:a16="http://schemas.microsoft.com/office/drawing/2014/main" id="{85261FFF-12CB-49F8-AD26-83089F422D85}"/>
              </a:ext>
            </a:extLst>
          </p:cNvPr>
          <p:cNvGrpSpPr/>
          <p:nvPr/>
        </p:nvGrpSpPr>
        <p:grpSpPr>
          <a:xfrm rot="5400000">
            <a:off x="7864465" y="2096185"/>
            <a:ext cx="796500" cy="769765"/>
            <a:chOff x="1889794" y="2306153"/>
            <a:chExt cx="796500" cy="769765"/>
          </a:xfrm>
        </p:grpSpPr>
        <p:sp>
          <p:nvSpPr>
            <p:cNvPr id="389" name="Google Shape;903;p21">
              <a:extLst>
                <a:ext uri="{FF2B5EF4-FFF2-40B4-BE49-F238E27FC236}">
                  <a16:creationId xmlns:a16="http://schemas.microsoft.com/office/drawing/2014/main" id="{C8B814C9-3DE7-4AD2-924E-72F23ACFDAC1}"/>
                </a:ext>
              </a:extLst>
            </p:cNvPr>
            <p:cNvSpPr/>
            <p:nvPr/>
          </p:nvSpPr>
          <p:spPr>
            <a:xfrm rot="-2700000">
              <a:off x="2023179" y="2643458"/>
              <a:ext cx="22910" cy="383535"/>
            </a:xfrm>
            <a:prstGeom prst="rect">
              <a:avLst/>
            </a:prstGeom>
            <a:solidFill>
              <a:schemeClr val="dk2"/>
            </a:solidFill>
            <a:ln w="31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904;p21">
              <a:extLst>
                <a:ext uri="{FF2B5EF4-FFF2-40B4-BE49-F238E27FC236}">
                  <a16:creationId xmlns:a16="http://schemas.microsoft.com/office/drawing/2014/main" id="{3DC879B7-8580-460B-B36F-139934AF6E99}"/>
                </a:ext>
              </a:extLst>
            </p:cNvPr>
            <p:cNvSpPr/>
            <p:nvPr/>
          </p:nvSpPr>
          <p:spPr>
            <a:xfrm rot="2700000">
              <a:off x="2523274" y="2643875"/>
              <a:ext cx="22486" cy="373352"/>
            </a:xfrm>
            <a:prstGeom prst="rect">
              <a:avLst/>
            </a:prstGeom>
            <a:solidFill>
              <a:schemeClr val="dk2"/>
            </a:solidFill>
            <a:ln w="31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905;p21">
              <a:extLst>
                <a:ext uri="{FF2B5EF4-FFF2-40B4-BE49-F238E27FC236}">
                  <a16:creationId xmlns:a16="http://schemas.microsoft.com/office/drawing/2014/main" id="{BD761471-19EB-4EA4-9683-ACF91E4500A1}"/>
                </a:ext>
              </a:extLst>
            </p:cNvPr>
            <p:cNvSpPr/>
            <p:nvPr/>
          </p:nvSpPr>
          <p:spPr>
            <a:xfrm>
              <a:off x="1889794" y="2306153"/>
              <a:ext cx="796500" cy="398400"/>
            </a:xfrm>
            <a:prstGeom prst="rect">
              <a:avLst/>
            </a:prstGeom>
            <a:solidFill>
              <a:schemeClr val="dk2"/>
            </a:solidFill>
            <a:ln w="31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906;p21">
              <a:extLst>
                <a:ext uri="{FF2B5EF4-FFF2-40B4-BE49-F238E27FC236}">
                  <a16:creationId xmlns:a16="http://schemas.microsoft.com/office/drawing/2014/main" id="{B532736A-ED61-4E91-B1F0-67DE5BC2DAD1}"/>
                </a:ext>
              </a:extLst>
            </p:cNvPr>
            <p:cNvSpPr/>
            <p:nvPr/>
          </p:nvSpPr>
          <p:spPr>
            <a:xfrm>
              <a:off x="1917188" y="2704621"/>
              <a:ext cx="372838" cy="371297"/>
            </a:xfrm>
            <a:custGeom>
              <a:avLst/>
              <a:gdLst/>
              <a:ahLst/>
              <a:cxnLst/>
              <a:rect l="l" t="t" r="r" b="b"/>
              <a:pathLst>
                <a:path w="383381" h="385763" extrusionOk="0">
                  <a:moveTo>
                    <a:pt x="383381" y="0"/>
                  </a:moveTo>
                  <a:cubicBezTo>
                    <a:pt x="381793" y="223838"/>
                    <a:pt x="184944" y="385763"/>
                    <a:pt x="0" y="385763"/>
                  </a:cubicBezTo>
                  <a:lnTo>
                    <a:pt x="0" y="385763"/>
                  </a:lnTo>
                </a:path>
              </a:pathLst>
            </a:custGeom>
            <a:noFill/>
            <a:ln w="3175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907;p21">
              <a:extLst>
                <a:ext uri="{FF2B5EF4-FFF2-40B4-BE49-F238E27FC236}">
                  <a16:creationId xmlns:a16="http://schemas.microsoft.com/office/drawing/2014/main" id="{3684274B-126A-4B2A-919E-5FEF401F4273}"/>
                </a:ext>
              </a:extLst>
            </p:cNvPr>
            <p:cNvSpPr/>
            <p:nvPr/>
          </p:nvSpPr>
          <p:spPr>
            <a:xfrm flipH="1">
              <a:off x="2291414" y="2704621"/>
              <a:ext cx="372838" cy="371297"/>
            </a:xfrm>
            <a:custGeom>
              <a:avLst/>
              <a:gdLst/>
              <a:ahLst/>
              <a:cxnLst/>
              <a:rect l="l" t="t" r="r" b="b"/>
              <a:pathLst>
                <a:path w="383381" h="385763" extrusionOk="0">
                  <a:moveTo>
                    <a:pt x="383381" y="0"/>
                  </a:moveTo>
                  <a:cubicBezTo>
                    <a:pt x="381793" y="223838"/>
                    <a:pt x="184944" y="385763"/>
                    <a:pt x="0" y="385763"/>
                  </a:cubicBezTo>
                  <a:lnTo>
                    <a:pt x="0" y="385763"/>
                  </a:lnTo>
                </a:path>
              </a:pathLst>
            </a:custGeom>
            <a:noFill/>
            <a:ln w="3175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4" name="Google Shape;908;p21">
            <a:extLst>
              <a:ext uri="{FF2B5EF4-FFF2-40B4-BE49-F238E27FC236}">
                <a16:creationId xmlns:a16="http://schemas.microsoft.com/office/drawing/2014/main" id="{665785C7-6D2E-4EBA-A1CB-86E4ADBE7687}"/>
              </a:ext>
            </a:extLst>
          </p:cNvPr>
          <p:cNvSpPr txBox="1"/>
          <p:nvPr/>
        </p:nvSpPr>
        <p:spPr>
          <a:xfrm rot="5400000">
            <a:off x="7560997" y="2345598"/>
            <a:ext cx="465748" cy="238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Storage cabinet</a:t>
            </a:r>
            <a:endParaRPr sz="800" dirty="0"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1001;p21">
            <a:extLst>
              <a:ext uri="{FF2B5EF4-FFF2-40B4-BE49-F238E27FC236}">
                <a16:creationId xmlns:a16="http://schemas.microsoft.com/office/drawing/2014/main" id="{48A66604-1755-453E-B3EE-E9F19D621D9F}"/>
              </a:ext>
            </a:extLst>
          </p:cNvPr>
          <p:cNvSpPr txBox="1"/>
          <p:nvPr/>
        </p:nvSpPr>
        <p:spPr>
          <a:xfrm rot="16200000">
            <a:off x="1941498" y="5037475"/>
            <a:ext cx="428766" cy="25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Resin </a:t>
            </a:r>
            <a:endParaRPr sz="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Prep</a:t>
            </a:r>
            <a:endParaRPr sz="800" dirty="0"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1033;p21">
            <a:extLst>
              <a:ext uri="{FF2B5EF4-FFF2-40B4-BE49-F238E27FC236}">
                <a16:creationId xmlns:a16="http://schemas.microsoft.com/office/drawing/2014/main" id="{275B16C6-4FC3-4A57-A6CE-D6C8BEBE49D6}"/>
              </a:ext>
            </a:extLst>
          </p:cNvPr>
          <p:cNvSpPr txBox="1"/>
          <p:nvPr/>
        </p:nvSpPr>
        <p:spPr>
          <a:xfrm rot="16200000">
            <a:off x="1828725" y="5537076"/>
            <a:ext cx="784122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Resin dispensing</a:t>
            </a:r>
            <a:endParaRPr sz="800" dirty="0"/>
          </a:p>
        </p:txBody>
      </p: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21A7E8CC-8C5F-4C87-899A-64E984AD1649}"/>
              </a:ext>
            </a:extLst>
          </p:cNvPr>
          <p:cNvGrpSpPr/>
          <p:nvPr/>
        </p:nvGrpSpPr>
        <p:grpSpPr>
          <a:xfrm>
            <a:off x="1642994" y="5501243"/>
            <a:ext cx="382645" cy="382645"/>
            <a:chOff x="2039520" y="4498237"/>
            <a:chExt cx="382645" cy="382645"/>
          </a:xfrm>
        </p:grpSpPr>
        <p:grpSp>
          <p:nvGrpSpPr>
            <p:cNvPr id="399" name="Google Shape;1034;p21">
              <a:extLst>
                <a:ext uri="{FF2B5EF4-FFF2-40B4-BE49-F238E27FC236}">
                  <a16:creationId xmlns:a16="http://schemas.microsoft.com/office/drawing/2014/main" id="{917DC667-A963-4097-BC72-63797F81A2E8}"/>
                </a:ext>
              </a:extLst>
            </p:cNvPr>
            <p:cNvGrpSpPr/>
            <p:nvPr/>
          </p:nvGrpSpPr>
          <p:grpSpPr>
            <a:xfrm rot="16200000">
              <a:off x="2039520" y="4498237"/>
              <a:ext cx="382645" cy="382645"/>
              <a:chOff x="7665958" y="895350"/>
              <a:chExt cx="525900" cy="525900"/>
            </a:xfrm>
          </p:grpSpPr>
          <p:sp>
            <p:nvSpPr>
              <p:cNvPr id="401" name="Google Shape;1035;p21">
                <a:extLst>
                  <a:ext uri="{FF2B5EF4-FFF2-40B4-BE49-F238E27FC236}">
                    <a16:creationId xmlns:a16="http://schemas.microsoft.com/office/drawing/2014/main" id="{61AFB7BB-5944-4D3D-B8E3-1978066F4CC4}"/>
                  </a:ext>
                </a:extLst>
              </p:cNvPr>
              <p:cNvSpPr/>
              <p:nvPr/>
            </p:nvSpPr>
            <p:spPr>
              <a:xfrm>
                <a:off x="7665958" y="895350"/>
                <a:ext cx="525900" cy="525900"/>
              </a:xfrm>
              <a:prstGeom prst="ellipse">
                <a:avLst/>
              </a:prstGeom>
              <a:solidFill>
                <a:srgbClr val="279A7C"/>
              </a:solidFill>
              <a:ln w="3175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1036;p21">
                <a:extLst>
                  <a:ext uri="{FF2B5EF4-FFF2-40B4-BE49-F238E27FC236}">
                    <a16:creationId xmlns:a16="http://schemas.microsoft.com/office/drawing/2014/main" id="{EFFCA581-4D71-4095-BF8C-96783006D797}"/>
                  </a:ext>
                </a:extLst>
              </p:cNvPr>
              <p:cNvSpPr/>
              <p:nvPr/>
            </p:nvSpPr>
            <p:spPr>
              <a:xfrm>
                <a:off x="7685008" y="914399"/>
                <a:ext cx="487799" cy="487799"/>
              </a:xfrm>
              <a:prstGeom prst="ellipse">
                <a:avLst/>
              </a:prstGeom>
              <a:solidFill>
                <a:srgbClr val="279A7C"/>
              </a:solidFill>
              <a:ln w="3175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" name="Google Shape;1037;p21">
                <a:extLst>
                  <a:ext uri="{FF2B5EF4-FFF2-40B4-BE49-F238E27FC236}">
                    <a16:creationId xmlns:a16="http://schemas.microsoft.com/office/drawing/2014/main" id="{B59691B8-E152-4678-A3EF-3C68E7EC5E27}"/>
                  </a:ext>
                </a:extLst>
              </p:cNvPr>
              <p:cNvSpPr/>
              <p:nvPr/>
            </p:nvSpPr>
            <p:spPr>
              <a:xfrm>
                <a:off x="7907653" y="1323975"/>
                <a:ext cx="47100" cy="47100"/>
              </a:xfrm>
              <a:prstGeom prst="ellipse">
                <a:avLst/>
              </a:prstGeom>
              <a:solidFill>
                <a:srgbClr val="000000"/>
              </a:solidFill>
              <a:ln w="3175">
                <a:solidFill>
                  <a:schemeClr val="tx1"/>
                </a:solidFill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0" name="Google Shape;1038;p21">
              <a:extLst>
                <a:ext uri="{FF2B5EF4-FFF2-40B4-BE49-F238E27FC236}">
                  <a16:creationId xmlns:a16="http://schemas.microsoft.com/office/drawing/2014/main" id="{1B0344B7-57FE-4217-BCB3-8E8A8035D215}"/>
                </a:ext>
              </a:extLst>
            </p:cNvPr>
            <p:cNvSpPr/>
            <p:nvPr/>
          </p:nvSpPr>
          <p:spPr>
            <a:xfrm rot="10800000">
              <a:off x="2094301" y="4649588"/>
              <a:ext cx="80700" cy="807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4" name="TextBox 403">
            <a:extLst>
              <a:ext uri="{FF2B5EF4-FFF2-40B4-BE49-F238E27FC236}">
                <a16:creationId xmlns:a16="http://schemas.microsoft.com/office/drawing/2014/main" id="{25BDF063-6E75-4AAB-AD05-610C9A7EA56D}"/>
              </a:ext>
            </a:extLst>
          </p:cNvPr>
          <p:cNvSpPr txBox="1">
            <a:spLocks noChangeAspect="1"/>
          </p:cNvSpPr>
          <p:nvPr/>
        </p:nvSpPr>
        <p:spPr>
          <a:xfrm rot="16200000">
            <a:off x="863274" y="5329760"/>
            <a:ext cx="1296160" cy="225155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Resin Prep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5" name="Rectangle 404">
            <a:extLst>
              <a:ext uri="{FF2B5EF4-FFF2-40B4-BE49-F238E27FC236}">
                <a16:creationId xmlns:a16="http://schemas.microsoft.com/office/drawing/2014/main" id="{603510A6-22E0-4AB1-A8FF-028C75AC59F0}"/>
              </a:ext>
            </a:extLst>
          </p:cNvPr>
          <p:cNvSpPr/>
          <p:nvPr/>
        </p:nvSpPr>
        <p:spPr>
          <a:xfrm rot="5400000">
            <a:off x="1510095" y="4942130"/>
            <a:ext cx="603504" cy="403270"/>
          </a:xfrm>
          <a:prstGeom prst="rect">
            <a:avLst/>
          </a:prstGeom>
          <a:solidFill>
            <a:srgbClr val="A4AAB4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87AA6E48-07C8-48FC-BE8D-360B1D36FB29}"/>
              </a:ext>
            </a:extLst>
          </p:cNvPr>
          <p:cNvGrpSpPr/>
          <p:nvPr/>
        </p:nvGrpSpPr>
        <p:grpSpPr>
          <a:xfrm>
            <a:off x="5813112" y="2076833"/>
            <a:ext cx="1424380" cy="1069930"/>
            <a:chOff x="4472563" y="946147"/>
            <a:chExt cx="1424380" cy="1069930"/>
          </a:xfrm>
        </p:grpSpPr>
        <p:grpSp>
          <p:nvGrpSpPr>
            <p:cNvPr id="409" name="Graphic 206">
              <a:extLst>
                <a:ext uri="{FF2B5EF4-FFF2-40B4-BE49-F238E27FC236}">
                  <a16:creationId xmlns:a16="http://schemas.microsoft.com/office/drawing/2014/main" id="{20B4F814-7193-41E7-8F96-6E33A58F8AD1}"/>
                </a:ext>
              </a:extLst>
            </p:cNvPr>
            <p:cNvGrpSpPr/>
            <p:nvPr/>
          </p:nvGrpSpPr>
          <p:grpSpPr>
            <a:xfrm>
              <a:off x="5005616" y="1178364"/>
              <a:ext cx="891327" cy="837713"/>
              <a:chOff x="12109613" y="5047778"/>
              <a:chExt cx="855563" cy="753998"/>
            </a:xfrm>
            <a:solidFill>
              <a:schemeClr val="accent1"/>
            </a:solidFill>
          </p:grpSpPr>
          <p:grpSp>
            <p:nvGrpSpPr>
              <p:cNvPr id="437" name="Graphic 206">
                <a:extLst>
                  <a:ext uri="{FF2B5EF4-FFF2-40B4-BE49-F238E27FC236}">
                    <a16:creationId xmlns:a16="http://schemas.microsoft.com/office/drawing/2014/main" id="{1EE18EA1-5D51-4653-8FEF-7F612D908CE0}"/>
                  </a:ext>
                </a:extLst>
              </p:cNvPr>
              <p:cNvGrpSpPr/>
              <p:nvPr/>
            </p:nvGrpSpPr>
            <p:grpSpPr>
              <a:xfrm>
                <a:off x="12145261" y="5128456"/>
                <a:ext cx="637920" cy="637920"/>
                <a:chOff x="12145261" y="5128456"/>
                <a:chExt cx="637920" cy="637920"/>
              </a:xfrm>
              <a:solidFill>
                <a:srgbClr val="A4AAB4"/>
              </a:solidFill>
            </p:grpSpPr>
            <p:sp>
              <p:nvSpPr>
                <p:cNvPr id="457" name="Freeform: Shape 456">
                  <a:extLst>
                    <a:ext uri="{FF2B5EF4-FFF2-40B4-BE49-F238E27FC236}">
                      <a16:creationId xmlns:a16="http://schemas.microsoft.com/office/drawing/2014/main" id="{414D05CA-9197-45BB-8772-76D5C72A9F83}"/>
                    </a:ext>
                  </a:extLst>
                </p:cNvPr>
                <p:cNvSpPr/>
                <p:nvPr/>
              </p:nvSpPr>
              <p:spPr>
                <a:xfrm>
                  <a:off x="12145261" y="5128456"/>
                  <a:ext cx="637920" cy="637920"/>
                </a:xfrm>
                <a:custGeom>
                  <a:avLst/>
                  <a:gdLst>
                    <a:gd name="connsiteX0" fmla="*/ 607900 w 637919"/>
                    <a:gd name="connsiteY0" fmla="*/ 0 h 637920"/>
                    <a:gd name="connsiteX1" fmla="*/ 579757 w 637919"/>
                    <a:gd name="connsiteY1" fmla="*/ 0 h 637920"/>
                    <a:gd name="connsiteX2" fmla="*/ 557242 w 637919"/>
                    <a:gd name="connsiteY2" fmla="*/ 9381 h 637920"/>
                    <a:gd name="connsiteX3" fmla="*/ 525346 w 637919"/>
                    <a:gd name="connsiteY3" fmla="*/ 41277 h 637920"/>
                    <a:gd name="connsiteX4" fmla="*/ 502831 w 637919"/>
                    <a:gd name="connsiteY4" fmla="*/ 50658 h 637920"/>
                    <a:gd name="connsiteX5" fmla="*/ 120079 w 637919"/>
                    <a:gd name="connsiteY5" fmla="*/ 50658 h 637920"/>
                    <a:gd name="connsiteX6" fmla="*/ 97564 w 637919"/>
                    <a:gd name="connsiteY6" fmla="*/ 41277 h 637920"/>
                    <a:gd name="connsiteX7" fmla="*/ 69421 w 637919"/>
                    <a:gd name="connsiteY7" fmla="*/ 13134 h 637920"/>
                    <a:gd name="connsiteX8" fmla="*/ 48782 w 637919"/>
                    <a:gd name="connsiteY8" fmla="*/ 3752 h 637920"/>
                    <a:gd name="connsiteX9" fmla="*/ 30020 w 637919"/>
                    <a:gd name="connsiteY9" fmla="*/ 3752 h 637920"/>
                    <a:gd name="connsiteX10" fmla="*/ 0 w 637919"/>
                    <a:gd name="connsiteY10" fmla="*/ 33772 h 637920"/>
                    <a:gd name="connsiteX11" fmla="*/ 0 w 637919"/>
                    <a:gd name="connsiteY11" fmla="*/ 326465 h 637920"/>
                    <a:gd name="connsiteX12" fmla="*/ 0 w 637919"/>
                    <a:gd name="connsiteY12" fmla="*/ 622911 h 637920"/>
                    <a:gd name="connsiteX13" fmla="*/ 30020 w 637919"/>
                    <a:gd name="connsiteY13" fmla="*/ 652930 h 637920"/>
                    <a:gd name="connsiteX14" fmla="*/ 58163 w 637919"/>
                    <a:gd name="connsiteY14" fmla="*/ 652930 h 637920"/>
                    <a:gd name="connsiteX15" fmla="*/ 80678 w 637919"/>
                    <a:gd name="connsiteY15" fmla="*/ 643549 h 637920"/>
                    <a:gd name="connsiteX16" fmla="*/ 112574 w 637919"/>
                    <a:gd name="connsiteY16" fmla="*/ 611653 h 637920"/>
                    <a:gd name="connsiteX17" fmla="*/ 135089 w 637919"/>
                    <a:gd name="connsiteY17" fmla="*/ 602272 h 637920"/>
                    <a:gd name="connsiteX18" fmla="*/ 519717 w 637919"/>
                    <a:gd name="connsiteY18" fmla="*/ 602272 h 637920"/>
                    <a:gd name="connsiteX19" fmla="*/ 542232 w 637919"/>
                    <a:gd name="connsiteY19" fmla="*/ 611653 h 637920"/>
                    <a:gd name="connsiteX20" fmla="*/ 570375 w 637919"/>
                    <a:gd name="connsiteY20" fmla="*/ 639797 h 637920"/>
                    <a:gd name="connsiteX21" fmla="*/ 592890 w 637919"/>
                    <a:gd name="connsiteY21" fmla="*/ 649178 h 637920"/>
                    <a:gd name="connsiteX22" fmla="*/ 611653 w 637919"/>
                    <a:gd name="connsiteY22" fmla="*/ 649178 h 637920"/>
                    <a:gd name="connsiteX23" fmla="*/ 641672 w 637919"/>
                    <a:gd name="connsiteY23" fmla="*/ 619158 h 637920"/>
                    <a:gd name="connsiteX24" fmla="*/ 641672 w 637919"/>
                    <a:gd name="connsiteY24" fmla="*/ 326465 h 637920"/>
                    <a:gd name="connsiteX25" fmla="*/ 641672 w 637919"/>
                    <a:gd name="connsiteY25" fmla="*/ 30020 h 637920"/>
                    <a:gd name="connsiteX26" fmla="*/ 607900 w 637919"/>
                    <a:gd name="connsiteY26" fmla="*/ 0 h 637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637919" h="637920">
                      <a:moveTo>
                        <a:pt x="607900" y="0"/>
                      </a:moveTo>
                      <a:lnTo>
                        <a:pt x="579757" y="0"/>
                      </a:lnTo>
                      <a:cubicBezTo>
                        <a:pt x="572252" y="0"/>
                        <a:pt x="564747" y="3752"/>
                        <a:pt x="557242" y="9381"/>
                      </a:cubicBezTo>
                      <a:lnTo>
                        <a:pt x="525346" y="41277"/>
                      </a:lnTo>
                      <a:cubicBezTo>
                        <a:pt x="519717" y="46906"/>
                        <a:pt x="512212" y="50658"/>
                        <a:pt x="502831" y="50658"/>
                      </a:cubicBezTo>
                      <a:lnTo>
                        <a:pt x="120079" y="50658"/>
                      </a:lnTo>
                      <a:cubicBezTo>
                        <a:pt x="112574" y="50658"/>
                        <a:pt x="105069" y="46906"/>
                        <a:pt x="97564" y="41277"/>
                      </a:cubicBezTo>
                      <a:lnTo>
                        <a:pt x="69421" y="13134"/>
                      </a:lnTo>
                      <a:cubicBezTo>
                        <a:pt x="63792" y="7505"/>
                        <a:pt x="56287" y="3752"/>
                        <a:pt x="48782" y="3752"/>
                      </a:cubicBezTo>
                      <a:lnTo>
                        <a:pt x="30020" y="3752"/>
                      </a:lnTo>
                      <a:cubicBezTo>
                        <a:pt x="13134" y="3752"/>
                        <a:pt x="0" y="16886"/>
                        <a:pt x="0" y="33772"/>
                      </a:cubicBezTo>
                      <a:lnTo>
                        <a:pt x="0" y="326465"/>
                      </a:lnTo>
                      <a:lnTo>
                        <a:pt x="0" y="622911"/>
                      </a:lnTo>
                      <a:cubicBezTo>
                        <a:pt x="0" y="639797"/>
                        <a:pt x="13134" y="652930"/>
                        <a:pt x="30020" y="652930"/>
                      </a:cubicBezTo>
                      <a:lnTo>
                        <a:pt x="58163" y="652930"/>
                      </a:lnTo>
                      <a:cubicBezTo>
                        <a:pt x="65668" y="652930"/>
                        <a:pt x="73173" y="649178"/>
                        <a:pt x="80678" y="643549"/>
                      </a:cubicBezTo>
                      <a:lnTo>
                        <a:pt x="112574" y="611653"/>
                      </a:lnTo>
                      <a:cubicBezTo>
                        <a:pt x="118203" y="606024"/>
                        <a:pt x="125708" y="602272"/>
                        <a:pt x="135089" y="602272"/>
                      </a:cubicBezTo>
                      <a:lnTo>
                        <a:pt x="519717" y="602272"/>
                      </a:lnTo>
                      <a:cubicBezTo>
                        <a:pt x="527222" y="602272"/>
                        <a:pt x="534727" y="606024"/>
                        <a:pt x="542232" y="611653"/>
                      </a:cubicBezTo>
                      <a:lnTo>
                        <a:pt x="570375" y="639797"/>
                      </a:lnTo>
                      <a:cubicBezTo>
                        <a:pt x="576004" y="645425"/>
                        <a:pt x="583509" y="649178"/>
                        <a:pt x="592890" y="649178"/>
                      </a:cubicBezTo>
                      <a:lnTo>
                        <a:pt x="611653" y="649178"/>
                      </a:lnTo>
                      <a:cubicBezTo>
                        <a:pt x="628539" y="649178"/>
                        <a:pt x="641672" y="636044"/>
                        <a:pt x="641672" y="619158"/>
                      </a:cubicBezTo>
                      <a:lnTo>
                        <a:pt x="641672" y="326465"/>
                      </a:lnTo>
                      <a:lnTo>
                        <a:pt x="641672" y="30020"/>
                      </a:lnTo>
                      <a:cubicBezTo>
                        <a:pt x="639796" y="13134"/>
                        <a:pt x="624786" y="0"/>
                        <a:pt x="607900" y="0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8" name="Freeform: Shape 457">
                  <a:extLst>
                    <a:ext uri="{FF2B5EF4-FFF2-40B4-BE49-F238E27FC236}">
                      <a16:creationId xmlns:a16="http://schemas.microsoft.com/office/drawing/2014/main" id="{8541E08C-A62C-4F88-A77A-EC10444A7E36}"/>
                    </a:ext>
                  </a:extLst>
                </p:cNvPr>
                <p:cNvSpPr/>
                <p:nvPr/>
              </p:nvSpPr>
              <p:spPr>
                <a:xfrm>
                  <a:off x="12164024" y="5150971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9" name="Freeform: Shape 458">
                  <a:extLst>
                    <a:ext uri="{FF2B5EF4-FFF2-40B4-BE49-F238E27FC236}">
                      <a16:creationId xmlns:a16="http://schemas.microsoft.com/office/drawing/2014/main" id="{F66B1D6D-0E4C-4FB6-9FFE-42D400EF77EA}"/>
                    </a:ext>
                  </a:extLst>
                </p:cNvPr>
                <p:cNvSpPr/>
                <p:nvPr/>
              </p:nvSpPr>
              <p:spPr>
                <a:xfrm>
                  <a:off x="12164024" y="5732605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0" name="Freeform: Shape 459">
                  <a:extLst>
                    <a:ext uri="{FF2B5EF4-FFF2-40B4-BE49-F238E27FC236}">
                      <a16:creationId xmlns:a16="http://schemas.microsoft.com/office/drawing/2014/main" id="{4FEDB34E-5D81-4FC7-ABA9-31259C55F904}"/>
                    </a:ext>
                  </a:extLst>
                </p:cNvPr>
                <p:cNvSpPr/>
                <p:nvPr/>
              </p:nvSpPr>
              <p:spPr>
                <a:xfrm>
                  <a:off x="12728770" y="5150971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1" name="Freeform: Shape 460">
                  <a:extLst>
                    <a:ext uri="{FF2B5EF4-FFF2-40B4-BE49-F238E27FC236}">
                      <a16:creationId xmlns:a16="http://schemas.microsoft.com/office/drawing/2014/main" id="{F91A5C5F-0AB1-42BF-AD9A-FCE9A6029673}"/>
                    </a:ext>
                  </a:extLst>
                </p:cNvPr>
                <p:cNvSpPr/>
                <p:nvPr/>
              </p:nvSpPr>
              <p:spPr>
                <a:xfrm>
                  <a:off x="12728770" y="5732605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8" name="Graphic 206">
                <a:extLst>
                  <a:ext uri="{FF2B5EF4-FFF2-40B4-BE49-F238E27FC236}">
                    <a16:creationId xmlns:a16="http://schemas.microsoft.com/office/drawing/2014/main" id="{094455A3-3857-4605-9502-02393382F5A9}"/>
                  </a:ext>
                </a:extLst>
              </p:cNvPr>
              <p:cNvGrpSpPr/>
              <p:nvPr/>
            </p:nvGrpSpPr>
            <p:grpSpPr>
              <a:xfrm>
                <a:off x="12777552" y="5359233"/>
                <a:ext cx="187624" cy="187624"/>
                <a:chOff x="12777552" y="5359233"/>
                <a:chExt cx="187624" cy="187624"/>
              </a:xfrm>
              <a:solidFill>
                <a:srgbClr val="D3CDC6"/>
              </a:solidFill>
            </p:grpSpPr>
            <p:sp>
              <p:nvSpPr>
                <p:cNvPr id="455" name="Freeform: Shape 454">
                  <a:extLst>
                    <a:ext uri="{FF2B5EF4-FFF2-40B4-BE49-F238E27FC236}">
                      <a16:creationId xmlns:a16="http://schemas.microsoft.com/office/drawing/2014/main" id="{03888A4E-759E-4130-8054-C91ED5EB1C72}"/>
                    </a:ext>
                  </a:extLst>
                </p:cNvPr>
                <p:cNvSpPr/>
                <p:nvPr/>
              </p:nvSpPr>
              <p:spPr>
                <a:xfrm>
                  <a:off x="12777552" y="5359233"/>
                  <a:ext cx="187624" cy="187624"/>
                </a:xfrm>
                <a:custGeom>
                  <a:avLst/>
                  <a:gdLst>
                    <a:gd name="connsiteX0" fmla="*/ 187624 w 187623"/>
                    <a:gd name="connsiteY0" fmla="*/ 93812 h 187623"/>
                    <a:gd name="connsiteX1" fmla="*/ 93812 w 187623"/>
                    <a:gd name="connsiteY1" fmla="*/ 187624 h 187623"/>
                    <a:gd name="connsiteX2" fmla="*/ 0 w 187623"/>
                    <a:gd name="connsiteY2" fmla="*/ 93812 h 187623"/>
                    <a:gd name="connsiteX3" fmla="*/ 93812 w 187623"/>
                    <a:gd name="connsiteY3" fmla="*/ 0 h 187623"/>
                    <a:gd name="connsiteX4" fmla="*/ 187624 w 187623"/>
                    <a:gd name="connsiteY4" fmla="*/ 93812 h 187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3" h="187623">
                      <a:moveTo>
                        <a:pt x="187624" y="93812"/>
                      </a:moveTo>
                      <a:cubicBezTo>
                        <a:pt x="187624" y="145623"/>
                        <a:pt x="145623" y="187624"/>
                        <a:pt x="93812" y="187624"/>
                      </a:cubicBezTo>
                      <a:cubicBezTo>
                        <a:pt x="42001" y="187624"/>
                        <a:pt x="0" y="145623"/>
                        <a:pt x="0" y="93812"/>
                      </a:cubicBezTo>
                      <a:cubicBezTo>
                        <a:pt x="0" y="42001"/>
                        <a:pt x="42001" y="0"/>
                        <a:pt x="93812" y="0"/>
                      </a:cubicBezTo>
                      <a:cubicBezTo>
                        <a:pt x="145623" y="0"/>
                        <a:pt x="187624" y="42001"/>
                        <a:pt x="187624" y="93812"/>
                      </a:cubicBezTo>
                      <a:close/>
                    </a:path>
                  </a:pathLst>
                </a:custGeom>
                <a:solidFill>
                  <a:srgbClr val="D3CDC6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6" name="Freeform: Shape 455">
                  <a:extLst>
                    <a:ext uri="{FF2B5EF4-FFF2-40B4-BE49-F238E27FC236}">
                      <a16:creationId xmlns:a16="http://schemas.microsoft.com/office/drawing/2014/main" id="{847668BA-D8CB-4A2B-B2CA-7939800A03E6}"/>
                    </a:ext>
                  </a:extLst>
                </p:cNvPr>
                <p:cNvSpPr/>
                <p:nvPr/>
              </p:nvSpPr>
              <p:spPr>
                <a:xfrm>
                  <a:off x="12803820" y="5385501"/>
                  <a:ext cx="131336" cy="131337"/>
                </a:xfrm>
                <a:custGeom>
                  <a:avLst/>
                  <a:gdLst>
                    <a:gd name="connsiteX0" fmla="*/ 135089 w 131336"/>
                    <a:gd name="connsiteY0" fmla="*/ 67545 h 131336"/>
                    <a:gd name="connsiteX1" fmla="*/ 67544 w 131336"/>
                    <a:gd name="connsiteY1" fmla="*/ 135089 h 131336"/>
                    <a:gd name="connsiteX2" fmla="*/ 0 w 131336"/>
                    <a:gd name="connsiteY2" fmla="*/ 67545 h 131336"/>
                    <a:gd name="connsiteX3" fmla="*/ 67544 w 131336"/>
                    <a:gd name="connsiteY3" fmla="*/ 0 h 131336"/>
                    <a:gd name="connsiteX4" fmla="*/ 135089 w 131336"/>
                    <a:gd name="connsiteY4" fmla="*/ 67545 h 131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1336" h="131336">
                      <a:moveTo>
                        <a:pt x="135089" y="67545"/>
                      </a:moveTo>
                      <a:cubicBezTo>
                        <a:pt x="135089" y="104848"/>
                        <a:pt x="104848" y="135089"/>
                        <a:pt x="67544" y="135089"/>
                      </a:cubicBezTo>
                      <a:cubicBezTo>
                        <a:pt x="30241" y="135089"/>
                        <a:pt x="0" y="104848"/>
                        <a:pt x="0" y="67545"/>
                      </a:cubicBezTo>
                      <a:cubicBezTo>
                        <a:pt x="0" y="30241"/>
                        <a:pt x="30241" y="0"/>
                        <a:pt x="67544" y="0"/>
                      </a:cubicBezTo>
                      <a:cubicBezTo>
                        <a:pt x="104848" y="0"/>
                        <a:pt x="135089" y="30241"/>
                        <a:pt x="135089" y="67545"/>
                      </a:cubicBezTo>
                      <a:close/>
                    </a:path>
                  </a:pathLst>
                </a:custGeom>
                <a:solidFill>
                  <a:srgbClr val="D3CDC6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id="{66DA7938-EBD6-4751-A54E-8E62BB5A85FB}"/>
                  </a:ext>
                </a:extLst>
              </p:cNvPr>
              <p:cNvSpPr/>
              <p:nvPr/>
            </p:nvSpPr>
            <p:spPr>
              <a:xfrm>
                <a:off x="12422400" y="5056478"/>
                <a:ext cx="75049" cy="18762"/>
              </a:xfrm>
              <a:custGeom>
                <a:avLst/>
                <a:gdLst>
                  <a:gd name="connsiteX0" fmla="*/ 82554 w 75049"/>
                  <a:gd name="connsiteY0" fmla="*/ 11257 h 0"/>
                  <a:gd name="connsiteX1" fmla="*/ 0 w 75049"/>
                  <a:gd name="connsiteY1" fmla="*/ 11257 h 0"/>
                  <a:gd name="connsiteX2" fmla="*/ 0 w 75049"/>
                  <a:gd name="connsiteY2" fmla="*/ 0 h 0"/>
                  <a:gd name="connsiteX3" fmla="*/ 82554 w 75049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49">
                    <a:moveTo>
                      <a:pt x="82554" y="11257"/>
                    </a:moveTo>
                    <a:lnTo>
                      <a:pt x="0" y="11257"/>
                    </a:lnTo>
                    <a:lnTo>
                      <a:pt x="0" y="0"/>
                    </a:lnTo>
                    <a:lnTo>
                      <a:pt x="82554" y="0"/>
                    </a:lnTo>
                    <a:close/>
                  </a:path>
                </a:pathLst>
              </a:custGeom>
              <a:solidFill>
                <a:srgbClr val="7B8793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0" name="Freeform: Shape 439">
                <a:extLst>
                  <a:ext uri="{FF2B5EF4-FFF2-40B4-BE49-F238E27FC236}">
                    <a16:creationId xmlns:a16="http://schemas.microsoft.com/office/drawing/2014/main" id="{3AE5A35C-F01D-4212-8977-810B14089F72}"/>
                  </a:ext>
                </a:extLst>
              </p:cNvPr>
              <p:cNvSpPr/>
              <p:nvPr/>
            </p:nvSpPr>
            <p:spPr>
              <a:xfrm>
                <a:off x="12501746" y="5047778"/>
                <a:ext cx="18762" cy="75049"/>
              </a:xfrm>
              <a:custGeom>
                <a:avLst/>
                <a:gdLst>
                  <a:gd name="connsiteX0" fmla="*/ 0 w 0"/>
                  <a:gd name="connsiteY0" fmla="*/ 80678 h 75049"/>
                  <a:gd name="connsiteX1" fmla="*/ 0 w 0"/>
                  <a:gd name="connsiteY1" fmla="*/ 0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5049">
                    <a:moveTo>
                      <a:pt x="0" y="80678"/>
                    </a:moveTo>
                    <a:lnTo>
                      <a:pt x="0" y="0"/>
                    </a:lnTo>
                  </a:path>
                </a:pathLst>
              </a:custGeom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id="{571EC2F8-F78A-4E5C-B785-10807627FEDF}"/>
                  </a:ext>
                </a:extLst>
              </p:cNvPr>
              <p:cNvSpPr/>
              <p:nvPr/>
            </p:nvSpPr>
            <p:spPr>
              <a:xfrm>
                <a:off x="12426697" y="5047778"/>
                <a:ext cx="18762" cy="75049"/>
              </a:xfrm>
              <a:custGeom>
                <a:avLst/>
                <a:gdLst>
                  <a:gd name="connsiteX0" fmla="*/ 0 w 0"/>
                  <a:gd name="connsiteY0" fmla="*/ 80678 h 75049"/>
                  <a:gd name="connsiteX1" fmla="*/ 0 w 0"/>
                  <a:gd name="connsiteY1" fmla="*/ 0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5049">
                    <a:moveTo>
                      <a:pt x="0" y="80678"/>
                    </a:moveTo>
                    <a:lnTo>
                      <a:pt x="0" y="0"/>
                    </a:lnTo>
                  </a:path>
                </a:pathLst>
              </a:custGeom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2" name="Freeform: Shape 441">
                <a:extLst>
                  <a:ext uri="{FF2B5EF4-FFF2-40B4-BE49-F238E27FC236}">
                    <a16:creationId xmlns:a16="http://schemas.microsoft.com/office/drawing/2014/main" id="{233AFC1F-D45F-429E-9C5F-95EAE212CCEF}"/>
                  </a:ext>
                </a:extLst>
              </p:cNvPr>
              <p:cNvSpPr/>
              <p:nvPr/>
            </p:nvSpPr>
            <p:spPr>
              <a:xfrm>
                <a:off x="12766295" y="5331090"/>
                <a:ext cx="112574" cy="75049"/>
              </a:xfrm>
              <a:custGeom>
                <a:avLst/>
                <a:gdLst>
                  <a:gd name="connsiteX0" fmla="*/ 0 w 112574"/>
                  <a:gd name="connsiteY0" fmla="*/ 0 h 75049"/>
                  <a:gd name="connsiteX1" fmla="*/ 121955 w 112574"/>
                  <a:gd name="connsiteY1" fmla="*/ 0 h 75049"/>
                  <a:gd name="connsiteX2" fmla="*/ 93812 w 112574"/>
                  <a:gd name="connsiteY2" fmla="*/ 33772 h 75049"/>
                  <a:gd name="connsiteX3" fmla="*/ 15010 w 112574"/>
                  <a:gd name="connsiteY3" fmla="*/ 88183 h 75049"/>
                  <a:gd name="connsiteX4" fmla="*/ 0 w 112574"/>
                  <a:gd name="connsiteY4" fmla="*/ 0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574" h="75049">
                    <a:moveTo>
                      <a:pt x="0" y="0"/>
                    </a:moveTo>
                    <a:lnTo>
                      <a:pt x="121955" y="0"/>
                    </a:lnTo>
                    <a:cubicBezTo>
                      <a:pt x="121955" y="0"/>
                      <a:pt x="123831" y="33772"/>
                      <a:pt x="93812" y="33772"/>
                    </a:cubicBezTo>
                    <a:cubicBezTo>
                      <a:pt x="35648" y="31896"/>
                      <a:pt x="15010" y="88183"/>
                      <a:pt x="15010" y="8818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3585E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3" name="Freeform: Shape 442">
                <a:extLst>
                  <a:ext uri="{FF2B5EF4-FFF2-40B4-BE49-F238E27FC236}">
                    <a16:creationId xmlns:a16="http://schemas.microsoft.com/office/drawing/2014/main" id="{0088346E-1E91-4466-B359-F962388ED816}"/>
                  </a:ext>
                </a:extLst>
              </p:cNvPr>
              <p:cNvSpPr/>
              <p:nvPr/>
            </p:nvSpPr>
            <p:spPr>
              <a:xfrm>
                <a:off x="12766295" y="5486818"/>
                <a:ext cx="112574" cy="75049"/>
              </a:xfrm>
              <a:custGeom>
                <a:avLst/>
                <a:gdLst>
                  <a:gd name="connsiteX0" fmla="*/ 0 w 112574"/>
                  <a:gd name="connsiteY0" fmla="*/ 88183 h 75049"/>
                  <a:gd name="connsiteX1" fmla="*/ 121955 w 112574"/>
                  <a:gd name="connsiteY1" fmla="*/ 88183 h 75049"/>
                  <a:gd name="connsiteX2" fmla="*/ 93812 w 112574"/>
                  <a:gd name="connsiteY2" fmla="*/ 54411 h 75049"/>
                  <a:gd name="connsiteX3" fmla="*/ 15010 w 112574"/>
                  <a:gd name="connsiteY3" fmla="*/ 0 h 75049"/>
                  <a:gd name="connsiteX4" fmla="*/ 0 w 112574"/>
                  <a:gd name="connsiteY4" fmla="*/ 88183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574" h="75049">
                    <a:moveTo>
                      <a:pt x="0" y="88183"/>
                    </a:moveTo>
                    <a:lnTo>
                      <a:pt x="121955" y="88183"/>
                    </a:lnTo>
                    <a:cubicBezTo>
                      <a:pt x="121955" y="88183"/>
                      <a:pt x="123831" y="54411"/>
                      <a:pt x="93812" y="54411"/>
                    </a:cubicBezTo>
                    <a:cubicBezTo>
                      <a:pt x="35648" y="56287"/>
                      <a:pt x="15010" y="0"/>
                      <a:pt x="15010" y="0"/>
                    </a:cubicBezTo>
                    <a:lnTo>
                      <a:pt x="0" y="88183"/>
                    </a:lnTo>
                    <a:close/>
                  </a:path>
                </a:pathLst>
              </a:custGeom>
              <a:solidFill>
                <a:srgbClr val="53585E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4" name="Freeform: Shape 443">
                <a:extLst>
                  <a:ext uri="{FF2B5EF4-FFF2-40B4-BE49-F238E27FC236}">
                    <a16:creationId xmlns:a16="http://schemas.microsoft.com/office/drawing/2014/main" id="{73793E93-CD3B-4105-9297-5BEBFCDCBC61}"/>
                  </a:ext>
                </a:extLst>
              </p:cNvPr>
              <p:cNvSpPr/>
              <p:nvPr/>
            </p:nvSpPr>
            <p:spPr>
              <a:xfrm>
                <a:off x="12312002" y="5764251"/>
                <a:ext cx="187624" cy="37525"/>
              </a:xfrm>
              <a:custGeom>
                <a:avLst/>
                <a:gdLst>
                  <a:gd name="connsiteX0" fmla="*/ 189500 w 187623"/>
                  <a:gd name="connsiteY0" fmla="*/ 41277 h 37524"/>
                  <a:gd name="connsiteX1" fmla="*/ 0 w 187623"/>
                  <a:gd name="connsiteY1" fmla="*/ 41277 h 37524"/>
                  <a:gd name="connsiteX2" fmla="*/ 0 w 187623"/>
                  <a:gd name="connsiteY2" fmla="*/ 0 h 37524"/>
                  <a:gd name="connsiteX3" fmla="*/ 189500 w 187623"/>
                  <a:gd name="connsiteY3" fmla="*/ 0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623" h="37524">
                    <a:moveTo>
                      <a:pt x="189500" y="41277"/>
                    </a:moveTo>
                    <a:lnTo>
                      <a:pt x="0" y="41277"/>
                    </a:lnTo>
                    <a:lnTo>
                      <a:pt x="0" y="0"/>
                    </a:lnTo>
                    <a:lnTo>
                      <a:pt x="189500" y="0"/>
                    </a:lnTo>
                    <a:close/>
                  </a:path>
                </a:pathLst>
              </a:custGeom>
              <a:solidFill>
                <a:srgbClr val="53585E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5" name="Freeform: Shape 444">
                <a:extLst>
                  <a:ext uri="{FF2B5EF4-FFF2-40B4-BE49-F238E27FC236}">
                    <a16:creationId xmlns:a16="http://schemas.microsoft.com/office/drawing/2014/main" id="{0C661AB4-4946-4A9C-AFD2-CA87B34C355B}"/>
                  </a:ext>
                </a:extLst>
              </p:cNvPr>
              <p:cNvSpPr/>
              <p:nvPr/>
            </p:nvSpPr>
            <p:spPr>
              <a:xfrm>
                <a:off x="12785057" y="5415521"/>
                <a:ext cx="93812" cy="75049"/>
              </a:xfrm>
              <a:custGeom>
                <a:avLst/>
                <a:gdLst>
                  <a:gd name="connsiteX0" fmla="*/ 0 w 93811"/>
                  <a:gd name="connsiteY0" fmla="*/ 0 h 75049"/>
                  <a:gd name="connsiteX1" fmla="*/ 93812 w 93811"/>
                  <a:gd name="connsiteY1" fmla="*/ 0 h 75049"/>
                  <a:gd name="connsiteX2" fmla="*/ 93812 w 93811"/>
                  <a:gd name="connsiteY2" fmla="*/ 75049 h 75049"/>
                  <a:gd name="connsiteX3" fmla="*/ 0 w 93811"/>
                  <a:gd name="connsiteY3" fmla="*/ 75049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3811" h="75049">
                    <a:moveTo>
                      <a:pt x="0" y="0"/>
                    </a:moveTo>
                    <a:lnTo>
                      <a:pt x="93812" y="0"/>
                    </a:lnTo>
                    <a:lnTo>
                      <a:pt x="93812" y="75049"/>
                    </a:lnTo>
                    <a:lnTo>
                      <a:pt x="0" y="75049"/>
                    </a:ln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6" name="Freeform: Shape 445">
                <a:extLst>
                  <a:ext uri="{FF2B5EF4-FFF2-40B4-BE49-F238E27FC236}">
                    <a16:creationId xmlns:a16="http://schemas.microsoft.com/office/drawing/2014/main" id="{2F1128D6-897D-4BC6-A2C5-C663217C558A}"/>
                  </a:ext>
                </a:extLst>
              </p:cNvPr>
              <p:cNvSpPr/>
              <p:nvPr/>
            </p:nvSpPr>
            <p:spPr>
              <a:xfrm>
                <a:off x="12109613" y="5432407"/>
                <a:ext cx="18762" cy="37525"/>
              </a:xfrm>
              <a:custGeom>
                <a:avLst/>
                <a:gdLst>
                  <a:gd name="connsiteX0" fmla="*/ 0 w 18762"/>
                  <a:gd name="connsiteY0" fmla="*/ 0 h 37524"/>
                  <a:gd name="connsiteX1" fmla="*/ 20639 w 18762"/>
                  <a:gd name="connsiteY1" fmla="*/ 0 h 37524"/>
                  <a:gd name="connsiteX2" fmla="*/ 20639 w 18762"/>
                  <a:gd name="connsiteY2" fmla="*/ 41277 h 37524"/>
                  <a:gd name="connsiteX3" fmla="*/ 0 w 18762"/>
                  <a:gd name="connsiteY3" fmla="*/ 41277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62" h="37524">
                    <a:moveTo>
                      <a:pt x="0" y="0"/>
                    </a:moveTo>
                    <a:lnTo>
                      <a:pt x="20639" y="0"/>
                    </a:lnTo>
                    <a:lnTo>
                      <a:pt x="20639" y="41277"/>
                    </a:lnTo>
                    <a:lnTo>
                      <a:pt x="0" y="41277"/>
                    </a:ln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7" name="Freeform: Shape 446">
                <a:extLst>
                  <a:ext uri="{FF2B5EF4-FFF2-40B4-BE49-F238E27FC236}">
                    <a16:creationId xmlns:a16="http://schemas.microsoft.com/office/drawing/2014/main" id="{BB2EDAD1-29AE-45C7-9404-E5AFBD296812}"/>
                  </a:ext>
                </a:extLst>
              </p:cNvPr>
              <p:cNvSpPr/>
              <p:nvPr/>
            </p:nvSpPr>
            <p:spPr>
              <a:xfrm>
                <a:off x="12124623" y="5415521"/>
                <a:ext cx="75049" cy="75049"/>
              </a:xfrm>
              <a:custGeom>
                <a:avLst/>
                <a:gdLst>
                  <a:gd name="connsiteX0" fmla="*/ 75049 w 75049"/>
                  <a:gd name="connsiteY0" fmla="*/ 37525 h 75049"/>
                  <a:gd name="connsiteX1" fmla="*/ 37525 w 75049"/>
                  <a:gd name="connsiteY1" fmla="*/ 75049 h 75049"/>
                  <a:gd name="connsiteX2" fmla="*/ 0 w 75049"/>
                  <a:gd name="connsiteY2" fmla="*/ 37525 h 75049"/>
                  <a:gd name="connsiteX3" fmla="*/ 37525 w 75049"/>
                  <a:gd name="connsiteY3" fmla="*/ 0 h 75049"/>
                  <a:gd name="connsiteX4" fmla="*/ 75049 w 75049"/>
                  <a:gd name="connsiteY4" fmla="*/ 37525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049" h="75049">
                    <a:moveTo>
                      <a:pt x="75049" y="37525"/>
                    </a:moveTo>
                    <a:cubicBezTo>
                      <a:pt x="75049" y="58249"/>
                      <a:pt x="58249" y="75049"/>
                      <a:pt x="37525" y="75049"/>
                    </a:cubicBezTo>
                    <a:cubicBezTo>
                      <a:pt x="16800" y="75049"/>
                      <a:pt x="0" y="58249"/>
                      <a:pt x="0" y="37525"/>
                    </a:cubicBezTo>
                    <a:cubicBezTo>
                      <a:pt x="0" y="16800"/>
                      <a:pt x="16800" y="0"/>
                      <a:pt x="37525" y="0"/>
                    </a:cubicBezTo>
                    <a:cubicBezTo>
                      <a:pt x="58249" y="0"/>
                      <a:pt x="75049" y="16800"/>
                      <a:pt x="75049" y="3752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448" name="Graphic 206">
                <a:extLst>
                  <a:ext uri="{FF2B5EF4-FFF2-40B4-BE49-F238E27FC236}">
                    <a16:creationId xmlns:a16="http://schemas.microsoft.com/office/drawing/2014/main" id="{EA969BD7-BBAB-4515-8176-99E20E54B361}"/>
                  </a:ext>
                </a:extLst>
              </p:cNvPr>
              <p:cNvGrpSpPr/>
              <p:nvPr/>
            </p:nvGrpSpPr>
            <p:grpSpPr>
              <a:xfrm>
                <a:off x="12137756" y="5126580"/>
                <a:ext cx="637920" cy="637920"/>
                <a:chOff x="12137756" y="5126580"/>
                <a:chExt cx="637920" cy="637920"/>
              </a:xfrm>
              <a:solidFill>
                <a:schemeClr val="accent1"/>
              </a:solidFill>
            </p:grpSpPr>
            <p:sp>
              <p:nvSpPr>
                <p:cNvPr id="452" name="Freeform: Shape 451">
                  <a:extLst>
                    <a:ext uri="{FF2B5EF4-FFF2-40B4-BE49-F238E27FC236}">
                      <a16:creationId xmlns:a16="http://schemas.microsoft.com/office/drawing/2014/main" id="{D0153C1E-FAF7-4ADC-A633-4DB061DD5EFB}"/>
                    </a:ext>
                  </a:extLst>
                </p:cNvPr>
                <p:cNvSpPr/>
                <p:nvPr/>
              </p:nvSpPr>
              <p:spPr>
                <a:xfrm>
                  <a:off x="12137756" y="5126580"/>
                  <a:ext cx="637920" cy="637920"/>
                </a:xfrm>
                <a:custGeom>
                  <a:avLst/>
                  <a:gdLst>
                    <a:gd name="connsiteX0" fmla="*/ 652930 w 637919"/>
                    <a:gd name="connsiteY0" fmla="*/ 326465 h 637920"/>
                    <a:gd name="connsiteX1" fmla="*/ 326465 w 637919"/>
                    <a:gd name="connsiteY1" fmla="*/ 652930 h 637920"/>
                    <a:gd name="connsiteX2" fmla="*/ 0 w 637919"/>
                    <a:gd name="connsiteY2" fmla="*/ 326465 h 637920"/>
                    <a:gd name="connsiteX3" fmla="*/ 326465 w 637919"/>
                    <a:gd name="connsiteY3" fmla="*/ 0 h 637920"/>
                    <a:gd name="connsiteX4" fmla="*/ 652930 w 637919"/>
                    <a:gd name="connsiteY4" fmla="*/ 326465 h 637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7919" h="637920">
                      <a:moveTo>
                        <a:pt x="652930" y="326465"/>
                      </a:moveTo>
                      <a:cubicBezTo>
                        <a:pt x="652930" y="506767"/>
                        <a:pt x="506766" y="652930"/>
                        <a:pt x="326465" y="652930"/>
                      </a:cubicBezTo>
                      <a:cubicBezTo>
                        <a:pt x="146163" y="652930"/>
                        <a:pt x="0" y="506767"/>
                        <a:pt x="0" y="326465"/>
                      </a:cubicBezTo>
                      <a:cubicBezTo>
                        <a:pt x="0" y="146163"/>
                        <a:pt x="146163" y="0"/>
                        <a:pt x="326465" y="0"/>
                      </a:cubicBezTo>
                      <a:cubicBezTo>
                        <a:pt x="506766" y="0"/>
                        <a:pt x="652930" y="146163"/>
                        <a:pt x="652930" y="326465"/>
                      </a:cubicBez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3" name="Freeform: Shape 452">
                  <a:extLst>
                    <a:ext uri="{FF2B5EF4-FFF2-40B4-BE49-F238E27FC236}">
                      <a16:creationId xmlns:a16="http://schemas.microsoft.com/office/drawing/2014/main" id="{A4257358-C8E1-460A-8BDC-CAFA79BE9966}"/>
                    </a:ext>
                  </a:extLst>
                </p:cNvPr>
                <p:cNvSpPr/>
                <p:nvPr/>
              </p:nvSpPr>
              <p:spPr>
                <a:xfrm>
                  <a:off x="12190291" y="5179115"/>
                  <a:ext cx="544108" cy="544109"/>
                </a:xfrm>
                <a:custGeom>
                  <a:avLst/>
                  <a:gdLst>
                    <a:gd name="connsiteX0" fmla="*/ 547861 w 544108"/>
                    <a:gd name="connsiteY0" fmla="*/ 273931 h 544108"/>
                    <a:gd name="connsiteX1" fmla="*/ 273930 w 544108"/>
                    <a:gd name="connsiteY1" fmla="*/ 547861 h 544108"/>
                    <a:gd name="connsiteX2" fmla="*/ 0 w 544108"/>
                    <a:gd name="connsiteY2" fmla="*/ 273931 h 544108"/>
                    <a:gd name="connsiteX3" fmla="*/ 273930 w 544108"/>
                    <a:gd name="connsiteY3" fmla="*/ 0 h 544108"/>
                    <a:gd name="connsiteX4" fmla="*/ 547861 w 544108"/>
                    <a:gd name="connsiteY4" fmla="*/ 273931 h 544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44108" h="544108">
                      <a:moveTo>
                        <a:pt x="547861" y="273931"/>
                      </a:moveTo>
                      <a:cubicBezTo>
                        <a:pt x="547861" y="425218"/>
                        <a:pt x="425218" y="547861"/>
                        <a:pt x="273930" y="547861"/>
                      </a:cubicBezTo>
                      <a:cubicBezTo>
                        <a:pt x="122643" y="547861"/>
                        <a:pt x="0" y="425218"/>
                        <a:pt x="0" y="273931"/>
                      </a:cubicBezTo>
                      <a:cubicBezTo>
                        <a:pt x="0" y="122643"/>
                        <a:pt x="122643" y="0"/>
                        <a:pt x="273930" y="0"/>
                      </a:cubicBezTo>
                      <a:cubicBezTo>
                        <a:pt x="425218" y="0"/>
                        <a:pt x="547861" y="122643"/>
                        <a:pt x="547861" y="273931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4" name="Freeform: Shape 453">
                  <a:extLst>
                    <a:ext uri="{FF2B5EF4-FFF2-40B4-BE49-F238E27FC236}">
                      <a16:creationId xmlns:a16="http://schemas.microsoft.com/office/drawing/2014/main" id="{E776D54C-F53A-4A1B-BEA9-CA05F0B21397}"/>
                    </a:ext>
                  </a:extLst>
                </p:cNvPr>
                <p:cNvSpPr/>
                <p:nvPr/>
              </p:nvSpPr>
              <p:spPr>
                <a:xfrm>
                  <a:off x="12426697" y="5415521"/>
                  <a:ext cx="75049" cy="75049"/>
                </a:xfrm>
                <a:custGeom>
                  <a:avLst/>
                  <a:gdLst>
                    <a:gd name="connsiteX0" fmla="*/ 75049 w 75049"/>
                    <a:gd name="connsiteY0" fmla="*/ 37525 h 75049"/>
                    <a:gd name="connsiteX1" fmla="*/ 37525 w 75049"/>
                    <a:gd name="connsiteY1" fmla="*/ 75049 h 75049"/>
                    <a:gd name="connsiteX2" fmla="*/ 0 w 75049"/>
                    <a:gd name="connsiteY2" fmla="*/ 37525 h 75049"/>
                    <a:gd name="connsiteX3" fmla="*/ 37525 w 75049"/>
                    <a:gd name="connsiteY3" fmla="*/ 0 h 75049"/>
                    <a:gd name="connsiteX4" fmla="*/ 75049 w 75049"/>
                    <a:gd name="connsiteY4" fmla="*/ 37525 h 7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049" h="75049">
                      <a:moveTo>
                        <a:pt x="75049" y="37525"/>
                      </a:moveTo>
                      <a:cubicBezTo>
                        <a:pt x="75049" y="58249"/>
                        <a:pt x="58249" y="75049"/>
                        <a:pt x="37525" y="75049"/>
                      </a:cubicBezTo>
                      <a:cubicBezTo>
                        <a:pt x="16800" y="75049"/>
                        <a:pt x="0" y="58249"/>
                        <a:pt x="0" y="37525"/>
                      </a:cubicBezTo>
                      <a:cubicBezTo>
                        <a:pt x="0" y="16800"/>
                        <a:pt x="16800" y="0"/>
                        <a:pt x="37525" y="0"/>
                      </a:cubicBezTo>
                      <a:cubicBezTo>
                        <a:pt x="58249" y="0"/>
                        <a:pt x="75049" y="16800"/>
                        <a:pt x="75049" y="375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9" name="Graphic 206">
                <a:extLst>
                  <a:ext uri="{FF2B5EF4-FFF2-40B4-BE49-F238E27FC236}">
                    <a16:creationId xmlns:a16="http://schemas.microsoft.com/office/drawing/2014/main" id="{B5355636-8448-40B0-87A7-50013E4CDF5F}"/>
                  </a:ext>
                </a:extLst>
              </p:cNvPr>
              <p:cNvGrpSpPr/>
              <p:nvPr/>
            </p:nvGrpSpPr>
            <p:grpSpPr>
              <a:xfrm>
                <a:off x="12192167" y="5072169"/>
                <a:ext cx="544108" cy="75049"/>
                <a:chOff x="12192167" y="5072169"/>
                <a:chExt cx="544108" cy="75049"/>
              </a:xfrm>
              <a:solidFill>
                <a:srgbClr val="53585E"/>
              </a:solidFill>
            </p:grpSpPr>
            <p:sp>
              <p:nvSpPr>
                <p:cNvPr id="450" name="Freeform: Shape 449">
                  <a:extLst>
                    <a:ext uri="{FF2B5EF4-FFF2-40B4-BE49-F238E27FC236}">
                      <a16:creationId xmlns:a16="http://schemas.microsoft.com/office/drawing/2014/main" id="{EE128D1C-93AB-4861-AA7C-24B2FD7193A9}"/>
                    </a:ext>
                  </a:extLst>
                </p:cNvPr>
                <p:cNvSpPr/>
                <p:nvPr/>
              </p:nvSpPr>
              <p:spPr>
                <a:xfrm>
                  <a:off x="12192167" y="5092808"/>
                  <a:ext cx="544108" cy="56287"/>
                </a:xfrm>
                <a:custGeom>
                  <a:avLst/>
                  <a:gdLst>
                    <a:gd name="connsiteX0" fmla="*/ 0 w 544108"/>
                    <a:gd name="connsiteY0" fmla="*/ 33772 h 56287"/>
                    <a:gd name="connsiteX1" fmla="*/ 272054 w 544108"/>
                    <a:gd name="connsiteY1" fmla="*/ 56287 h 56287"/>
                    <a:gd name="connsiteX2" fmla="*/ 544108 w 544108"/>
                    <a:gd name="connsiteY2" fmla="*/ 33772 h 56287"/>
                    <a:gd name="connsiteX3" fmla="*/ 540356 w 544108"/>
                    <a:gd name="connsiteY3" fmla="*/ 30020 h 56287"/>
                    <a:gd name="connsiteX4" fmla="*/ 512212 w 544108"/>
                    <a:gd name="connsiteY4" fmla="*/ 0 h 56287"/>
                    <a:gd name="connsiteX5" fmla="*/ 31896 w 544108"/>
                    <a:gd name="connsiteY5" fmla="*/ 0 h 56287"/>
                    <a:gd name="connsiteX6" fmla="*/ 3752 w 544108"/>
                    <a:gd name="connsiteY6" fmla="*/ 30020 h 56287"/>
                    <a:gd name="connsiteX7" fmla="*/ 0 w 544108"/>
                    <a:gd name="connsiteY7" fmla="*/ 33772 h 56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44108" h="56287">
                      <a:moveTo>
                        <a:pt x="0" y="33772"/>
                      </a:moveTo>
                      <a:cubicBezTo>
                        <a:pt x="0" y="46906"/>
                        <a:pt x="121955" y="56287"/>
                        <a:pt x="272054" y="56287"/>
                      </a:cubicBezTo>
                      <a:cubicBezTo>
                        <a:pt x="422153" y="56287"/>
                        <a:pt x="544108" y="46906"/>
                        <a:pt x="544108" y="33772"/>
                      </a:cubicBezTo>
                      <a:cubicBezTo>
                        <a:pt x="544108" y="31896"/>
                        <a:pt x="542232" y="31896"/>
                        <a:pt x="540356" y="30020"/>
                      </a:cubicBezTo>
                      <a:lnTo>
                        <a:pt x="512212" y="0"/>
                      </a:lnTo>
                      <a:lnTo>
                        <a:pt x="31896" y="0"/>
                      </a:lnTo>
                      <a:lnTo>
                        <a:pt x="3752" y="30020"/>
                      </a:lnTo>
                      <a:cubicBezTo>
                        <a:pt x="0" y="31896"/>
                        <a:pt x="0" y="31896"/>
                        <a:pt x="0" y="33772"/>
                      </a:cubicBez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1" name="Freeform: Shape 450">
                  <a:extLst>
                    <a:ext uri="{FF2B5EF4-FFF2-40B4-BE49-F238E27FC236}">
                      <a16:creationId xmlns:a16="http://schemas.microsoft.com/office/drawing/2014/main" id="{4B621FC4-1D9F-4AD5-9BAD-35792276A2F3}"/>
                    </a:ext>
                  </a:extLst>
                </p:cNvPr>
                <p:cNvSpPr/>
                <p:nvPr/>
              </p:nvSpPr>
              <p:spPr>
                <a:xfrm>
                  <a:off x="12224063" y="5072169"/>
                  <a:ext cx="469059" cy="37525"/>
                </a:xfrm>
                <a:custGeom>
                  <a:avLst/>
                  <a:gdLst>
                    <a:gd name="connsiteX0" fmla="*/ 480316 w 469058"/>
                    <a:gd name="connsiteY0" fmla="*/ 20639 h 37524"/>
                    <a:gd name="connsiteX1" fmla="*/ 240158 w 469058"/>
                    <a:gd name="connsiteY1" fmla="*/ 41277 h 37524"/>
                    <a:gd name="connsiteX2" fmla="*/ 0 w 469058"/>
                    <a:gd name="connsiteY2" fmla="*/ 20639 h 37524"/>
                    <a:gd name="connsiteX3" fmla="*/ 240158 w 469058"/>
                    <a:gd name="connsiteY3" fmla="*/ 0 h 37524"/>
                    <a:gd name="connsiteX4" fmla="*/ 480316 w 469058"/>
                    <a:gd name="connsiteY4" fmla="*/ 20639 h 3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9058" h="37524">
                      <a:moveTo>
                        <a:pt x="480316" y="20639"/>
                      </a:moveTo>
                      <a:cubicBezTo>
                        <a:pt x="480316" y="32037"/>
                        <a:pt x="372794" y="41277"/>
                        <a:pt x="240158" y="41277"/>
                      </a:cubicBezTo>
                      <a:cubicBezTo>
                        <a:pt x="107522" y="41277"/>
                        <a:pt x="0" y="32037"/>
                        <a:pt x="0" y="20639"/>
                      </a:cubicBezTo>
                      <a:cubicBezTo>
                        <a:pt x="0" y="9240"/>
                        <a:pt x="107522" y="0"/>
                        <a:pt x="240158" y="0"/>
                      </a:cubicBezTo>
                      <a:cubicBezTo>
                        <a:pt x="372794" y="0"/>
                        <a:pt x="480316" y="9240"/>
                        <a:pt x="480316" y="20639"/>
                      </a:cubicBez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10" name="Graphic 206">
              <a:extLst>
                <a:ext uri="{FF2B5EF4-FFF2-40B4-BE49-F238E27FC236}">
                  <a16:creationId xmlns:a16="http://schemas.microsoft.com/office/drawing/2014/main" id="{C6451BA9-380D-48B7-A397-31446CE395E5}"/>
                </a:ext>
              </a:extLst>
            </p:cNvPr>
            <p:cNvGrpSpPr/>
            <p:nvPr/>
          </p:nvGrpSpPr>
          <p:grpSpPr>
            <a:xfrm>
              <a:off x="4655898" y="1615979"/>
              <a:ext cx="301577" cy="167543"/>
              <a:chOff x="11758757" y="5486818"/>
              <a:chExt cx="302074" cy="270178"/>
            </a:xfrm>
            <a:solidFill>
              <a:schemeClr val="accent1"/>
            </a:solidFill>
          </p:grpSpPr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E86E94DC-58AA-4793-A416-E24F66A2BF01}"/>
                  </a:ext>
                </a:extLst>
              </p:cNvPr>
              <p:cNvSpPr/>
              <p:nvPr/>
            </p:nvSpPr>
            <p:spPr>
              <a:xfrm>
                <a:off x="11890093" y="5486818"/>
                <a:ext cx="37525" cy="37525"/>
              </a:xfrm>
              <a:custGeom>
                <a:avLst/>
                <a:gdLst>
                  <a:gd name="connsiteX0" fmla="*/ 45030 w 37524"/>
                  <a:gd name="connsiteY0" fmla="*/ 22515 h 37524"/>
                  <a:gd name="connsiteX1" fmla="*/ 22515 w 37524"/>
                  <a:gd name="connsiteY1" fmla="*/ 45030 h 37524"/>
                  <a:gd name="connsiteX2" fmla="*/ 0 w 37524"/>
                  <a:gd name="connsiteY2" fmla="*/ 22515 h 37524"/>
                  <a:gd name="connsiteX3" fmla="*/ 22515 w 37524"/>
                  <a:gd name="connsiteY3" fmla="*/ 0 h 37524"/>
                  <a:gd name="connsiteX4" fmla="*/ 45030 w 37524"/>
                  <a:gd name="connsiteY4" fmla="*/ 22515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24" h="37524">
                    <a:moveTo>
                      <a:pt x="45030" y="22515"/>
                    </a:moveTo>
                    <a:cubicBezTo>
                      <a:pt x="45030" y="34949"/>
                      <a:pt x="34949" y="45030"/>
                      <a:pt x="22515" y="45030"/>
                    </a:cubicBezTo>
                    <a:cubicBezTo>
                      <a:pt x="10080" y="45030"/>
                      <a:pt x="0" y="34949"/>
                      <a:pt x="0" y="22515"/>
                    </a:cubicBezTo>
                    <a:cubicBezTo>
                      <a:pt x="0" y="10080"/>
                      <a:pt x="10080" y="0"/>
                      <a:pt x="22515" y="0"/>
                    </a:cubicBezTo>
                    <a:cubicBezTo>
                      <a:pt x="34949" y="0"/>
                      <a:pt x="45030" y="10080"/>
                      <a:pt x="45030" y="2251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id="{B3968876-C47F-4753-B926-8DBDCDE60A45}"/>
                  </a:ext>
                </a:extLst>
              </p:cNvPr>
              <p:cNvSpPr/>
              <p:nvPr/>
            </p:nvSpPr>
            <p:spPr>
              <a:xfrm>
                <a:off x="12023306" y="5719471"/>
                <a:ext cx="37525" cy="37525"/>
              </a:xfrm>
              <a:custGeom>
                <a:avLst/>
                <a:gdLst>
                  <a:gd name="connsiteX0" fmla="*/ 45030 w 37524"/>
                  <a:gd name="connsiteY0" fmla="*/ 22515 h 37524"/>
                  <a:gd name="connsiteX1" fmla="*/ 22515 w 37524"/>
                  <a:gd name="connsiteY1" fmla="*/ 45030 h 37524"/>
                  <a:gd name="connsiteX2" fmla="*/ 0 w 37524"/>
                  <a:gd name="connsiteY2" fmla="*/ 22515 h 37524"/>
                  <a:gd name="connsiteX3" fmla="*/ 22515 w 37524"/>
                  <a:gd name="connsiteY3" fmla="*/ 0 h 37524"/>
                  <a:gd name="connsiteX4" fmla="*/ 45030 w 37524"/>
                  <a:gd name="connsiteY4" fmla="*/ 22515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24" h="37524">
                    <a:moveTo>
                      <a:pt x="45030" y="22515"/>
                    </a:moveTo>
                    <a:cubicBezTo>
                      <a:pt x="45030" y="34949"/>
                      <a:pt x="34949" y="45030"/>
                      <a:pt x="22515" y="45030"/>
                    </a:cubicBezTo>
                    <a:cubicBezTo>
                      <a:pt x="10080" y="45030"/>
                      <a:pt x="0" y="34949"/>
                      <a:pt x="0" y="22515"/>
                    </a:cubicBezTo>
                    <a:cubicBezTo>
                      <a:pt x="0" y="10080"/>
                      <a:pt x="10080" y="0"/>
                      <a:pt x="22515" y="0"/>
                    </a:cubicBezTo>
                    <a:cubicBezTo>
                      <a:pt x="34949" y="0"/>
                      <a:pt x="45030" y="10080"/>
                      <a:pt x="45030" y="2251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id="{0B787E53-F567-48B8-BDFA-B6E6F594CE29}"/>
                  </a:ext>
                </a:extLst>
              </p:cNvPr>
              <p:cNvSpPr/>
              <p:nvPr/>
            </p:nvSpPr>
            <p:spPr>
              <a:xfrm>
                <a:off x="11758757" y="5719471"/>
                <a:ext cx="37525" cy="37525"/>
              </a:xfrm>
              <a:custGeom>
                <a:avLst/>
                <a:gdLst>
                  <a:gd name="connsiteX0" fmla="*/ 45030 w 37524"/>
                  <a:gd name="connsiteY0" fmla="*/ 22515 h 37524"/>
                  <a:gd name="connsiteX1" fmla="*/ 22515 w 37524"/>
                  <a:gd name="connsiteY1" fmla="*/ 45030 h 37524"/>
                  <a:gd name="connsiteX2" fmla="*/ 0 w 37524"/>
                  <a:gd name="connsiteY2" fmla="*/ 22515 h 37524"/>
                  <a:gd name="connsiteX3" fmla="*/ 22515 w 37524"/>
                  <a:gd name="connsiteY3" fmla="*/ 0 h 37524"/>
                  <a:gd name="connsiteX4" fmla="*/ 45030 w 37524"/>
                  <a:gd name="connsiteY4" fmla="*/ 22515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24" h="37524">
                    <a:moveTo>
                      <a:pt x="45030" y="22515"/>
                    </a:moveTo>
                    <a:cubicBezTo>
                      <a:pt x="45030" y="34949"/>
                      <a:pt x="34949" y="45030"/>
                      <a:pt x="22515" y="45030"/>
                    </a:cubicBezTo>
                    <a:cubicBezTo>
                      <a:pt x="10080" y="45030"/>
                      <a:pt x="0" y="34949"/>
                      <a:pt x="0" y="22515"/>
                    </a:cubicBezTo>
                    <a:cubicBezTo>
                      <a:pt x="0" y="10080"/>
                      <a:pt x="10080" y="0"/>
                      <a:pt x="22515" y="0"/>
                    </a:cubicBezTo>
                    <a:cubicBezTo>
                      <a:pt x="34949" y="0"/>
                      <a:pt x="45030" y="10080"/>
                      <a:pt x="45030" y="2251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7" name="Freeform: Shape 426">
                <a:extLst>
                  <a:ext uri="{FF2B5EF4-FFF2-40B4-BE49-F238E27FC236}">
                    <a16:creationId xmlns:a16="http://schemas.microsoft.com/office/drawing/2014/main" id="{872AE3DD-EE8E-4C67-A699-357CB7B0CB8C}"/>
                  </a:ext>
                </a:extLst>
              </p:cNvPr>
              <p:cNvSpPr/>
              <p:nvPr/>
            </p:nvSpPr>
            <p:spPr>
              <a:xfrm>
                <a:off x="11767769" y="5499951"/>
                <a:ext cx="281435" cy="243911"/>
              </a:xfrm>
              <a:custGeom>
                <a:avLst/>
                <a:gdLst>
                  <a:gd name="connsiteX0" fmla="*/ 279929 w 281435"/>
                  <a:gd name="connsiteY0" fmla="*/ 255168 h 243910"/>
                  <a:gd name="connsiteX1" fmla="*/ 11627 w 281435"/>
                  <a:gd name="connsiteY1" fmla="*/ 255168 h 243910"/>
                  <a:gd name="connsiteX2" fmla="*/ 2246 w 281435"/>
                  <a:gd name="connsiteY2" fmla="*/ 238282 h 243910"/>
                  <a:gd name="connsiteX3" fmla="*/ 137335 w 281435"/>
                  <a:gd name="connsiteY3" fmla="*/ 5629 h 243910"/>
                  <a:gd name="connsiteX4" fmla="*/ 157973 w 281435"/>
                  <a:gd name="connsiteY4" fmla="*/ 5629 h 243910"/>
                  <a:gd name="connsiteX5" fmla="*/ 293062 w 281435"/>
                  <a:gd name="connsiteY5" fmla="*/ 238282 h 243910"/>
                  <a:gd name="connsiteX6" fmla="*/ 279929 w 281435"/>
                  <a:gd name="connsiteY6" fmla="*/ 255168 h 24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1435" h="243910">
                    <a:moveTo>
                      <a:pt x="279929" y="255168"/>
                    </a:moveTo>
                    <a:lnTo>
                      <a:pt x="11627" y="255168"/>
                    </a:lnTo>
                    <a:cubicBezTo>
                      <a:pt x="2246" y="255168"/>
                      <a:pt x="-3383" y="245787"/>
                      <a:pt x="2246" y="238282"/>
                    </a:cubicBezTo>
                    <a:lnTo>
                      <a:pt x="137335" y="5629"/>
                    </a:lnTo>
                    <a:cubicBezTo>
                      <a:pt x="141087" y="-1876"/>
                      <a:pt x="152345" y="-1876"/>
                      <a:pt x="157973" y="5629"/>
                    </a:cubicBezTo>
                    <a:lnTo>
                      <a:pt x="293062" y="238282"/>
                    </a:lnTo>
                    <a:cubicBezTo>
                      <a:pt x="294938" y="245787"/>
                      <a:pt x="289310" y="255168"/>
                      <a:pt x="279929" y="255168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id="{3D93C7AA-C3D4-4F33-B04A-45FBF18E2058}"/>
                  </a:ext>
                </a:extLst>
              </p:cNvPr>
              <p:cNvSpPr/>
              <p:nvPr/>
            </p:nvSpPr>
            <p:spPr>
              <a:xfrm>
                <a:off x="11906979" y="5503704"/>
                <a:ext cx="18762" cy="18762"/>
              </a:xfrm>
              <a:custGeom>
                <a:avLst/>
                <a:gdLst>
                  <a:gd name="connsiteX0" fmla="*/ 11257 w 0"/>
                  <a:gd name="connsiteY0" fmla="*/ 5629 h 0"/>
                  <a:gd name="connsiteX1" fmla="*/ 5629 w 0"/>
                  <a:gd name="connsiteY1" fmla="*/ 11257 h 0"/>
                  <a:gd name="connsiteX2" fmla="*/ 0 w 0"/>
                  <a:gd name="connsiteY2" fmla="*/ 5629 h 0"/>
                  <a:gd name="connsiteX3" fmla="*/ 5629 w 0"/>
                  <a:gd name="connsiteY3" fmla="*/ 0 h 0"/>
                  <a:gd name="connsiteX4" fmla="*/ 11257 w 0"/>
                  <a:gd name="connsiteY4" fmla="*/ 5629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>
                    <a:moveTo>
                      <a:pt x="11257" y="5629"/>
                    </a:moveTo>
                    <a:cubicBezTo>
                      <a:pt x="11257" y="8737"/>
                      <a:pt x="8737" y="11257"/>
                      <a:pt x="5629" y="11257"/>
                    </a:cubicBezTo>
                    <a:cubicBezTo>
                      <a:pt x="2520" y="11257"/>
                      <a:pt x="0" y="8737"/>
                      <a:pt x="0" y="5629"/>
                    </a:cubicBezTo>
                    <a:cubicBezTo>
                      <a:pt x="0" y="2520"/>
                      <a:pt x="2520" y="0"/>
                      <a:pt x="5629" y="0"/>
                    </a:cubicBezTo>
                    <a:cubicBezTo>
                      <a:pt x="8737" y="0"/>
                      <a:pt x="11257" y="2520"/>
                      <a:pt x="11257" y="5629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9" name="Freeform: Shape 428">
                <a:extLst>
                  <a:ext uri="{FF2B5EF4-FFF2-40B4-BE49-F238E27FC236}">
                    <a16:creationId xmlns:a16="http://schemas.microsoft.com/office/drawing/2014/main" id="{36282F35-50C8-44A8-8ED1-D0195F75901C}"/>
                  </a:ext>
                </a:extLst>
              </p:cNvPr>
              <p:cNvSpPr/>
              <p:nvPr/>
            </p:nvSpPr>
            <p:spPr>
              <a:xfrm>
                <a:off x="12038316" y="5734481"/>
                <a:ext cx="18762" cy="18762"/>
              </a:xfrm>
              <a:custGeom>
                <a:avLst/>
                <a:gdLst>
                  <a:gd name="connsiteX0" fmla="*/ 15010 w 0"/>
                  <a:gd name="connsiteY0" fmla="*/ 7505 h 0"/>
                  <a:gd name="connsiteX1" fmla="*/ 7505 w 0"/>
                  <a:gd name="connsiteY1" fmla="*/ 15010 h 0"/>
                  <a:gd name="connsiteX2" fmla="*/ 0 w 0"/>
                  <a:gd name="connsiteY2" fmla="*/ 7505 h 0"/>
                  <a:gd name="connsiteX3" fmla="*/ 7505 w 0"/>
                  <a:gd name="connsiteY3" fmla="*/ 0 h 0"/>
                  <a:gd name="connsiteX4" fmla="*/ 15010 w 0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>
                    <a:moveTo>
                      <a:pt x="15010" y="7505"/>
                    </a:moveTo>
                    <a:cubicBezTo>
                      <a:pt x="15010" y="11650"/>
                      <a:pt x="11650" y="15010"/>
                      <a:pt x="7505" y="15010"/>
                    </a:cubicBezTo>
                    <a:cubicBezTo>
                      <a:pt x="3360" y="15010"/>
                      <a:pt x="0" y="11650"/>
                      <a:pt x="0" y="7505"/>
                    </a:cubicBezTo>
                    <a:cubicBezTo>
                      <a:pt x="0" y="3360"/>
                      <a:pt x="3360" y="0"/>
                      <a:pt x="7505" y="0"/>
                    </a:cubicBezTo>
                    <a:cubicBezTo>
                      <a:pt x="11650" y="0"/>
                      <a:pt x="15010" y="3360"/>
                      <a:pt x="15010" y="750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0" name="Freeform: Shape 429">
                <a:extLst>
                  <a:ext uri="{FF2B5EF4-FFF2-40B4-BE49-F238E27FC236}">
                    <a16:creationId xmlns:a16="http://schemas.microsoft.com/office/drawing/2014/main" id="{0E72D9EF-468C-49C5-A5BC-5EC9AD32437A}"/>
                  </a:ext>
                </a:extLst>
              </p:cNvPr>
              <p:cNvSpPr/>
              <p:nvPr/>
            </p:nvSpPr>
            <p:spPr>
              <a:xfrm>
                <a:off x="11773767" y="5734481"/>
                <a:ext cx="18762" cy="18762"/>
              </a:xfrm>
              <a:custGeom>
                <a:avLst/>
                <a:gdLst>
                  <a:gd name="connsiteX0" fmla="*/ 15010 w 0"/>
                  <a:gd name="connsiteY0" fmla="*/ 7505 h 0"/>
                  <a:gd name="connsiteX1" fmla="*/ 7505 w 0"/>
                  <a:gd name="connsiteY1" fmla="*/ 15010 h 0"/>
                  <a:gd name="connsiteX2" fmla="*/ 0 w 0"/>
                  <a:gd name="connsiteY2" fmla="*/ 7505 h 0"/>
                  <a:gd name="connsiteX3" fmla="*/ 7505 w 0"/>
                  <a:gd name="connsiteY3" fmla="*/ 0 h 0"/>
                  <a:gd name="connsiteX4" fmla="*/ 15010 w 0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>
                    <a:moveTo>
                      <a:pt x="15010" y="7505"/>
                    </a:moveTo>
                    <a:cubicBezTo>
                      <a:pt x="15010" y="11650"/>
                      <a:pt x="11650" y="15010"/>
                      <a:pt x="7505" y="15010"/>
                    </a:cubicBezTo>
                    <a:cubicBezTo>
                      <a:pt x="3360" y="15010"/>
                      <a:pt x="0" y="11650"/>
                      <a:pt x="0" y="7505"/>
                    </a:cubicBezTo>
                    <a:cubicBezTo>
                      <a:pt x="0" y="3360"/>
                      <a:pt x="3360" y="0"/>
                      <a:pt x="7505" y="0"/>
                    </a:cubicBezTo>
                    <a:cubicBezTo>
                      <a:pt x="11650" y="0"/>
                      <a:pt x="15010" y="3360"/>
                      <a:pt x="15010" y="750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431" name="Graphic 206">
                <a:extLst>
                  <a:ext uri="{FF2B5EF4-FFF2-40B4-BE49-F238E27FC236}">
                    <a16:creationId xmlns:a16="http://schemas.microsoft.com/office/drawing/2014/main" id="{FF434C70-AB51-401D-AD3F-6F2FA50CF932}"/>
                  </a:ext>
                </a:extLst>
              </p:cNvPr>
              <p:cNvGrpSpPr/>
              <p:nvPr/>
            </p:nvGrpSpPr>
            <p:grpSpPr>
              <a:xfrm>
                <a:off x="11830054" y="5571248"/>
                <a:ext cx="150099" cy="150099"/>
                <a:chOff x="11830054" y="5571248"/>
                <a:chExt cx="150099" cy="150099"/>
              </a:xfrm>
              <a:solidFill>
                <a:srgbClr val="323C48"/>
              </a:solidFill>
            </p:grpSpPr>
            <p:sp>
              <p:nvSpPr>
                <p:cNvPr id="435" name="Freeform: Shape 434">
                  <a:extLst>
                    <a:ext uri="{FF2B5EF4-FFF2-40B4-BE49-F238E27FC236}">
                      <a16:creationId xmlns:a16="http://schemas.microsoft.com/office/drawing/2014/main" id="{E4B29257-0C35-4C74-A473-D20A2E75EA70}"/>
                    </a:ext>
                  </a:extLst>
                </p:cNvPr>
                <p:cNvSpPr/>
                <p:nvPr/>
              </p:nvSpPr>
              <p:spPr>
                <a:xfrm>
                  <a:off x="11830054" y="5571248"/>
                  <a:ext cx="150099" cy="150099"/>
                </a:xfrm>
                <a:custGeom>
                  <a:avLst/>
                  <a:gdLst>
                    <a:gd name="connsiteX0" fmla="*/ 0 w 150098"/>
                    <a:gd name="connsiteY0" fmla="*/ 0 h 150098"/>
                    <a:gd name="connsiteX1" fmla="*/ 166985 w 150098"/>
                    <a:gd name="connsiteY1" fmla="*/ 0 h 150098"/>
                    <a:gd name="connsiteX2" fmla="*/ 166985 w 150098"/>
                    <a:gd name="connsiteY2" fmla="*/ 166985 h 150098"/>
                    <a:gd name="connsiteX3" fmla="*/ 0 w 150098"/>
                    <a:gd name="connsiteY3" fmla="*/ 166985 h 150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0098" h="150098">
                      <a:moveTo>
                        <a:pt x="0" y="0"/>
                      </a:moveTo>
                      <a:lnTo>
                        <a:pt x="166985" y="0"/>
                      </a:lnTo>
                      <a:lnTo>
                        <a:pt x="166985" y="166985"/>
                      </a:lnTo>
                      <a:lnTo>
                        <a:pt x="0" y="166985"/>
                      </a:lnTo>
                      <a:close/>
                    </a:path>
                  </a:pathLst>
                </a:custGeom>
                <a:solidFill>
                  <a:srgbClr val="323C48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6" name="Freeform: Shape 435">
                  <a:extLst>
                    <a:ext uri="{FF2B5EF4-FFF2-40B4-BE49-F238E27FC236}">
                      <a16:creationId xmlns:a16="http://schemas.microsoft.com/office/drawing/2014/main" id="{ABB36315-2E13-4CE7-9EA4-6935309FCDB5}"/>
                    </a:ext>
                  </a:extLst>
                </p:cNvPr>
                <p:cNvSpPr/>
                <p:nvPr/>
              </p:nvSpPr>
              <p:spPr>
                <a:xfrm>
                  <a:off x="11830054" y="5633164"/>
                  <a:ext cx="150099" cy="18762"/>
                </a:xfrm>
                <a:custGeom>
                  <a:avLst/>
                  <a:gdLst>
                    <a:gd name="connsiteX0" fmla="*/ 0 w 150098"/>
                    <a:gd name="connsiteY0" fmla="*/ 0 h 0"/>
                    <a:gd name="connsiteX1" fmla="*/ 166985 w 150098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0098">
                      <a:moveTo>
                        <a:pt x="0" y="0"/>
                      </a:moveTo>
                      <a:lnTo>
                        <a:pt x="166985" y="0"/>
                      </a:lnTo>
                    </a:path>
                  </a:pathLst>
                </a:custGeom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32" name="Freeform: Shape 431">
                <a:extLst>
                  <a:ext uri="{FF2B5EF4-FFF2-40B4-BE49-F238E27FC236}">
                    <a16:creationId xmlns:a16="http://schemas.microsoft.com/office/drawing/2014/main" id="{5A4BBF91-8DDA-4BB3-AF1D-8ACA4DED9F92}"/>
                  </a:ext>
                </a:extLst>
              </p:cNvPr>
              <p:cNvSpPr/>
              <p:nvPr/>
            </p:nvSpPr>
            <p:spPr>
              <a:xfrm>
                <a:off x="11856321" y="5653803"/>
                <a:ext cx="18762" cy="18762"/>
              </a:xfrm>
              <a:custGeom>
                <a:avLst/>
                <a:gdLst>
                  <a:gd name="connsiteX0" fmla="*/ 33772 w 18762"/>
                  <a:gd name="connsiteY0" fmla="*/ 7505 h 0"/>
                  <a:gd name="connsiteX1" fmla="*/ 16886 w 18762"/>
                  <a:gd name="connsiteY1" fmla="*/ 15010 h 0"/>
                  <a:gd name="connsiteX2" fmla="*/ 0 w 18762"/>
                  <a:gd name="connsiteY2" fmla="*/ 7505 h 0"/>
                  <a:gd name="connsiteX3" fmla="*/ 16886 w 18762"/>
                  <a:gd name="connsiteY3" fmla="*/ 0 h 0"/>
                  <a:gd name="connsiteX4" fmla="*/ 33772 w 18762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62">
                    <a:moveTo>
                      <a:pt x="33772" y="7505"/>
                    </a:moveTo>
                    <a:cubicBezTo>
                      <a:pt x="33772" y="11650"/>
                      <a:pt x="26212" y="15010"/>
                      <a:pt x="16886" y="15010"/>
                    </a:cubicBezTo>
                    <a:cubicBezTo>
                      <a:pt x="7560" y="15010"/>
                      <a:pt x="0" y="11650"/>
                      <a:pt x="0" y="7505"/>
                    </a:cubicBezTo>
                    <a:cubicBezTo>
                      <a:pt x="0" y="3360"/>
                      <a:pt x="7560" y="0"/>
                      <a:pt x="16886" y="0"/>
                    </a:cubicBezTo>
                    <a:cubicBezTo>
                      <a:pt x="26212" y="0"/>
                      <a:pt x="33772" y="3360"/>
                      <a:pt x="33772" y="7505"/>
                    </a:cubicBezTo>
                    <a:close/>
                  </a:path>
                </a:pathLst>
              </a:custGeom>
              <a:solidFill>
                <a:srgbClr val="06A9F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3" name="Freeform: Shape 432">
                <a:extLst>
                  <a:ext uri="{FF2B5EF4-FFF2-40B4-BE49-F238E27FC236}">
                    <a16:creationId xmlns:a16="http://schemas.microsoft.com/office/drawing/2014/main" id="{07C2B190-FE52-4931-AD57-9C51DD99D47E}"/>
                  </a:ext>
                </a:extLst>
              </p:cNvPr>
              <p:cNvSpPr/>
              <p:nvPr/>
            </p:nvSpPr>
            <p:spPr>
              <a:xfrm>
                <a:off x="11936999" y="5653803"/>
                <a:ext cx="18762" cy="18762"/>
              </a:xfrm>
              <a:custGeom>
                <a:avLst/>
                <a:gdLst>
                  <a:gd name="connsiteX0" fmla="*/ 33772 w 18762"/>
                  <a:gd name="connsiteY0" fmla="*/ 7505 h 0"/>
                  <a:gd name="connsiteX1" fmla="*/ 16886 w 18762"/>
                  <a:gd name="connsiteY1" fmla="*/ 15010 h 0"/>
                  <a:gd name="connsiteX2" fmla="*/ 0 w 18762"/>
                  <a:gd name="connsiteY2" fmla="*/ 7505 h 0"/>
                  <a:gd name="connsiteX3" fmla="*/ 16886 w 18762"/>
                  <a:gd name="connsiteY3" fmla="*/ 0 h 0"/>
                  <a:gd name="connsiteX4" fmla="*/ 33772 w 18762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62">
                    <a:moveTo>
                      <a:pt x="33772" y="7505"/>
                    </a:moveTo>
                    <a:cubicBezTo>
                      <a:pt x="33772" y="11650"/>
                      <a:pt x="26212" y="15010"/>
                      <a:pt x="16886" y="15010"/>
                    </a:cubicBezTo>
                    <a:cubicBezTo>
                      <a:pt x="7560" y="15010"/>
                      <a:pt x="0" y="11650"/>
                      <a:pt x="0" y="7505"/>
                    </a:cubicBezTo>
                    <a:cubicBezTo>
                      <a:pt x="0" y="3360"/>
                      <a:pt x="7560" y="0"/>
                      <a:pt x="16886" y="0"/>
                    </a:cubicBezTo>
                    <a:cubicBezTo>
                      <a:pt x="26212" y="0"/>
                      <a:pt x="33772" y="3360"/>
                      <a:pt x="33772" y="7505"/>
                    </a:cubicBezTo>
                    <a:close/>
                  </a:path>
                </a:pathLst>
              </a:custGeom>
              <a:solidFill>
                <a:srgbClr val="37CCA6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4" name="Freeform: Shape 433">
                <a:extLst>
                  <a:ext uri="{FF2B5EF4-FFF2-40B4-BE49-F238E27FC236}">
                    <a16:creationId xmlns:a16="http://schemas.microsoft.com/office/drawing/2014/main" id="{C8DD6784-C2C7-4A23-AE5E-0C9B782CBB31}"/>
                  </a:ext>
                </a:extLst>
              </p:cNvPr>
              <p:cNvSpPr/>
              <p:nvPr/>
            </p:nvSpPr>
            <p:spPr>
              <a:xfrm>
                <a:off x="11856321" y="5702585"/>
                <a:ext cx="18762" cy="18762"/>
              </a:xfrm>
              <a:custGeom>
                <a:avLst/>
                <a:gdLst>
                  <a:gd name="connsiteX0" fmla="*/ 33772 w 18762"/>
                  <a:gd name="connsiteY0" fmla="*/ 7505 h 0"/>
                  <a:gd name="connsiteX1" fmla="*/ 16886 w 18762"/>
                  <a:gd name="connsiteY1" fmla="*/ 15010 h 0"/>
                  <a:gd name="connsiteX2" fmla="*/ 0 w 18762"/>
                  <a:gd name="connsiteY2" fmla="*/ 7505 h 0"/>
                  <a:gd name="connsiteX3" fmla="*/ 16886 w 18762"/>
                  <a:gd name="connsiteY3" fmla="*/ 0 h 0"/>
                  <a:gd name="connsiteX4" fmla="*/ 33772 w 18762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62">
                    <a:moveTo>
                      <a:pt x="33772" y="7505"/>
                    </a:moveTo>
                    <a:cubicBezTo>
                      <a:pt x="33772" y="11650"/>
                      <a:pt x="26212" y="15010"/>
                      <a:pt x="16886" y="15010"/>
                    </a:cubicBezTo>
                    <a:cubicBezTo>
                      <a:pt x="7560" y="15010"/>
                      <a:pt x="0" y="11650"/>
                      <a:pt x="0" y="7505"/>
                    </a:cubicBezTo>
                    <a:cubicBezTo>
                      <a:pt x="0" y="3360"/>
                      <a:pt x="7560" y="0"/>
                      <a:pt x="16886" y="0"/>
                    </a:cubicBezTo>
                    <a:cubicBezTo>
                      <a:pt x="26212" y="0"/>
                      <a:pt x="33772" y="3360"/>
                      <a:pt x="33772" y="7505"/>
                    </a:cubicBezTo>
                    <a:close/>
                  </a:path>
                </a:pathLst>
              </a:custGeom>
              <a:solidFill>
                <a:srgbClr val="FF2A00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DCCB8F95-ED6E-4D4D-B8C0-C0372D4F96D3}"/>
                </a:ext>
              </a:extLst>
            </p:cNvPr>
            <p:cNvGrpSpPr/>
            <p:nvPr/>
          </p:nvGrpSpPr>
          <p:grpSpPr>
            <a:xfrm>
              <a:off x="4472563" y="946147"/>
              <a:ext cx="502628" cy="243119"/>
              <a:chOff x="4291238" y="1170884"/>
              <a:chExt cx="502628" cy="243119"/>
            </a:xfrm>
          </p:grpSpPr>
          <p:grpSp>
            <p:nvGrpSpPr>
              <p:cNvPr id="415" name="Graphic 206">
                <a:extLst>
                  <a:ext uri="{FF2B5EF4-FFF2-40B4-BE49-F238E27FC236}">
                    <a16:creationId xmlns:a16="http://schemas.microsoft.com/office/drawing/2014/main" id="{76118E92-1420-4850-A6E6-6213F2F3D2C3}"/>
                  </a:ext>
                </a:extLst>
              </p:cNvPr>
              <p:cNvGrpSpPr/>
              <p:nvPr/>
            </p:nvGrpSpPr>
            <p:grpSpPr>
              <a:xfrm>
                <a:off x="4291238" y="1170884"/>
                <a:ext cx="502628" cy="243119"/>
                <a:chOff x="11147104" y="5040273"/>
                <a:chExt cx="562871" cy="243911"/>
              </a:xfrm>
              <a:solidFill>
                <a:schemeClr val="accent1"/>
              </a:solidFill>
            </p:grpSpPr>
            <p:sp>
              <p:nvSpPr>
                <p:cNvPr id="417" name="Freeform: Shape 416">
                  <a:extLst>
                    <a:ext uri="{FF2B5EF4-FFF2-40B4-BE49-F238E27FC236}">
                      <a16:creationId xmlns:a16="http://schemas.microsoft.com/office/drawing/2014/main" id="{AE779085-1C42-4230-B13D-EFEF54E963FA}"/>
                    </a:ext>
                  </a:extLst>
                </p:cNvPr>
                <p:cNvSpPr/>
                <p:nvPr/>
              </p:nvSpPr>
              <p:spPr>
                <a:xfrm>
                  <a:off x="11180876" y="5074045"/>
                  <a:ext cx="506583" cy="187624"/>
                </a:xfrm>
                <a:custGeom>
                  <a:avLst/>
                  <a:gdLst>
                    <a:gd name="connsiteX0" fmla="*/ 0 w 506583"/>
                    <a:gd name="connsiteY0" fmla="*/ 0 h 187623"/>
                    <a:gd name="connsiteX1" fmla="*/ 506583 w 506583"/>
                    <a:gd name="connsiteY1" fmla="*/ 0 h 187623"/>
                    <a:gd name="connsiteX2" fmla="*/ 506583 w 506583"/>
                    <a:gd name="connsiteY2" fmla="*/ 202634 h 187623"/>
                    <a:gd name="connsiteX3" fmla="*/ 0 w 506583"/>
                    <a:gd name="connsiteY3" fmla="*/ 202634 h 187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6583" h="187623">
                      <a:moveTo>
                        <a:pt x="0" y="0"/>
                      </a:moveTo>
                      <a:lnTo>
                        <a:pt x="506583" y="0"/>
                      </a:lnTo>
                      <a:lnTo>
                        <a:pt x="506583" y="202634"/>
                      </a:lnTo>
                      <a:lnTo>
                        <a:pt x="0" y="202634"/>
                      </a:lnTo>
                      <a:close/>
                    </a:path>
                  </a:pathLst>
                </a:custGeom>
                <a:solidFill>
                  <a:srgbClr val="323C48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8" name="Freeform: Shape 417">
                  <a:extLst>
                    <a:ext uri="{FF2B5EF4-FFF2-40B4-BE49-F238E27FC236}">
                      <a16:creationId xmlns:a16="http://schemas.microsoft.com/office/drawing/2014/main" id="{ACA7898B-07AF-4E61-AFFB-94F6B32D5CA3}"/>
                    </a:ext>
                  </a:extLst>
                </p:cNvPr>
                <p:cNvSpPr/>
                <p:nvPr/>
              </p:nvSpPr>
              <p:spPr>
                <a:xfrm>
                  <a:off x="11180876" y="5040273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9" name="Freeform: Shape 418">
                  <a:extLst>
                    <a:ext uri="{FF2B5EF4-FFF2-40B4-BE49-F238E27FC236}">
                      <a16:creationId xmlns:a16="http://schemas.microsoft.com/office/drawing/2014/main" id="{1F3D0F5B-0C3C-4DD3-B86D-E0F170868667}"/>
                    </a:ext>
                  </a:extLst>
                </p:cNvPr>
                <p:cNvSpPr/>
                <p:nvPr/>
              </p:nvSpPr>
              <p:spPr>
                <a:xfrm>
                  <a:off x="11653688" y="5040273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0" name="Freeform: Shape 419">
                  <a:extLst>
                    <a:ext uri="{FF2B5EF4-FFF2-40B4-BE49-F238E27FC236}">
                      <a16:creationId xmlns:a16="http://schemas.microsoft.com/office/drawing/2014/main" id="{729DC3D1-A16C-43ED-9BBD-8ACA4F903C91}"/>
                    </a:ext>
                  </a:extLst>
                </p:cNvPr>
                <p:cNvSpPr/>
                <p:nvPr/>
              </p:nvSpPr>
              <p:spPr>
                <a:xfrm>
                  <a:off x="11147104" y="5242907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1" name="Freeform: Shape 420">
                  <a:extLst>
                    <a:ext uri="{FF2B5EF4-FFF2-40B4-BE49-F238E27FC236}">
                      <a16:creationId xmlns:a16="http://schemas.microsoft.com/office/drawing/2014/main" id="{3D9C023F-68AD-4100-910F-EDF8D2CE885C}"/>
                    </a:ext>
                  </a:extLst>
                </p:cNvPr>
                <p:cNvSpPr/>
                <p:nvPr/>
              </p:nvSpPr>
              <p:spPr>
                <a:xfrm>
                  <a:off x="11687460" y="5242907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2" name="Freeform: Shape 421">
                  <a:extLst>
                    <a:ext uri="{FF2B5EF4-FFF2-40B4-BE49-F238E27FC236}">
                      <a16:creationId xmlns:a16="http://schemas.microsoft.com/office/drawing/2014/main" id="{3BA78FA5-1D28-4B9E-AA0C-6D1B82945122}"/>
                    </a:ext>
                  </a:extLst>
                </p:cNvPr>
                <p:cNvSpPr/>
                <p:nvPr/>
              </p:nvSpPr>
              <p:spPr>
                <a:xfrm>
                  <a:off x="11417282" y="5175362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FB9705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3" name="Freeform: Shape 422">
                  <a:extLst>
                    <a:ext uri="{FF2B5EF4-FFF2-40B4-BE49-F238E27FC236}">
                      <a16:creationId xmlns:a16="http://schemas.microsoft.com/office/drawing/2014/main" id="{3AD35C99-8781-4F69-8259-9B8D096CCC3A}"/>
                    </a:ext>
                  </a:extLst>
                </p:cNvPr>
                <p:cNvSpPr/>
                <p:nvPr/>
              </p:nvSpPr>
              <p:spPr>
                <a:xfrm>
                  <a:off x="11586143" y="5276679"/>
                  <a:ext cx="18762" cy="18762"/>
                </a:xfrm>
                <a:custGeom>
                  <a:avLst/>
                  <a:gdLst>
                    <a:gd name="connsiteX0" fmla="*/ 0 w 0"/>
                    <a:gd name="connsiteY0" fmla="*/ 0 h 18762"/>
                    <a:gd name="connsiteX1" fmla="*/ 9381 w 0"/>
                    <a:gd name="connsiteY1" fmla="*/ 0 h 18762"/>
                    <a:gd name="connsiteX2" fmla="*/ 9381 w 0"/>
                    <a:gd name="connsiteY2" fmla="*/ 22515 h 18762"/>
                    <a:gd name="connsiteX3" fmla="*/ 0 w 0"/>
                    <a:gd name="connsiteY3" fmla="*/ 22515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h="18762">
                      <a:moveTo>
                        <a:pt x="0" y="0"/>
                      </a:moveTo>
                      <a:lnTo>
                        <a:pt x="9381" y="0"/>
                      </a:lnTo>
                      <a:lnTo>
                        <a:pt x="9381" y="22515"/>
                      </a:lnTo>
                      <a:lnTo>
                        <a:pt x="0" y="22515"/>
                      </a:ln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16" name="Oval 415">
                <a:extLst>
                  <a:ext uri="{FF2B5EF4-FFF2-40B4-BE49-F238E27FC236}">
                    <a16:creationId xmlns:a16="http://schemas.microsoft.com/office/drawing/2014/main" id="{3467CC32-A3AC-48F5-B114-80B02EDAAA1E}"/>
                  </a:ext>
                </a:extLst>
              </p:cNvPr>
              <p:cNvSpPr/>
              <p:nvPr/>
            </p:nvSpPr>
            <p:spPr>
              <a:xfrm>
                <a:off x="4400083" y="1272081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2" name="Group 411">
              <a:extLst>
                <a:ext uri="{FF2B5EF4-FFF2-40B4-BE49-F238E27FC236}">
                  <a16:creationId xmlns:a16="http://schemas.microsoft.com/office/drawing/2014/main" id="{0B8E0DCE-DD5D-4B02-AC3B-E865F8390E0A}"/>
                </a:ext>
              </a:extLst>
            </p:cNvPr>
            <p:cNvGrpSpPr/>
            <p:nvPr/>
          </p:nvGrpSpPr>
          <p:grpSpPr>
            <a:xfrm>
              <a:off x="5270289" y="1451679"/>
              <a:ext cx="207825" cy="80683"/>
              <a:chOff x="15820149" y="4218903"/>
              <a:chExt cx="207825" cy="80683"/>
            </a:xfrm>
          </p:grpSpPr>
          <p:sp>
            <p:nvSpPr>
              <p:cNvPr id="413" name="Oval 412">
                <a:extLst>
                  <a:ext uri="{FF2B5EF4-FFF2-40B4-BE49-F238E27FC236}">
                    <a16:creationId xmlns:a16="http://schemas.microsoft.com/office/drawing/2014/main" id="{8365EB58-C422-49D9-999C-20926E080CD6}"/>
                  </a:ext>
                </a:extLst>
              </p:cNvPr>
              <p:cNvSpPr/>
              <p:nvPr/>
            </p:nvSpPr>
            <p:spPr>
              <a:xfrm>
                <a:off x="15820149" y="4218903"/>
                <a:ext cx="80683" cy="80683"/>
              </a:xfrm>
              <a:prstGeom prst="ellipse">
                <a:avLst/>
              </a:prstGeom>
              <a:solidFill>
                <a:srgbClr val="00B05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4" name="Oval 413">
                <a:extLst>
                  <a:ext uri="{FF2B5EF4-FFF2-40B4-BE49-F238E27FC236}">
                    <a16:creationId xmlns:a16="http://schemas.microsoft.com/office/drawing/2014/main" id="{ABFD28FB-8666-40ED-A9A2-ED0ECB9B125E}"/>
                  </a:ext>
                </a:extLst>
              </p:cNvPr>
              <p:cNvSpPr/>
              <p:nvPr/>
            </p:nvSpPr>
            <p:spPr>
              <a:xfrm>
                <a:off x="15947291" y="4218903"/>
                <a:ext cx="80683" cy="80683"/>
              </a:xfrm>
              <a:prstGeom prst="ellipse">
                <a:avLst/>
              </a:prstGeom>
              <a:solidFill>
                <a:srgbClr val="FFC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59" name="Google Shape;1003;p21">
            <a:extLst>
              <a:ext uri="{FF2B5EF4-FFF2-40B4-BE49-F238E27FC236}">
                <a16:creationId xmlns:a16="http://schemas.microsoft.com/office/drawing/2014/main" id="{845CA318-1073-47FF-B2AC-86422B23032D}"/>
              </a:ext>
            </a:extLst>
          </p:cNvPr>
          <p:cNvSpPr txBox="1"/>
          <p:nvPr/>
        </p:nvSpPr>
        <p:spPr>
          <a:xfrm rot="5400000">
            <a:off x="7410817" y="4583819"/>
            <a:ext cx="1112100" cy="33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PCU 90 </a:t>
            </a:r>
            <a:endParaRPr sz="800" dirty="0"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UV Curing Units</a:t>
            </a:r>
            <a:endParaRPr sz="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560" name="Straight Arrow Connector 559">
            <a:extLst>
              <a:ext uri="{FF2B5EF4-FFF2-40B4-BE49-F238E27FC236}">
                <a16:creationId xmlns:a16="http://schemas.microsoft.com/office/drawing/2014/main" id="{454C5FA9-5C5F-4EBA-8477-79C69364FF96}"/>
              </a:ext>
            </a:extLst>
          </p:cNvPr>
          <p:cNvCxnSpPr>
            <a:cxnSpLocks/>
          </p:cNvCxnSpPr>
          <p:nvPr/>
        </p:nvCxnSpPr>
        <p:spPr>
          <a:xfrm flipV="1">
            <a:off x="9050458" y="2087866"/>
            <a:ext cx="0" cy="3992286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1" name="Rectangle 560">
            <a:extLst>
              <a:ext uri="{FF2B5EF4-FFF2-40B4-BE49-F238E27FC236}">
                <a16:creationId xmlns:a16="http://schemas.microsoft.com/office/drawing/2014/main" id="{A05A23E0-05E4-4A55-9404-6871BD5DA005}"/>
              </a:ext>
            </a:extLst>
          </p:cNvPr>
          <p:cNvSpPr/>
          <p:nvPr/>
        </p:nvSpPr>
        <p:spPr>
          <a:xfrm rot="5400000">
            <a:off x="8047807" y="3200527"/>
            <a:ext cx="603504" cy="403270"/>
          </a:xfrm>
          <a:prstGeom prst="rect">
            <a:avLst/>
          </a:prstGeom>
          <a:solidFill>
            <a:srgbClr val="A4AAB4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2" name="Group 561">
            <a:extLst>
              <a:ext uri="{FF2B5EF4-FFF2-40B4-BE49-F238E27FC236}">
                <a16:creationId xmlns:a16="http://schemas.microsoft.com/office/drawing/2014/main" id="{0F956509-955D-4333-9699-2090FA08BA83}"/>
              </a:ext>
            </a:extLst>
          </p:cNvPr>
          <p:cNvGrpSpPr/>
          <p:nvPr/>
        </p:nvGrpSpPr>
        <p:grpSpPr>
          <a:xfrm>
            <a:off x="8143766" y="3965711"/>
            <a:ext cx="502568" cy="807824"/>
            <a:chOff x="7106786" y="3278893"/>
            <a:chExt cx="502568" cy="807824"/>
          </a:xfrm>
        </p:grpSpPr>
        <p:sp>
          <p:nvSpPr>
            <p:cNvPr id="563" name="Rectangle 562">
              <a:extLst>
                <a:ext uri="{FF2B5EF4-FFF2-40B4-BE49-F238E27FC236}">
                  <a16:creationId xmlns:a16="http://schemas.microsoft.com/office/drawing/2014/main" id="{1F4591C2-9111-418A-84A1-189B82975970}"/>
                </a:ext>
              </a:extLst>
            </p:cNvPr>
            <p:cNvSpPr/>
            <p:nvPr/>
          </p:nvSpPr>
          <p:spPr>
            <a:xfrm>
              <a:off x="7106786" y="3278893"/>
              <a:ext cx="502568" cy="807824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64" name="Google Shape;1004;p21">
              <a:extLst>
                <a:ext uri="{FF2B5EF4-FFF2-40B4-BE49-F238E27FC236}">
                  <a16:creationId xmlns:a16="http://schemas.microsoft.com/office/drawing/2014/main" id="{714DBA31-F479-4441-B6FA-2DAE97D2A397}"/>
                </a:ext>
              </a:extLst>
            </p:cNvPr>
            <p:cNvGrpSpPr/>
            <p:nvPr/>
          </p:nvGrpSpPr>
          <p:grpSpPr>
            <a:xfrm rot="16200000">
              <a:off x="6942233" y="3495054"/>
              <a:ext cx="786384" cy="393193"/>
              <a:chOff x="7058431" y="4616838"/>
              <a:chExt cx="786384" cy="393193"/>
            </a:xfrm>
          </p:grpSpPr>
          <p:pic>
            <p:nvPicPr>
              <p:cNvPr id="565" name="Google Shape;1005;p21">
                <a:extLst>
                  <a:ext uri="{FF2B5EF4-FFF2-40B4-BE49-F238E27FC236}">
                    <a16:creationId xmlns:a16="http://schemas.microsoft.com/office/drawing/2014/main" id="{29032C9E-C274-40C3-81A2-2D56E853B846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7058431" y="4616838"/>
                <a:ext cx="786384" cy="39319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566" name="Google Shape;1006;p21">
                <a:extLst>
                  <a:ext uri="{FF2B5EF4-FFF2-40B4-BE49-F238E27FC236}">
                    <a16:creationId xmlns:a16="http://schemas.microsoft.com/office/drawing/2014/main" id="{4204D245-5F22-4462-92FD-E9E92EFE5D02}"/>
                  </a:ext>
                </a:extLst>
              </p:cNvPr>
              <p:cNvGrpSpPr/>
              <p:nvPr/>
            </p:nvGrpSpPr>
            <p:grpSpPr>
              <a:xfrm>
                <a:off x="7223849" y="4715908"/>
                <a:ext cx="193385" cy="81621"/>
                <a:chOff x="7223849" y="4715908"/>
                <a:chExt cx="193385" cy="81621"/>
              </a:xfrm>
            </p:grpSpPr>
            <p:sp>
              <p:nvSpPr>
                <p:cNvPr id="567" name="Google Shape;1007;p21">
                  <a:extLst>
                    <a:ext uri="{FF2B5EF4-FFF2-40B4-BE49-F238E27FC236}">
                      <a16:creationId xmlns:a16="http://schemas.microsoft.com/office/drawing/2014/main" id="{DBF36DDE-72D3-4B9E-AA82-A74FB7F1D0CD}"/>
                    </a:ext>
                  </a:extLst>
                </p:cNvPr>
                <p:cNvSpPr/>
                <p:nvPr/>
              </p:nvSpPr>
              <p:spPr>
                <a:xfrm>
                  <a:off x="7336534" y="4716829"/>
                  <a:ext cx="80700" cy="807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8" name="Google Shape;1008;p21">
                  <a:extLst>
                    <a:ext uri="{FF2B5EF4-FFF2-40B4-BE49-F238E27FC236}">
                      <a16:creationId xmlns:a16="http://schemas.microsoft.com/office/drawing/2014/main" id="{C0125326-2710-4FD4-B5F1-18ACF84CC8EF}"/>
                    </a:ext>
                  </a:extLst>
                </p:cNvPr>
                <p:cNvSpPr/>
                <p:nvPr/>
              </p:nvSpPr>
              <p:spPr>
                <a:xfrm>
                  <a:off x="7223849" y="4715908"/>
                  <a:ext cx="80700" cy="80700"/>
                </a:xfrm>
                <a:prstGeom prst="ellipse">
                  <a:avLst/>
                </a:prstGeom>
                <a:solidFill>
                  <a:srgbClr val="9900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B386CB1-878B-42D4-9F21-CECF1BB8C406}"/>
              </a:ext>
            </a:extLst>
          </p:cNvPr>
          <p:cNvGrpSpPr/>
          <p:nvPr/>
        </p:nvGrpSpPr>
        <p:grpSpPr>
          <a:xfrm rot="5400000">
            <a:off x="6949952" y="4886699"/>
            <a:ext cx="795073" cy="1612660"/>
            <a:chOff x="7851614" y="4071453"/>
            <a:chExt cx="795073" cy="1612660"/>
          </a:xfrm>
        </p:grpSpPr>
        <p:sp>
          <p:nvSpPr>
            <p:cNvPr id="557" name="Google Shape;987;p21">
              <a:extLst>
                <a:ext uri="{FF2B5EF4-FFF2-40B4-BE49-F238E27FC236}">
                  <a16:creationId xmlns:a16="http://schemas.microsoft.com/office/drawing/2014/main" id="{76F948E2-8F9F-4B84-9AD8-387C60039417}"/>
                </a:ext>
              </a:extLst>
            </p:cNvPr>
            <p:cNvSpPr/>
            <p:nvPr/>
          </p:nvSpPr>
          <p:spPr>
            <a:xfrm rot="16200000">
              <a:off x="7600811" y="5125482"/>
              <a:ext cx="803228" cy="3016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Release film</a:t>
              </a:r>
              <a:endParaRPr sz="800" dirty="0"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applicator</a:t>
              </a:r>
              <a:endParaRPr sz="800" dirty="0">
                <a:solidFill>
                  <a:schemeClr val="dk1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990;p21">
              <a:extLst>
                <a:ext uri="{FF2B5EF4-FFF2-40B4-BE49-F238E27FC236}">
                  <a16:creationId xmlns:a16="http://schemas.microsoft.com/office/drawing/2014/main" id="{8C5A72D1-11D3-4504-9A54-44EA6E2D603B}"/>
                </a:ext>
              </a:extLst>
            </p:cNvPr>
            <p:cNvSpPr/>
            <p:nvPr/>
          </p:nvSpPr>
          <p:spPr>
            <a:xfrm rot="16200000" flipH="1">
              <a:off x="7600814" y="4322255"/>
              <a:ext cx="803225" cy="3016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Part</a:t>
              </a:r>
              <a:endParaRPr sz="800" dirty="0"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remover</a:t>
              </a:r>
              <a:endParaRPr sz="800" dirty="0">
                <a:solidFill>
                  <a:schemeClr val="dk1"/>
                </a:solidFill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69" name="Group 568">
              <a:extLst>
                <a:ext uri="{FF2B5EF4-FFF2-40B4-BE49-F238E27FC236}">
                  <a16:creationId xmlns:a16="http://schemas.microsoft.com/office/drawing/2014/main" id="{0F829E91-3DC4-464B-8441-4D23831BE576}"/>
                </a:ext>
              </a:extLst>
            </p:cNvPr>
            <p:cNvGrpSpPr/>
            <p:nvPr/>
          </p:nvGrpSpPr>
          <p:grpSpPr>
            <a:xfrm rot="16200000">
              <a:off x="7992890" y="4227092"/>
              <a:ext cx="804672" cy="502920"/>
              <a:chOff x="4672586" y="2607020"/>
              <a:chExt cx="804672" cy="502920"/>
            </a:xfrm>
          </p:grpSpPr>
          <p:sp>
            <p:nvSpPr>
              <p:cNvPr id="570" name="Rectangle 569">
                <a:extLst>
                  <a:ext uri="{FF2B5EF4-FFF2-40B4-BE49-F238E27FC236}">
                    <a16:creationId xmlns:a16="http://schemas.microsoft.com/office/drawing/2014/main" id="{91C6504E-FD61-4BD1-B78E-364900FCD4A6}"/>
                  </a:ext>
                </a:extLst>
              </p:cNvPr>
              <p:cNvSpPr/>
              <p:nvPr/>
            </p:nvSpPr>
            <p:spPr>
              <a:xfrm>
                <a:off x="4672586" y="2607020"/>
                <a:ext cx="804672" cy="502920"/>
              </a:xfrm>
              <a:prstGeom prst="rect">
                <a:avLst/>
              </a:prstGeom>
              <a:solidFill>
                <a:srgbClr val="A4AAB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1" name="Group 570">
                <a:extLst>
                  <a:ext uri="{FF2B5EF4-FFF2-40B4-BE49-F238E27FC236}">
                    <a16:creationId xmlns:a16="http://schemas.microsoft.com/office/drawing/2014/main" id="{C21AA40E-AABC-48C8-A2AC-A0D37BB96488}"/>
                  </a:ext>
                </a:extLst>
              </p:cNvPr>
              <p:cNvGrpSpPr/>
              <p:nvPr/>
            </p:nvGrpSpPr>
            <p:grpSpPr>
              <a:xfrm rot="10800000">
                <a:off x="4766313" y="2621833"/>
                <a:ext cx="616134" cy="387972"/>
                <a:chOff x="11628686" y="2997290"/>
                <a:chExt cx="616134" cy="387972"/>
              </a:xfrm>
            </p:grpSpPr>
            <p:grpSp>
              <p:nvGrpSpPr>
                <p:cNvPr id="572" name="Group 571">
                  <a:extLst>
                    <a:ext uri="{FF2B5EF4-FFF2-40B4-BE49-F238E27FC236}">
                      <a16:creationId xmlns:a16="http://schemas.microsoft.com/office/drawing/2014/main" id="{E842FAE1-3933-44CA-8A70-955EC7F281EE}"/>
                    </a:ext>
                  </a:extLst>
                </p:cNvPr>
                <p:cNvGrpSpPr/>
                <p:nvPr/>
              </p:nvGrpSpPr>
              <p:grpSpPr>
                <a:xfrm rot="10800000">
                  <a:off x="11628686" y="2997290"/>
                  <a:ext cx="616134" cy="314498"/>
                  <a:chOff x="11628037" y="2997290"/>
                  <a:chExt cx="616134" cy="314498"/>
                </a:xfrm>
              </p:grpSpPr>
              <p:sp>
                <p:nvSpPr>
                  <p:cNvPr id="576" name="Rectangle: Rounded Corners 575">
                    <a:extLst>
                      <a:ext uri="{FF2B5EF4-FFF2-40B4-BE49-F238E27FC236}">
                        <a16:creationId xmlns:a16="http://schemas.microsoft.com/office/drawing/2014/main" id="{C744246D-360C-4120-AA86-DF2B206E20EB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11628037" y="2997290"/>
                    <a:ext cx="616134" cy="314498"/>
                  </a:xfrm>
                  <a:prstGeom prst="roundRect">
                    <a:avLst>
                      <a:gd name="adj" fmla="val 8829"/>
                    </a:avLst>
                  </a:prstGeom>
                  <a:solidFill>
                    <a:schemeClr val="tx2"/>
                  </a:solidFill>
                  <a:ln w="3175">
                    <a:solidFill>
                      <a:srgbClr val="0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77" name="Rectangle 576">
                    <a:extLst>
                      <a:ext uri="{FF2B5EF4-FFF2-40B4-BE49-F238E27FC236}">
                        <a16:creationId xmlns:a16="http://schemas.microsoft.com/office/drawing/2014/main" id="{76AA4710-7459-4BE1-AD20-60FD6EA948F8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11744116" y="3010080"/>
                    <a:ext cx="413221" cy="22133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8" name="Rectangle 577">
                    <a:extLst>
                      <a:ext uri="{FF2B5EF4-FFF2-40B4-BE49-F238E27FC236}">
                        <a16:creationId xmlns:a16="http://schemas.microsoft.com/office/drawing/2014/main" id="{E5B5ED6C-0D68-4525-A535-FA3C369EF9EB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11744116" y="3278662"/>
                    <a:ext cx="413221" cy="22133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9" name="Rectangle: Rounded Corners 578">
                    <a:extLst>
                      <a:ext uri="{FF2B5EF4-FFF2-40B4-BE49-F238E27FC236}">
                        <a16:creationId xmlns:a16="http://schemas.microsoft.com/office/drawing/2014/main" id="{A12B60F7-AA76-401E-BAAB-0A0A4A4ED943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11744116" y="3072242"/>
                    <a:ext cx="258964" cy="166736"/>
                  </a:xfrm>
                  <a:prstGeom prst="roundRect">
                    <a:avLst>
                      <a:gd name="adj" fmla="val 11858"/>
                    </a:avLst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0" name="Rectangle 579">
                    <a:extLst>
                      <a:ext uri="{FF2B5EF4-FFF2-40B4-BE49-F238E27FC236}">
                        <a16:creationId xmlns:a16="http://schemas.microsoft.com/office/drawing/2014/main" id="{6ECB17F1-52DF-41E9-9A85-B798B6B3AA8E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12071365" y="3025122"/>
                    <a:ext cx="78426" cy="265176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73" name="Group 572">
                  <a:extLst>
                    <a:ext uri="{FF2B5EF4-FFF2-40B4-BE49-F238E27FC236}">
                      <a16:creationId xmlns:a16="http://schemas.microsoft.com/office/drawing/2014/main" id="{B9240052-5DF7-4BCF-89A2-FF320C471DAF}"/>
                    </a:ext>
                  </a:extLst>
                </p:cNvPr>
                <p:cNvGrpSpPr/>
                <p:nvPr/>
              </p:nvGrpSpPr>
              <p:grpSpPr>
                <a:xfrm>
                  <a:off x="12125794" y="3322709"/>
                  <a:ext cx="99727" cy="62553"/>
                  <a:chOff x="11611726" y="3320328"/>
                  <a:chExt cx="99727" cy="62553"/>
                </a:xfrm>
              </p:grpSpPr>
              <p:sp>
                <p:nvSpPr>
                  <p:cNvPr id="574" name="Rectangle: Rounded Corners 573">
                    <a:extLst>
                      <a:ext uri="{FF2B5EF4-FFF2-40B4-BE49-F238E27FC236}">
                        <a16:creationId xmlns:a16="http://schemas.microsoft.com/office/drawing/2014/main" id="{17816F49-855C-4126-8367-04EF1A6B8FFF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11611726" y="3320328"/>
                    <a:ext cx="99727" cy="1432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5" name="Rectangle 574">
                    <a:extLst>
                      <a:ext uri="{FF2B5EF4-FFF2-40B4-BE49-F238E27FC236}">
                        <a16:creationId xmlns:a16="http://schemas.microsoft.com/office/drawing/2014/main" id="{22803FF1-A6C5-416D-BEBB-7CA3ED79E0B0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11619934" y="3337098"/>
                    <a:ext cx="12326" cy="45783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581" name="Group 580">
              <a:extLst>
                <a:ext uri="{FF2B5EF4-FFF2-40B4-BE49-F238E27FC236}">
                  <a16:creationId xmlns:a16="http://schemas.microsoft.com/office/drawing/2014/main" id="{7AB533EA-D4DA-4866-8D5A-B25C8936F794}"/>
                </a:ext>
              </a:extLst>
            </p:cNvPr>
            <p:cNvGrpSpPr/>
            <p:nvPr/>
          </p:nvGrpSpPr>
          <p:grpSpPr>
            <a:xfrm rot="16200000">
              <a:off x="7992891" y="5030317"/>
              <a:ext cx="804672" cy="502920"/>
              <a:chOff x="4666958" y="1554990"/>
              <a:chExt cx="804672" cy="502920"/>
            </a:xfrm>
          </p:grpSpPr>
          <p:sp>
            <p:nvSpPr>
              <p:cNvPr id="582" name="Rectangle 581">
                <a:extLst>
                  <a:ext uri="{FF2B5EF4-FFF2-40B4-BE49-F238E27FC236}">
                    <a16:creationId xmlns:a16="http://schemas.microsoft.com/office/drawing/2014/main" id="{E102166C-95E2-44C7-B832-C30E37DA8ED4}"/>
                  </a:ext>
                </a:extLst>
              </p:cNvPr>
              <p:cNvSpPr/>
              <p:nvPr/>
            </p:nvSpPr>
            <p:spPr>
              <a:xfrm>
                <a:off x="4666958" y="1554990"/>
                <a:ext cx="804672" cy="502920"/>
              </a:xfrm>
              <a:prstGeom prst="rect">
                <a:avLst/>
              </a:prstGeom>
              <a:solidFill>
                <a:srgbClr val="A4AAB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83" name="Group 582">
                <a:extLst>
                  <a:ext uri="{FF2B5EF4-FFF2-40B4-BE49-F238E27FC236}">
                    <a16:creationId xmlns:a16="http://schemas.microsoft.com/office/drawing/2014/main" id="{B8BD0906-FC8C-4B2F-B332-E1E15E5FE421}"/>
                  </a:ext>
                </a:extLst>
              </p:cNvPr>
              <p:cNvGrpSpPr>
                <a:grpSpLocks/>
              </p:cNvGrpSpPr>
              <p:nvPr/>
            </p:nvGrpSpPr>
            <p:grpSpPr>
              <a:xfrm rot="10800000" flipV="1">
                <a:off x="4778620" y="1612461"/>
                <a:ext cx="590400" cy="322684"/>
                <a:chOff x="10083522" y="1385888"/>
                <a:chExt cx="5773707" cy="3155631"/>
              </a:xfrm>
            </p:grpSpPr>
            <p:sp>
              <p:nvSpPr>
                <p:cNvPr id="584" name="Rectangle: Rounded Corners 583">
                  <a:extLst>
                    <a:ext uri="{FF2B5EF4-FFF2-40B4-BE49-F238E27FC236}">
                      <a16:creationId xmlns:a16="http://schemas.microsoft.com/office/drawing/2014/main" id="{EB6D28DB-F059-4B79-970C-343134C5C800}"/>
                    </a:ext>
                  </a:extLst>
                </p:cNvPr>
                <p:cNvSpPr/>
                <p:nvPr/>
              </p:nvSpPr>
              <p:spPr>
                <a:xfrm>
                  <a:off x="10083522" y="1385888"/>
                  <a:ext cx="5773707" cy="3155631"/>
                </a:xfrm>
                <a:prstGeom prst="roundRect">
                  <a:avLst>
                    <a:gd name="adj" fmla="val 9735"/>
                  </a:avLst>
                </a:prstGeom>
                <a:solidFill>
                  <a:schemeClr val="tx2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5" name="Rectangle 584">
                  <a:extLst>
                    <a:ext uri="{FF2B5EF4-FFF2-40B4-BE49-F238E27FC236}">
                      <a16:creationId xmlns:a16="http://schemas.microsoft.com/office/drawing/2014/main" id="{6EA9B070-FD91-4927-A6B2-4F60317E3EBA}"/>
                    </a:ext>
                  </a:extLst>
                </p:cNvPr>
                <p:cNvSpPr/>
                <p:nvPr/>
              </p:nvSpPr>
              <p:spPr>
                <a:xfrm>
                  <a:off x="10862980" y="1499406"/>
                  <a:ext cx="3867918" cy="20717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6" name="Rectangle 585">
                  <a:extLst>
                    <a:ext uri="{FF2B5EF4-FFF2-40B4-BE49-F238E27FC236}">
                      <a16:creationId xmlns:a16="http://schemas.microsoft.com/office/drawing/2014/main" id="{7735D6D7-0984-44C0-B24C-EC323D2DD1EA}"/>
                    </a:ext>
                  </a:extLst>
                </p:cNvPr>
                <p:cNvSpPr/>
                <p:nvPr/>
              </p:nvSpPr>
              <p:spPr>
                <a:xfrm>
                  <a:off x="10862980" y="4199882"/>
                  <a:ext cx="3867918" cy="20717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87" name="Group 586">
                  <a:extLst>
                    <a:ext uri="{FF2B5EF4-FFF2-40B4-BE49-F238E27FC236}">
                      <a16:creationId xmlns:a16="http://schemas.microsoft.com/office/drawing/2014/main" id="{24712785-F45A-42D2-9E4F-181D1798EBEF}"/>
                    </a:ext>
                  </a:extLst>
                </p:cNvPr>
                <p:cNvGrpSpPr/>
                <p:nvPr/>
              </p:nvGrpSpPr>
              <p:grpSpPr>
                <a:xfrm>
                  <a:off x="10325100" y="1499406"/>
                  <a:ext cx="685518" cy="2919942"/>
                  <a:chOff x="10325100" y="1499406"/>
                  <a:chExt cx="685518" cy="2919942"/>
                </a:xfrm>
                <a:solidFill>
                  <a:schemeClr val="tx1"/>
                </a:solidFill>
              </p:grpSpPr>
              <p:sp>
                <p:nvSpPr>
                  <p:cNvPr id="597" name="Flowchart: Manual Operation 596">
                    <a:extLst>
                      <a:ext uri="{FF2B5EF4-FFF2-40B4-BE49-F238E27FC236}">
                        <a16:creationId xmlns:a16="http://schemas.microsoft.com/office/drawing/2014/main" id="{0134D8EF-B49C-4133-8AEE-F18CFB1CF60A}"/>
                      </a:ext>
                    </a:extLst>
                  </p:cNvPr>
                  <p:cNvSpPr/>
                  <p:nvPr/>
                </p:nvSpPr>
                <p:spPr>
                  <a:xfrm>
                    <a:off x="10325100" y="1499406"/>
                    <a:ext cx="681038" cy="438932"/>
                  </a:xfrm>
                  <a:prstGeom prst="flowChartManualOperation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8" name="Rectangle 597">
                    <a:extLst>
                      <a:ext uri="{FF2B5EF4-FFF2-40B4-BE49-F238E27FC236}">
                        <a16:creationId xmlns:a16="http://schemas.microsoft.com/office/drawing/2014/main" id="{50587E8B-5E72-41C6-B2B2-24CDED816BE4}"/>
                      </a:ext>
                    </a:extLst>
                  </p:cNvPr>
                  <p:cNvSpPr/>
                  <p:nvPr/>
                </p:nvSpPr>
                <p:spPr>
                  <a:xfrm>
                    <a:off x="10467975" y="1938338"/>
                    <a:ext cx="395005" cy="204207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9" name="Flowchart: Manual Operation 598">
                    <a:extLst>
                      <a:ext uri="{FF2B5EF4-FFF2-40B4-BE49-F238E27FC236}">
                        <a16:creationId xmlns:a16="http://schemas.microsoft.com/office/drawing/2014/main" id="{BD14303D-E308-448E-9148-1EF8F013173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329580" y="3980416"/>
                    <a:ext cx="681038" cy="438932"/>
                  </a:xfrm>
                  <a:prstGeom prst="flowChartManualOperation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88" name="Group 587">
                  <a:extLst>
                    <a:ext uri="{FF2B5EF4-FFF2-40B4-BE49-F238E27FC236}">
                      <a16:creationId xmlns:a16="http://schemas.microsoft.com/office/drawing/2014/main" id="{08E63001-5EB8-411C-9F9E-8C2A7CD5713D}"/>
                    </a:ext>
                  </a:extLst>
                </p:cNvPr>
                <p:cNvGrpSpPr/>
                <p:nvPr/>
              </p:nvGrpSpPr>
              <p:grpSpPr>
                <a:xfrm>
                  <a:off x="11082338" y="2019300"/>
                  <a:ext cx="329782" cy="1876425"/>
                  <a:chOff x="11082338" y="2019300"/>
                  <a:chExt cx="329782" cy="1876425"/>
                </a:xfrm>
                <a:solidFill>
                  <a:schemeClr val="accent5">
                    <a:lumMod val="75000"/>
                  </a:schemeClr>
                </a:solidFill>
              </p:grpSpPr>
              <p:sp>
                <p:nvSpPr>
                  <p:cNvPr id="594" name="Rectangle 593">
                    <a:extLst>
                      <a:ext uri="{FF2B5EF4-FFF2-40B4-BE49-F238E27FC236}">
                        <a16:creationId xmlns:a16="http://schemas.microsoft.com/office/drawing/2014/main" id="{7F548248-5C54-4A8C-BEAF-E342A7E97DD5}"/>
                      </a:ext>
                    </a:extLst>
                  </p:cNvPr>
                  <p:cNvSpPr/>
                  <p:nvPr/>
                </p:nvSpPr>
                <p:spPr>
                  <a:xfrm>
                    <a:off x="11082338" y="2019300"/>
                    <a:ext cx="165103" cy="187642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5" name="Rectangle 594">
                    <a:extLst>
                      <a:ext uri="{FF2B5EF4-FFF2-40B4-BE49-F238E27FC236}">
                        <a16:creationId xmlns:a16="http://schemas.microsoft.com/office/drawing/2014/main" id="{FC02D2FA-51A5-480F-BD1D-1B18DBD3F85D}"/>
                      </a:ext>
                    </a:extLst>
                  </p:cNvPr>
                  <p:cNvSpPr/>
                  <p:nvPr/>
                </p:nvSpPr>
                <p:spPr>
                  <a:xfrm>
                    <a:off x="11247017" y="2019301"/>
                    <a:ext cx="165103" cy="8574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6" name="Rectangle 595">
                    <a:extLst>
                      <a:ext uri="{FF2B5EF4-FFF2-40B4-BE49-F238E27FC236}">
                        <a16:creationId xmlns:a16="http://schemas.microsoft.com/office/drawing/2014/main" id="{A7A09ECE-CDD5-479F-A887-37D76E97B384}"/>
                      </a:ext>
                    </a:extLst>
                  </p:cNvPr>
                  <p:cNvSpPr/>
                  <p:nvPr/>
                </p:nvSpPr>
                <p:spPr>
                  <a:xfrm>
                    <a:off x="11247017" y="3809977"/>
                    <a:ext cx="165103" cy="8574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89" name="Group 588">
                  <a:extLst>
                    <a:ext uri="{FF2B5EF4-FFF2-40B4-BE49-F238E27FC236}">
                      <a16:creationId xmlns:a16="http://schemas.microsoft.com/office/drawing/2014/main" id="{B773C094-6DC1-4D59-8473-D044FCBA1752}"/>
                    </a:ext>
                  </a:extLst>
                </p:cNvPr>
                <p:cNvGrpSpPr/>
                <p:nvPr/>
              </p:nvGrpSpPr>
              <p:grpSpPr>
                <a:xfrm>
                  <a:off x="11303545" y="1930881"/>
                  <a:ext cx="3346173" cy="2044701"/>
                  <a:chOff x="11303545" y="1930881"/>
                  <a:chExt cx="3346173" cy="2044701"/>
                </a:xfrm>
                <a:solidFill>
                  <a:schemeClr val="tx1"/>
                </a:solidFill>
              </p:grpSpPr>
              <p:sp>
                <p:nvSpPr>
                  <p:cNvPr id="590" name="Rectangle 7">
                    <a:extLst>
                      <a:ext uri="{FF2B5EF4-FFF2-40B4-BE49-F238E27FC236}">
                        <a16:creationId xmlns:a16="http://schemas.microsoft.com/office/drawing/2014/main" id="{0011D5EC-C9FB-4B55-A1FE-9230841FF15D}"/>
                      </a:ext>
                    </a:extLst>
                  </p:cNvPr>
                  <p:cNvSpPr/>
                  <p:nvPr/>
                </p:nvSpPr>
                <p:spPr>
                  <a:xfrm>
                    <a:off x="14068426" y="1933574"/>
                    <a:ext cx="581292" cy="390525"/>
                  </a:xfrm>
                  <a:custGeom>
                    <a:avLst/>
                    <a:gdLst>
                      <a:gd name="connsiteX0" fmla="*/ 0 w 581025"/>
                      <a:gd name="connsiteY0" fmla="*/ 0 h 385762"/>
                      <a:gd name="connsiteX1" fmla="*/ 581025 w 581025"/>
                      <a:gd name="connsiteY1" fmla="*/ 0 h 385762"/>
                      <a:gd name="connsiteX2" fmla="*/ 581025 w 581025"/>
                      <a:gd name="connsiteY2" fmla="*/ 385762 h 385762"/>
                      <a:gd name="connsiteX3" fmla="*/ 0 w 581025"/>
                      <a:gd name="connsiteY3" fmla="*/ 385762 h 385762"/>
                      <a:gd name="connsiteX4" fmla="*/ 0 w 581025"/>
                      <a:gd name="connsiteY4" fmla="*/ 0 h 385762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247651 h 390525"/>
                      <a:gd name="connsiteX4" fmla="*/ 581025 w 581025"/>
                      <a:gd name="connsiteY4" fmla="*/ 390525 h 390525"/>
                      <a:gd name="connsiteX5" fmla="*/ 0 w 581025"/>
                      <a:gd name="connsiteY5" fmla="*/ 390525 h 390525"/>
                      <a:gd name="connsiteX6" fmla="*/ 0 w 581025"/>
                      <a:gd name="connsiteY6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292"/>
                      <a:gd name="connsiteY0" fmla="*/ 4763 h 390525"/>
                      <a:gd name="connsiteX1" fmla="*/ 371475 w 581292"/>
                      <a:gd name="connsiteY1" fmla="*/ 0 h 390525"/>
                      <a:gd name="connsiteX2" fmla="*/ 581025 w 581292"/>
                      <a:gd name="connsiteY2" fmla="*/ 247651 h 390525"/>
                      <a:gd name="connsiteX3" fmla="*/ 581025 w 581292"/>
                      <a:gd name="connsiteY3" fmla="*/ 390525 h 390525"/>
                      <a:gd name="connsiteX4" fmla="*/ 0 w 581292"/>
                      <a:gd name="connsiteY4" fmla="*/ 390525 h 390525"/>
                      <a:gd name="connsiteX5" fmla="*/ 0 w 581292"/>
                      <a:gd name="connsiteY5" fmla="*/ 4763 h 390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81292" h="390525">
                        <a:moveTo>
                          <a:pt x="0" y="4763"/>
                        </a:moveTo>
                        <a:lnTo>
                          <a:pt x="371475" y="0"/>
                        </a:lnTo>
                        <a:cubicBezTo>
                          <a:pt x="479425" y="1587"/>
                          <a:pt x="587375" y="117476"/>
                          <a:pt x="581025" y="247651"/>
                        </a:cubicBezTo>
                        <a:lnTo>
                          <a:pt x="581025" y="390525"/>
                        </a:lnTo>
                        <a:lnTo>
                          <a:pt x="0" y="390525"/>
                        </a:lnTo>
                        <a:lnTo>
                          <a:pt x="0" y="47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1" name="Rectangle 7">
                    <a:extLst>
                      <a:ext uri="{FF2B5EF4-FFF2-40B4-BE49-F238E27FC236}">
                        <a16:creationId xmlns:a16="http://schemas.microsoft.com/office/drawing/2014/main" id="{FB58AA4A-00E0-4850-B71C-8B8F2207211F}"/>
                      </a:ext>
                    </a:extLst>
                  </p:cNvPr>
                  <p:cNvSpPr/>
                  <p:nvPr/>
                </p:nvSpPr>
                <p:spPr>
                  <a:xfrm flipH="1">
                    <a:off x="11303545" y="1930881"/>
                    <a:ext cx="581292" cy="390525"/>
                  </a:xfrm>
                  <a:custGeom>
                    <a:avLst/>
                    <a:gdLst>
                      <a:gd name="connsiteX0" fmla="*/ 0 w 581025"/>
                      <a:gd name="connsiteY0" fmla="*/ 0 h 385762"/>
                      <a:gd name="connsiteX1" fmla="*/ 581025 w 581025"/>
                      <a:gd name="connsiteY1" fmla="*/ 0 h 385762"/>
                      <a:gd name="connsiteX2" fmla="*/ 581025 w 581025"/>
                      <a:gd name="connsiteY2" fmla="*/ 385762 h 385762"/>
                      <a:gd name="connsiteX3" fmla="*/ 0 w 581025"/>
                      <a:gd name="connsiteY3" fmla="*/ 385762 h 385762"/>
                      <a:gd name="connsiteX4" fmla="*/ 0 w 581025"/>
                      <a:gd name="connsiteY4" fmla="*/ 0 h 385762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247651 h 390525"/>
                      <a:gd name="connsiteX4" fmla="*/ 581025 w 581025"/>
                      <a:gd name="connsiteY4" fmla="*/ 390525 h 390525"/>
                      <a:gd name="connsiteX5" fmla="*/ 0 w 581025"/>
                      <a:gd name="connsiteY5" fmla="*/ 390525 h 390525"/>
                      <a:gd name="connsiteX6" fmla="*/ 0 w 581025"/>
                      <a:gd name="connsiteY6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292"/>
                      <a:gd name="connsiteY0" fmla="*/ 4763 h 390525"/>
                      <a:gd name="connsiteX1" fmla="*/ 371475 w 581292"/>
                      <a:gd name="connsiteY1" fmla="*/ 0 h 390525"/>
                      <a:gd name="connsiteX2" fmla="*/ 581025 w 581292"/>
                      <a:gd name="connsiteY2" fmla="*/ 247651 h 390525"/>
                      <a:gd name="connsiteX3" fmla="*/ 581025 w 581292"/>
                      <a:gd name="connsiteY3" fmla="*/ 390525 h 390525"/>
                      <a:gd name="connsiteX4" fmla="*/ 0 w 581292"/>
                      <a:gd name="connsiteY4" fmla="*/ 390525 h 390525"/>
                      <a:gd name="connsiteX5" fmla="*/ 0 w 581292"/>
                      <a:gd name="connsiteY5" fmla="*/ 4763 h 390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81292" h="390525">
                        <a:moveTo>
                          <a:pt x="0" y="4763"/>
                        </a:moveTo>
                        <a:lnTo>
                          <a:pt x="371475" y="0"/>
                        </a:lnTo>
                        <a:cubicBezTo>
                          <a:pt x="479425" y="1587"/>
                          <a:pt x="587375" y="117476"/>
                          <a:pt x="581025" y="247651"/>
                        </a:cubicBezTo>
                        <a:lnTo>
                          <a:pt x="581025" y="390525"/>
                        </a:lnTo>
                        <a:lnTo>
                          <a:pt x="0" y="390525"/>
                        </a:lnTo>
                        <a:lnTo>
                          <a:pt x="0" y="47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2" name="Rectangle 7">
                    <a:extLst>
                      <a:ext uri="{FF2B5EF4-FFF2-40B4-BE49-F238E27FC236}">
                        <a16:creationId xmlns:a16="http://schemas.microsoft.com/office/drawing/2014/main" id="{9BEA4954-2067-45D0-90BB-924B36643EA0}"/>
                      </a:ext>
                    </a:extLst>
                  </p:cNvPr>
                  <p:cNvSpPr/>
                  <p:nvPr/>
                </p:nvSpPr>
                <p:spPr>
                  <a:xfrm flipV="1">
                    <a:off x="14068426" y="3585057"/>
                    <a:ext cx="581292" cy="390525"/>
                  </a:xfrm>
                  <a:custGeom>
                    <a:avLst/>
                    <a:gdLst>
                      <a:gd name="connsiteX0" fmla="*/ 0 w 581025"/>
                      <a:gd name="connsiteY0" fmla="*/ 0 h 385762"/>
                      <a:gd name="connsiteX1" fmla="*/ 581025 w 581025"/>
                      <a:gd name="connsiteY1" fmla="*/ 0 h 385762"/>
                      <a:gd name="connsiteX2" fmla="*/ 581025 w 581025"/>
                      <a:gd name="connsiteY2" fmla="*/ 385762 h 385762"/>
                      <a:gd name="connsiteX3" fmla="*/ 0 w 581025"/>
                      <a:gd name="connsiteY3" fmla="*/ 385762 h 385762"/>
                      <a:gd name="connsiteX4" fmla="*/ 0 w 581025"/>
                      <a:gd name="connsiteY4" fmla="*/ 0 h 385762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247651 h 390525"/>
                      <a:gd name="connsiteX4" fmla="*/ 581025 w 581025"/>
                      <a:gd name="connsiteY4" fmla="*/ 390525 h 390525"/>
                      <a:gd name="connsiteX5" fmla="*/ 0 w 581025"/>
                      <a:gd name="connsiteY5" fmla="*/ 390525 h 390525"/>
                      <a:gd name="connsiteX6" fmla="*/ 0 w 581025"/>
                      <a:gd name="connsiteY6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292"/>
                      <a:gd name="connsiteY0" fmla="*/ 4763 h 390525"/>
                      <a:gd name="connsiteX1" fmla="*/ 371475 w 581292"/>
                      <a:gd name="connsiteY1" fmla="*/ 0 h 390525"/>
                      <a:gd name="connsiteX2" fmla="*/ 581025 w 581292"/>
                      <a:gd name="connsiteY2" fmla="*/ 247651 h 390525"/>
                      <a:gd name="connsiteX3" fmla="*/ 581025 w 581292"/>
                      <a:gd name="connsiteY3" fmla="*/ 390525 h 390525"/>
                      <a:gd name="connsiteX4" fmla="*/ 0 w 581292"/>
                      <a:gd name="connsiteY4" fmla="*/ 390525 h 390525"/>
                      <a:gd name="connsiteX5" fmla="*/ 0 w 581292"/>
                      <a:gd name="connsiteY5" fmla="*/ 4763 h 390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81292" h="390525">
                        <a:moveTo>
                          <a:pt x="0" y="4763"/>
                        </a:moveTo>
                        <a:lnTo>
                          <a:pt x="371475" y="0"/>
                        </a:lnTo>
                        <a:cubicBezTo>
                          <a:pt x="479425" y="1587"/>
                          <a:pt x="587375" y="117476"/>
                          <a:pt x="581025" y="247651"/>
                        </a:cubicBezTo>
                        <a:lnTo>
                          <a:pt x="581025" y="390525"/>
                        </a:lnTo>
                        <a:lnTo>
                          <a:pt x="0" y="390525"/>
                        </a:lnTo>
                        <a:lnTo>
                          <a:pt x="0" y="47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3" name="Rectangle 7">
                    <a:extLst>
                      <a:ext uri="{FF2B5EF4-FFF2-40B4-BE49-F238E27FC236}">
                        <a16:creationId xmlns:a16="http://schemas.microsoft.com/office/drawing/2014/main" id="{77A36114-CD27-4AB3-B853-6C1FC129836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11303545" y="3582364"/>
                    <a:ext cx="581292" cy="390525"/>
                  </a:xfrm>
                  <a:custGeom>
                    <a:avLst/>
                    <a:gdLst>
                      <a:gd name="connsiteX0" fmla="*/ 0 w 581025"/>
                      <a:gd name="connsiteY0" fmla="*/ 0 h 385762"/>
                      <a:gd name="connsiteX1" fmla="*/ 581025 w 581025"/>
                      <a:gd name="connsiteY1" fmla="*/ 0 h 385762"/>
                      <a:gd name="connsiteX2" fmla="*/ 581025 w 581025"/>
                      <a:gd name="connsiteY2" fmla="*/ 385762 h 385762"/>
                      <a:gd name="connsiteX3" fmla="*/ 0 w 581025"/>
                      <a:gd name="connsiteY3" fmla="*/ 385762 h 385762"/>
                      <a:gd name="connsiteX4" fmla="*/ 0 w 581025"/>
                      <a:gd name="connsiteY4" fmla="*/ 0 h 385762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247651 h 390525"/>
                      <a:gd name="connsiteX4" fmla="*/ 581025 w 581025"/>
                      <a:gd name="connsiteY4" fmla="*/ 390525 h 390525"/>
                      <a:gd name="connsiteX5" fmla="*/ 0 w 581025"/>
                      <a:gd name="connsiteY5" fmla="*/ 390525 h 390525"/>
                      <a:gd name="connsiteX6" fmla="*/ 0 w 581025"/>
                      <a:gd name="connsiteY6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292"/>
                      <a:gd name="connsiteY0" fmla="*/ 4763 h 390525"/>
                      <a:gd name="connsiteX1" fmla="*/ 371475 w 581292"/>
                      <a:gd name="connsiteY1" fmla="*/ 0 h 390525"/>
                      <a:gd name="connsiteX2" fmla="*/ 581025 w 581292"/>
                      <a:gd name="connsiteY2" fmla="*/ 247651 h 390525"/>
                      <a:gd name="connsiteX3" fmla="*/ 581025 w 581292"/>
                      <a:gd name="connsiteY3" fmla="*/ 390525 h 390525"/>
                      <a:gd name="connsiteX4" fmla="*/ 0 w 581292"/>
                      <a:gd name="connsiteY4" fmla="*/ 390525 h 390525"/>
                      <a:gd name="connsiteX5" fmla="*/ 0 w 581292"/>
                      <a:gd name="connsiteY5" fmla="*/ 4763 h 390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81292" h="390525">
                        <a:moveTo>
                          <a:pt x="0" y="4763"/>
                        </a:moveTo>
                        <a:lnTo>
                          <a:pt x="371475" y="0"/>
                        </a:lnTo>
                        <a:cubicBezTo>
                          <a:pt x="479425" y="1587"/>
                          <a:pt x="587375" y="117476"/>
                          <a:pt x="581025" y="247651"/>
                        </a:cubicBezTo>
                        <a:lnTo>
                          <a:pt x="581025" y="390525"/>
                        </a:lnTo>
                        <a:lnTo>
                          <a:pt x="0" y="390525"/>
                        </a:lnTo>
                        <a:lnTo>
                          <a:pt x="0" y="47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sp>
        <p:nvSpPr>
          <p:cNvPr id="600" name="Google Shape;990;p21">
            <a:extLst>
              <a:ext uri="{FF2B5EF4-FFF2-40B4-BE49-F238E27FC236}">
                <a16:creationId xmlns:a16="http://schemas.microsoft.com/office/drawing/2014/main" id="{DFF7A60D-C1C8-4227-8244-C14EF14F7CAC}"/>
              </a:ext>
            </a:extLst>
          </p:cNvPr>
          <p:cNvSpPr/>
          <p:nvPr/>
        </p:nvSpPr>
        <p:spPr>
          <a:xfrm rot="5400000" flipH="1">
            <a:off x="7706999" y="3278545"/>
            <a:ext cx="594706" cy="275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Platform wipe</a:t>
            </a:r>
            <a:endParaRPr sz="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601" name="TextBox 600">
            <a:extLst>
              <a:ext uri="{FF2B5EF4-FFF2-40B4-BE49-F238E27FC236}">
                <a16:creationId xmlns:a16="http://schemas.microsoft.com/office/drawing/2014/main" id="{7F52DBB7-1EF2-4269-93AC-EE7AFD6C7A84}"/>
              </a:ext>
            </a:extLst>
          </p:cNvPr>
          <p:cNvSpPr txBox="1">
            <a:spLocks noChangeAspect="1"/>
          </p:cNvSpPr>
          <p:nvPr/>
        </p:nvSpPr>
        <p:spPr>
          <a:xfrm rot="5400000">
            <a:off x="8473512" y="4706868"/>
            <a:ext cx="579877" cy="217224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Curing</a:t>
            </a:r>
          </a:p>
          <a:p>
            <a:pPr algn="ctr"/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2" name="TextBox 601">
            <a:extLst>
              <a:ext uri="{FF2B5EF4-FFF2-40B4-BE49-F238E27FC236}">
                <a16:creationId xmlns:a16="http://schemas.microsoft.com/office/drawing/2014/main" id="{C6C67B4F-CD99-47DD-8AEC-57914BF586DE}"/>
              </a:ext>
            </a:extLst>
          </p:cNvPr>
          <p:cNvSpPr txBox="1">
            <a:spLocks noChangeAspect="1"/>
          </p:cNvSpPr>
          <p:nvPr/>
        </p:nvSpPr>
        <p:spPr>
          <a:xfrm>
            <a:off x="6544414" y="6106776"/>
            <a:ext cx="1599938" cy="217224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Platform Processing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03" name="Group 602">
            <a:extLst>
              <a:ext uri="{FF2B5EF4-FFF2-40B4-BE49-F238E27FC236}">
                <a16:creationId xmlns:a16="http://schemas.microsoft.com/office/drawing/2014/main" id="{8D43AD16-BD01-4B9D-883D-85E4EB29ABE2}"/>
              </a:ext>
            </a:extLst>
          </p:cNvPr>
          <p:cNvGrpSpPr/>
          <p:nvPr/>
        </p:nvGrpSpPr>
        <p:grpSpPr>
          <a:xfrm>
            <a:off x="8143766" y="4773540"/>
            <a:ext cx="502568" cy="807824"/>
            <a:chOff x="7106786" y="3278893"/>
            <a:chExt cx="502568" cy="807824"/>
          </a:xfrm>
        </p:grpSpPr>
        <p:sp>
          <p:nvSpPr>
            <p:cNvPr id="604" name="Rectangle 603">
              <a:extLst>
                <a:ext uri="{FF2B5EF4-FFF2-40B4-BE49-F238E27FC236}">
                  <a16:creationId xmlns:a16="http://schemas.microsoft.com/office/drawing/2014/main" id="{18BB55B6-3CDD-4845-954C-46C1D4AE5E3F}"/>
                </a:ext>
              </a:extLst>
            </p:cNvPr>
            <p:cNvSpPr/>
            <p:nvPr/>
          </p:nvSpPr>
          <p:spPr>
            <a:xfrm>
              <a:off x="7106786" y="3278893"/>
              <a:ext cx="502568" cy="807824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05" name="Google Shape;1004;p21">
              <a:extLst>
                <a:ext uri="{FF2B5EF4-FFF2-40B4-BE49-F238E27FC236}">
                  <a16:creationId xmlns:a16="http://schemas.microsoft.com/office/drawing/2014/main" id="{597B617D-17E0-4963-B084-FD852F2C867A}"/>
                </a:ext>
              </a:extLst>
            </p:cNvPr>
            <p:cNvGrpSpPr/>
            <p:nvPr/>
          </p:nvGrpSpPr>
          <p:grpSpPr>
            <a:xfrm rot="16200000">
              <a:off x="6942233" y="3495054"/>
              <a:ext cx="786384" cy="393193"/>
              <a:chOff x="7058431" y="4616838"/>
              <a:chExt cx="786384" cy="393193"/>
            </a:xfrm>
          </p:grpSpPr>
          <p:pic>
            <p:nvPicPr>
              <p:cNvPr id="606" name="Google Shape;1005;p21">
                <a:extLst>
                  <a:ext uri="{FF2B5EF4-FFF2-40B4-BE49-F238E27FC236}">
                    <a16:creationId xmlns:a16="http://schemas.microsoft.com/office/drawing/2014/main" id="{3A1375B9-3A64-4BF8-A97F-BBFABFC47F72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7058431" y="4616838"/>
                <a:ext cx="786384" cy="39319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607" name="Google Shape;1006;p21">
                <a:extLst>
                  <a:ext uri="{FF2B5EF4-FFF2-40B4-BE49-F238E27FC236}">
                    <a16:creationId xmlns:a16="http://schemas.microsoft.com/office/drawing/2014/main" id="{9236D046-72FA-43B3-8CB4-6FA44A2932DC}"/>
                  </a:ext>
                </a:extLst>
              </p:cNvPr>
              <p:cNvGrpSpPr/>
              <p:nvPr/>
            </p:nvGrpSpPr>
            <p:grpSpPr>
              <a:xfrm>
                <a:off x="7223849" y="4715908"/>
                <a:ext cx="193385" cy="81621"/>
                <a:chOff x="7223849" y="4715908"/>
                <a:chExt cx="193385" cy="81621"/>
              </a:xfrm>
            </p:grpSpPr>
            <p:sp>
              <p:nvSpPr>
                <p:cNvPr id="608" name="Google Shape;1007;p21">
                  <a:extLst>
                    <a:ext uri="{FF2B5EF4-FFF2-40B4-BE49-F238E27FC236}">
                      <a16:creationId xmlns:a16="http://schemas.microsoft.com/office/drawing/2014/main" id="{C101C318-D084-44B4-A81E-EEC6F005A487}"/>
                    </a:ext>
                  </a:extLst>
                </p:cNvPr>
                <p:cNvSpPr/>
                <p:nvPr/>
              </p:nvSpPr>
              <p:spPr>
                <a:xfrm>
                  <a:off x="7336534" y="4716829"/>
                  <a:ext cx="80700" cy="807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9" name="Google Shape;1008;p21">
                  <a:extLst>
                    <a:ext uri="{FF2B5EF4-FFF2-40B4-BE49-F238E27FC236}">
                      <a16:creationId xmlns:a16="http://schemas.microsoft.com/office/drawing/2014/main" id="{E0AA63B4-0673-43FA-9628-E18DB397FC4C}"/>
                    </a:ext>
                  </a:extLst>
                </p:cNvPr>
                <p:cNvSpPr/>
                <p:nvPr/>
              </p:nvSpPr>
              <p:spPr>
                <a:xfrm>
                  <a:off x="7223849" y="4715908"/>
                  <a:ext cx="80700" cy="80700"/>
                </a:xfrm>
                <a:prstGeom prst="ellipse">
                  <a:avLst/>
                </a:prstGeom>
                <a:solidFill>
                  <a:srgbClr val="9900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611" name="Group 610">
            <a:extLst>
              <a:ext uri="{FF2B5EF4-FFF2-40B4-BE49-F238E27FC236}">
                <a16:creationId xmlns:a16="http://schemas.microsoft.com/office/drawing/2014/main" id="{A4DA6F9A-759A-47DB-A293-1207172C831A}"/>
              </a:ext>
            </a:extLst>
          </p:cNvPr>
          <p:cNvGrpSpPr/>
          <p:nvPr/>
        </p:nvGrpSpPr>
        <p:grpSpPr>
          <a:xfrm rot="16200000">
            <a:off x="1732897" y="4567899"/>
            <a:ext cx="260040" cy="277975"/>
            <a:chOff x="2063828" y="5008000"/>
            <a:chExt cx="705195" cy="753833"/>
          </a:xfrm>
        </p:grpSpPr>
        <p:sp>
          <p:nvSpPr>
            <p:cNvPr id="612" name="Rectangle 611">
              <a:extLst>
                <a:ext uri="{FF2B5EF4-FFF2-40B4-BE49-F238E27FC236}">
                  <a16:creationId xmlns:a16="http://schemas.microsoft.com/office/drawing/2014/main" id="{804393FA-1A1F-4528-89DA-2C3F24952942}"/>
                </a:ext>
              </a:extLst>
            </p:cNvPr>
            <p:cNvSpPr/>
            <p:nvPr/>
          </p:nvSpPr>
          <p:spPr>
            <a:xfrm>
              <a:off x="2289772" y="5687934"/>
              <a:ext cx="253306" cy="73899"/>
            </a:xfrm>
            <a:prstGeom prst="rect">
              <a:avLst/>
            </a:prstGeom>
            <a:solidFill>
              <a:srgbClr val="999999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3" name="Rectangle: Rounded Corners 612">
              <a:extLst>
                <a:ext uri="{FF2B5EF4-FFF2-40B4-BE49-F238E27FC236}">
                  <a16:creationId xmlns:a16="http://schemas.microsoft.com/office/drawing/2014/main" id="{7E6A2307-2465-4F45-8BE4-2F927EE12A5B}"/>
                </a:ext>
              </a:extLst>
            </p:cNvPr>
            <p:cNvSpPr/>
            <p:nvPr/>
          </p:nvSpPr>
          <p:spPr>
            <a:xfrm>
              <a:off x="2063828" y="5008000"/>
              <a:ext cx="705195" cy="705195"/>
            </a:xfrm>
            <a:prstGeom prst="roundRect">
              <a:avLst>
                <a:gd name="adj" fmla="val 9914"/>
              </a:avLst>
            </a:prstGeom>
            <a:solidFill>
              <a:srgbClr val="999999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4" name="Group 613">
            <a:extLst>
              <a:ext uri="{FF2B5EF4-FFF2-40B4-BE49-F238E27FC236}">
                <a16:creationId xmlns:a16="http://schemas.microsoft.com/office/drawing/2014/main" id="{C1595B35-AF88-4273-B48D-ABBDA27D6252}"/>
              </a:ext>
            </a:extLst>
          </p:cNvPr>
          <p:cNvGrpSpPr/>
          <p:nvPr/>
        </p:nvGrpSpPr>
        <p:grpSpPr>
          <a:xfrm rot="5400000">
            <a:off x="8154584" y="3692090"/>
            <a:ext cx="260040" cy="277975"/>
            <a:chOff x="2063828" y="5008000"/>
            <a:chExt cx="705195" cy="753833"/>
          </a:xfrm>
        </p:grpSpPr>
        <p:sp>
          <p:nvSpPr>
            <p:cNvPr id="615" name="Rectangle 614">
              <a:extLst>
                <a:ext uri="{FF2B5EF4-FFF2-40B4-BE49-F238E27FC236}">
                  <a16:creationId xmlns:a16="http://schemas.microsoft.com/office/drawing/2014/main" id="{FE558E3F-6885-4042-97D0-13D462CB8F13}"/>
                </a:ext>
              </a:extLst>
            </p:cNvPr>
            <p:cNvSpPr/>
            <p:nvPr/>
          </p:nvSpPr>
          <p:spPr>
            <a:xfrm>
              <a:off x="2289772" y="5687934"/>
              <a:ext cx="253306" cy="73899"/>
            </a:xfrm>
            <a:prstGeom prst="rect">
              <a:avLst/>
            </a:prstGeom>
            <a:solidFill>
              <a:srgbClr val="999999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6" name="Rectangle: Rounded Corners 615">
              <a:extLst>
                <a:ext uri="{FF2B5EF4-FFF2-40B4-BE49-F238E27FC236}">
                  <a16:creationId xmlns:a16="http://schemas.microsoft.com/office/drawing/2014/main" id="{E5B6671F-D69C-4602-B0E9-7A48C3F0B4F3}"/>
                </a:ext>
              </a:extLst>
            </p:cNvPr>
            <p:cNvSpPr/>
            <p:nvPr/>
          </p:nvSpPr>
          <p:spPr>
            <a:xfrm>
              <a:off x="2063828" y="5008000"/>
              <a:ext cx="705195" cy="705195"/>
            </a:xfrm>
            <a:prstGeom prst="roundRect">
              <a:avLst>
                <a:gd name="adj" fmla="val 9914"/>
              </a:avLst>
            </a:prstGeom>
            <a:solidFill>
              <a:srgbClr val="999999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7" name="Group 616">
            <a:extLst>
              <a:ext uri="{FF2B5EF4-FFF2-40B4-BE49-F238E27FC236}">
                <a16:creationId xmlns:a16="http://schemas.microsoft.com/office/drawing/2014/main" id="{5C63CCEA-A09B-4294-BCA6-CD83CADD4435}"/>
              </a:ext>
            </a:extLst>
          </p:cNvPr>
          <p:cNvGrpSpPr/>
          <p:nvPr/>
        </p:nvGrpSpPr>
        <p:grpSpPr>
          <a:xfrm>
            <a:off x="4578825" y="5229506"/>
            <a:ext cx="568462" cy="858469"/>
            <a:chOff x="4300214" y="5223067"/>
            <a:chExt cx="568462" cy="858469"/>
          </a:xfrm>
        </p:grpSpPr>
        <p:pic>
          <p:nvPicPr>
            <p:cNvPr id="618" name="Google Shape;968;p21">
              <a:extLst>
                <a:ext uri="{FF2B5EF4-FFF2-40B4-BE49-F238E27FC236}">
                  <a16:creationId xmlns:a16="http://schemas.microsoft.com/office/drawing/2014/main" id="{7338B85F-A9BC-4D8F-9A0F-47E08837C89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1975" y="5445687"/>
              <a:ext cx="504940" cy="6358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969;p21">
              <a:extLst>
                <a:ext uri="{FF2B5EF4-FFF2-40B4-BE49-F238E27FC236}">
                  <a16:creationId xmlns:a16="http://schemas.microsoft.com/office/drawing/2014/main" id="{9E2E60D8-1418-4213-8AE3-BBC832FBDF3B}"/>
                </a:ext>
              </a:extLst>
            </p:cNvPr>
            <p:cNvSpPr txBox="1"/>
            <p:nvPr/>
          </p:nvSpPr>
          <p:spPr>
            <a:xfrm>
              <a:off x="4300214" y="5223067"/>
              <a:ext cx="568462" cy="270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Cassette cart</a:t>
              </a:r>
              <a:endParaRPr sz="800" dirty="0"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 dirty="0">
                <a:solidFill>
                  <a:schemeClr val="dk1"/>
                </a:solidFill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0" name="Group 619">
            <a:extLst>
              <a:ext uri="{FF2B5EF4-FFF2-40B4-BE49-F238E27FC236}">
                <a16:creationId xmlns:a16="http://schemas.microsoft.com/office/drawing/2014/main" id="{2C4C9BDE-0DD9-4309-9035-E24649DDD8A2}"/>
              </a:ext>
            </a:extLst>
          </p:cNvPr>
          <p:cNvGrpSpPr/>
          <p:nvPr/>
        </p:nvGrpSpPr>
        <p:grpSpPr>
          <a:xfrm>
            <a:off x="5208067" y="5678211"/>
            <a:ext cx="482329" cy="401941"/>
            <a:chOff x="7049984" y="7178530"/>
            <a:chExt cx="482329" cy="401941"/>
          </a:xfrm>
        </p:grpSpPr>
        <p:sp>
          <p:nvSpPr>
            <p:cNvPr id="621" name="Rectangle 620">
              <a:extLst>
                <a:ext uri="{FF2B5EF4-FFF2-40B4-BE49-F238E27FC236}">
                  <a16:creationId xmlns:a16="http://schemas.microsoft.com/office/drawing/2014/main" id="{66ED2A93-5FDD-47CE-B319-087A236DA6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49984" y="7178530"/>
              <a:ext cx="482329" cy="401941"/>
            </a:xfrm>
            <a:prstGeom prst="rect">
              <a:avLst/>
            </a:prstGeom>
            <a:gradFill>
              <a:gsLst>
                <a:gs pos="0">
                  <a:schemeClr val="accent4"/>
                </a:gs>
                <a:gs pos="5600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622" name="Rectangle 621">
              <a:extLst>
                <a:ext uri="{FF2B5EF4-FFF2-40B4-BE49-F238E27FC236}">
                  <a16:creationId xmlns:a16="http://schemas.microsoft.com/office/drawing/2014/main" id="{FD67823B-912E-4275-B92E-E32ED26A039B}"/>
                </a:ext>
              </a:extLst>
            </p:cNvPr>
            <p:cNvSpPr/>
            <p:nvPr/>
          </p:nvSpPr>
          <p:spPr>
            <a:xfrm>
              <a:off x="7254157" y="7178530"/>
              <a:ext cx="73983" cy="401941"/>
            </a:xfrm>
            <a:prstGeom prst="rect">
              <a:avLst/>
            </a:prstGeom>
            <a:solidFill>
              <a:schemeClr val="accent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3" name="Rectangle 622">
            <a:extLst>
              <a:ext uri="{FF2B5EF4-FFF2-40B4-BE49-F238E27FC236}">
                <a16:creationId xmlns:a16="http://schemas.microsoft.com/office/drawing/2014/main" id="{787382D4-9C09-4B84-B956-12829D23E43B}"/>
              </a:ext>
            </a:extLst>
          </p:cNvPr>
          <p:cNvSpPr/>
          <p:nvPr/>
        </p:nvSpPr>
        <p:spPr>
          <a:xfrm>
            <a:off x="5170741" y="5402915"/>
            <a:ext cx="568578" cy="301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Platform cart</a:t>
            </a:r>
          </a:p>
        </p:txBody>
      </p:sp>
      <p:grpSp>
        <p:nvGrpSpPr>
          <p:cNvPr id="624" name="Group 623">
            <a:extLst>
              <a:ext uri="{FF2B5EF4-FFF2-40B4-BE49-F238E27FC236}">
                <a16:creationId xmlns:a16="http://schemas.microsoft.com/office/drawing/2014/main" id="{AB163555-9E3A-4F0B-85BF-1C674A57D0D1}"/>
              </a:ext>
            </a:extLst>
          </p:cNvPr>
          <p:cNvGrpSpPr/>
          <p:nvPr/>
        </p:nvGrpSpPr>
        <p:grpSpPr>
          <a:xfrm>
            <a:off x="5770421" y="5399873"/>
            <a:ext cx="549032" cy="663884"/>
            <a:chOff x="4926243" y="5400141"/>
            <a:chExt cx="549032" cy="663884"/>
          </a:xfrm>
        </p:grpSpPr>
        <p:sp>
          <p:nvSpPr>
            <p:cNvPr id="625" name="Google Shape;984;p21">
              <a:extLst>
                <a:ext uri="{FF2B5EF4-FFF2-40B4-BE49-F238E27FC236}">
                  <a16:creationId xmlns:a16="http://schemas.microsoft.com/office/drawing/2014/main" id="{30B3CC84-6288-49EF-9FCC-2222B971074C}"/>
                </a:ext>
              </a:extLst>
            </p:cNvPr>
            <p:cNvSpPr txBox="1"/>
            <p:nvPr/>
          </p:nvSpPr>
          <p:spPr>
            <a:xfrm>
              <a:off x="4926243" y="5400141"/>
              <a:ext cx="549032" cy="20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Cassette hotel</a:t>
              </a:r>
              <a:endParaRPr sz="800" dirty="0"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 dirty="0">
                <a:solidFill>
                  <a:schemeClr val="dk1"/>
                </a:solidFill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26" name="Group 625">
              <a:extLst>
                <a:ext uri="{FF2B5EF4-FFF2-40B4-BE49-F238E27FC236}">
                  <a16:creationId xmlns:a16="http://schemas.microsoft.com/office/drawing/2014/main" id="{5AABBF83-221F-40AA-B122-5F2958FB7513}"/>
                </a:ext>
              </a:extLst>
            </p:cNvPr>
            <p:cNvGrpSpPr/>
            <p:nvPr/>
          </p:nvGrpSpPr>
          <p:grpSpPr>
            <a:xfrm>
              <a:off x="4929507" y="5668025"/>
              <a:ext cx="528002" cy="396000"/>
              <a:chOff x="7058353" y="6366428"/>
              <a:chExt cx="528002" cy="396000"/>
            </a:xfrm>
          </p:grpSpPr>
          <p:grpSp>
            <p:nvGrpSpPr>
              <p:cNvPr id="627" name="Graphic 278">
                <a:extLst>
                  <a:ext uri="{FF2B5EF4-FFF2-40B4-BE49-F238E27FC236}">
                    <a16:creationId xmlns:a16="http://schemas.microsoft.com/office/drawing/2014/main" id="{949E6D5D-E384-4888-819C-EB16ACE736F6}"/>
                  </a:ext>
                </a:extLst>
              </p:cNvPr>
              <p:cNvGrpSpPr/>
              <p:nvPr/>
            </p:nvGrpSpPr>
            <p:grpSpPr>
              <a:xfrm>
                <a:off x="7058353" y="6366428"/>
                <a:ext cx="528002" cy="396000"/>
                <a:chOff x="4731816" y="4811763"/>
                <a:chExt cx="529721" cy="397290"/>
              </a:xfrm>
              <a:solidFill>
                <a:schemeClr val="accent1"/>
              </a:solidFill>
            </p:grpSpPr>
            <p:sp>
              <p:nvSpPr>
                <p:cNvPr id="631" name="Freeform: Shape 630">
                  <a:extLst>
                    <a:ext uri="{FF2B5EF4-FFF2-40B4-BE49-F238E27FC236}">
                      <a16:creationId xmlns:a16="http://schemas.microsoft.com/office/drawing/2014/main" id="{3342DEBE-DC58-437F-8F48-0BA77BCF44DE}"/>
                    </a:ext>
                  </a:extLst>
                </p:cNvPr>
                <p:cNvSpPr/>
                <p:nvPr/>
              </p:nvSpPr>
              <p:spPr>
                <a:xfrm>
                  <a:off x="4731816" y="4811763"/>
                  <a:ext cx="529721" cy="397290"/>
                </a:xfrm>
                <a:custGeom>
                  <a:avLst/>
                  <a:gdLst>
                    <a:gd name="connsiteX0" fmla="*/ 544856 w 529721"/>
                    <a:gd name="connsiteY0" fmla="*/ 408642 h 397290"/>
                    <a:gd name="connsiteX1" fmla="*/ 0 w 529721"/>
                    <a:gd name="connsiteY1" fmla="*/ 408642 h 397290"/>
                    <a:gd name="connsiteX2" fmla="*/ 0 w 529721"/>
                    <a:gd name="connsiteY2" fmla="*/ 0 h 397290"/>
                    <a:gd name="connsiteX3" fmla="*/ 544856 w 529721"/>
                    <a:gd name="connsiteY3" fmla="*/ 0 h 397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9721" h="397290">
                      <a:moveTo>
                        <a:pt x="544856" y="408642"/>
                      </a:moveTo>
                      <a:lnTo>
                        <a:pt x="0" y="408642"/>
                      </a:lnTo>
                      <a:lnTo>
                        <a:pt x="0" y="0"/>
                      </a:lnTo>
                      <a:lnTo>
                        <a:pt x="5448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632" name="Freeform: Shape 631">
                  <a:extLst>
                    <a:ext uri="{FF2B5EF4-FFF2-40B4-BE49-F238E27FC236}">
                      <a16:creationId xmlns:a16="http://schemas.microsoft.com/office/drawing/2014/main" id="{9B4F1423-EAFF-4CBE-86C9-00903009C96C}"/>
                    </a:ext>
                  </a:extLst>
                </p:cNvPr>
                <p:cNvSpPr/>
                <p:nvPr/>
              </p:nvSpPr>
              <p:spPr>
                <a:xfrm>
                  <a:off x="5141404" y="5153243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3" name="Freeform: Shape 632">
                  <a:extLst>
                    <a:ext uri="{FF2B5EF4-FFF2-40B4-BE49-F238E27FC236}">
                      <a16:creationId xmlns:a16="http://schemas.microsoft.com/office/drawing/2014/main" id="{285D2D13-3D24-4DA5-BA3C-114EEB3B10AE}"/>
                    </a:ext>
                  </a:extLst>
                </p:cNvPr>
                <p:cNvSpPr/>
                <p:nvPr/>
              </p:nvSpPr>
              <p:spPr>
                <a:xfrm>
                  <a:off x="5222754" y="5071894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4" name="Freeform: Shape 633">
                  <a:extLst>
                    <a:ext uri="{FF2B5EF4-FFF2-40B4-BE49-F238E27FC236}">
                      <a16:creationId xmlns:a16="http://schemas.microsoft.com/office/drawing/2014/main" id="{3C53D4ED-346E-4537-935E-7B17C13E7901}"/>
                    </a:ext>
                  </a:extLst>
                </p:cNvPr>
                <p:cNvSpPr/>
                <p:nvPr/>
              </p:nvSpPr>
              <p:spPr>
                <a:xfrm>
                  <a:off x="5222754" y="4907302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5" name="Freeform: Shape 634">
                  <a:extLst>
                    <a:ext uri="{FF2B5EF4-FFF2-40B4-BE49-F238E27FC236}">
                      <a16:creationId xmlns:a16="http://schemas.microsoft.com/office/drawing/2014/main" id="{11A7E9C4-DCDF-4004-B5AD-E042D0F0254A}"/>
                    </a:ext>
                  </a:extLst>
                </p:cNvPr>
                <p:cNvSpPr/>
                <p:nvPr/>
              </p:nvSpPr>
              <p:spPr>
                <a:xfrm>
                  <a:off x="5222754" y="4965949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6" name="Freeform: Shape 635">
                  <a:extLst>
                    <a:ext uri="{FF2B5EF4-FFF2-40B4-BE49-F238E27FC236}">
                      <a16:creationId xmlns:a16="http://schemas.microsoft.com/office/drawing/2014/main" id="{1F5A69BA-A2DD-4169-B77A-DB204866D206}"/>
                    </a:ext>
                  </a:extLst>
                </p:cNvPr>
                <p:cNvSpPr/>
                <p:nvPr/>
              </p:nvSpPr>
              <p:spPr>
                <a:xfrm>
                  <a:off x="4753572" y="5071894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7" name="Freeform: Shape 636">
                  <a:extLst>
                    <a:ext uri="{FF2B5EF4-FFF2-40B4-BE49-F238E27FC236}">
                      <a16:creationId xmlns:a16="http://schemas.microsoft.com/office/drawing/2014/main" id="{AC89379A-5CD6-4F98-9831-A74B5C42799A}"/>
                    </a:ext>
                  </a:extLst>
                </p:cNvPr>
                <p:cNvSpPr/>
                <p:nvPr/>
              </p:nvSpPr>
              <p:spPr>
                <a:xfrm>
                  <a:off x="4753572" y="4907302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8" name="Freeform: Shape 637">
                  <a:extLst>
                    <a:ext uri="{FF2B5EF4-FFF2-40B4-BE49-F238E27FC236}">
                      <a16:creationId xmlns:a16="http://schemas.microsoft.com/office/drawing/2014/main" id="{4DF9D78B-7D3E-42B8-B98F-385505AB3D0B}"/>
                    </a:ext>
                  </a:extLst>
                </p:cNvPr>
                <p:cNvSpPr/>
                <p:nvPr/>
              </p:nvSpPr>
              <p:spPr>
                <a:xfrm>
                  <a:off x="4753572" y="4965949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9" name="Freeform: Shape 638">
                  <a:extLst>
                    <a:ext uri="{FF2B5EF4-FFF2-40B4-BE49-F238E27FC236}">
                      <a16:creationId xmlns:a16="http://schemas.microsoft.com/office/drawing/2014/main" id="{45E89EB8-B8BC-45AF-AE6E-5814E9B7D0A3}"/>
                    </a:ext>
                  </a:extLst>
                </p:cNvPr>
                <p:cNvSpPr/>
                <p:nvPr/>
              </p:nvSpPr>
              <p:spPr>
                <a:xfrm>
                  <a:off x="4834922" y="5153243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8" name="Group 627">
                <a:extLst>
                  <a:ext uri="{FF2B5EF4-FFF2-40B4-BE49-F238E27FC236}">
                    <a16:creationId xmlns:a16="http://schemas.microsoft.com/office/drawing/2014/main" id="{D9A1616E-D9C9-4731-95F4-5C3E085E2687}"/>
                  </a:ext>
                </a:extLst>
              </p:cNvPr>
              <p:cNvGrpSpPr/>
              <p:nvPr/>
            </p:nvGrpSpPr>
            <p:grpSpPr>
              <a:xfrm>
                <a:off x="7112207" y="6440530"/>
                <a:ext cx="433883" cy="266269"/>
                <a:chOff x="7112207" y="6440530"/>
                <a:chExt cx="433883" cy="266269"/>
              </a:xfrm>
            </p:grpSpPr>
            <p:sp>
              <p:nvSpPr>
                <p:cNvPr id="629" name="Rectangle: Rounded Corners 628">
                  <a:extLst>
                    <a:ext uri="{FF2B5EF4-FFF2-40B4-BE49-F238E27FC236}">
                      <a16:creationId xmlns:a16="http://schemas.microsoft.com/office/drawing/2014/main" id="{A056502C-A7B3-4A85-BBCB-EC2FF647316E}"/>
                    </a:ext>
                  </a:extLst>
                </p:cNvPr>
                <p:cNvSpPr/>
                <p:nvPr/>
              </p:nvSpPr>
              <p:spPr>
                <a:xfrm>
                  <a:off x="7112207" y="6440530"/>
                  <a:ext cx="433883" cy="266269"/>
                </a:xfrm>
                <a:prstGeom prst="roundRect">
                  <a:avLst/>
                </a:prstGeom>
                <a:solidFill>
                  <a:schemeClr val="tx1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0" name="Rectangle: Rounded Corners 629">
                  <a:extLst>
                    <a:ext uri="{FF2B5EF4-FFF2-40B4-BE49-F238E27FC236}">
                      <a16:creationId xmlns:a16="http://schemas.microsoft.com/office/drawing/2014/main" id="{00DDAF50-5B8D-4481-A734-BFB238DC2967}"/>
                    </a:ext>
                  </a:extLst>
                </p:cNvPr>
                <p:cNvSpPr/>
                <p:nvPr/>
              </p:nvSpPr>
              <p:spPr>
                <a:xfrm>
                  <a:off x="7142815" y="6475911"/>
                  <a:ext cx="372666" cy="195508"/>
                </a:xfrm>
                <a:prstGeom prst="roundRect">
                  <a:avLst>
                    <a:gd name="adj" fmla="val 7536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641" name="Google Shape;912;p21">
            <a:extLst>
              <a:ext uri="{FF2B5EF4-FFF2-40B4-BE49-F238E27FC236}">
                <a16:creationId xmlns:a16="http://schemas.microsoft.com/office/drawing/2014/main" id="{54D55A06-F04E-40AC-AF26-F03B21195864}"/>
              </a:ext>
            </a:extLst>
          </p:cNvPr>
          <p:cNvSpPr txBox="1"/>
          <p:nvPr/>
        </p:nvSpPr>
        <p:spPr>
          <a:xfrm rot="1666">
            <a:off x="2513992" y="2259525"/>
            <a:ext cx="446637" cy="234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</a:t>
            </a:r>
            <a:r>
              <a:rPr lang="en-US" sz="800" baseline="-25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</a:t>
            </a: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conc.</a:t>
            </a:r>
            <a:endParaRPr sz="800" dirty="0"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913;p21">
            <a:extLst>
              <a:ext uri="{FF2B5EF4-FFF2-40B4-BE49-F238E27FC236}">
                <a16:creationId xmlns:a16="http://schemas.microsoft.com/office/drawing/2014/main" id="{CB5852A7-84CA-45E6-BD52-77BB683E8EE2}"/>
              </a:ext>
            </a:extLst>
          </p:cNvPr>
          <p:cNvSpPr txBox="1"/>
          <p:nvPr/>
        </p:nvSpPr>
        <p:spPr>
          <a:xfrm>
            <a:off x="2938659" y="2241465"/>
            <a:ext cx="402000" cy="1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Chiller</a:t>
            </a:r>
            <a:endParaRPr sz="800" dirty="0">
              <a:ea typeface="Calibri"/>
              <a:cs typeface="Calibri"/>
              <a:sym typeface="Calibri"/>
            </a:endParaRPr>
          </a:p>
        </p:txBody>
      </p:sp>
      <p:grpSp>
        <p:nvGrpSpPr>
          <p:cNvPr id="643" name="Google Shape;1020;p21">
            <a:extLst>
              <a:ext uri="{FF2B5EF4-FFF2-40B4-BE49-F238E27FC236}">
                <a16:creationId xmlns:a16="http://schemas.microsoft.com/office/drawing/2014/main" id="{163C1F5C-20AC-447F-AC3F-F646C3E96993}"/>
              </a:ext>
            </a:extLst>
          </p:cNvPr>
          <p:cNvGrpSpPr/>
          <p:nvPr/>
        </p:nvGrpSpPr>
        <p:grpSpPr>
          <a:xfrm rot="5400000">
            <a:off x="3045460" y="1975007"/>
            <a:ext cx="156000" cy="388500"/>
            <a:chOff x="629613" y="4299300"/>
            <a:chExt cx="156000" cy="388500"/>
          </a:xfrm>
        </p:grpSpPr>
        <p:sp>
          <p:nvSpPr>
            <p:cNvPr id="644" name="Google Shape;1021;p21">
              <a:extLst>
                <a:ext uri="{FF2B5EF4-FFF2-40B4-BE49-F238E27FC236}">
                  <a16:creationId xmlns:a16="http://schemas.microsoft.com/office/drawing/2014/main" id="{071CB5DE-49D6-4879-808D-3BEEF7A27096}"/>
                </a:ext>
              </a:extLst>
            </p:cNvPr>
            <p:cNvSpPr/>
            <p:nvPr/>
          </p:nvSpPr>
          <p:spPr>
            <a:xfrm>
              <a:off x="629613" y="4299300"/>
              <a:ext cx="156000" cy="388500"/>
            </a:xfrm>
            <a:prstGeom prst="rect">
              <a:avLst/>
            </a:prstGeom>
            <a:solidFill>
              <a:srgbClr val="B7B7B7"/>
            </a:solidFill>
            <a:ln w="31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/>
            </a:p>
          </p:txBody>
        </p:sp>
        <p:sp>
          <p:nvSpPr>
            <p:cNvPr id="645" name="Google Shape;1022;p21">
              <a:extLst>
                <a:ext uri="{FF2B5EF4-FFF2-40B4-BE49-F238E27FC236}">
                  <a16:creationId xmlns:a16="http://schemas.microsoft.com/office/drawing/2014/main" id="{8A56DD4C-C188-43D3-8D68-E08F9AC7601B}"/>
                </a:ext>
              </a:extLst>
            </p:cNvPr>
            <p:cNvSpPr/>
            <p:nvPr/>
          </p:nvSpPr>
          <p:spPr>
            <a:xfrm rot="-5400000">
              <a:off x="667279" y="4453208"/>
              <a:ext cx="80700" cy="807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6" name="TextBox 645">
            <a:extLst>
              <a:ext uri="{FF2B5EF4-FFF2-40B4-BE49-F238E27FC236}">
                <a16:creationId xmlns:a16="http://schemas.microsoft.com/office/drawing/2014/main" id="{9BC59B6D-2493-40FF-A48D-1C8538D917F5}"/>
              </a:ext>
            </a:extLst>
          </p:cNvPr>
          <p:cNvSpPr txBox="1">
            <a:spLocks noChangeAspect="1"/>
          </p:cNvSpPr>
          <p:nvPr/>
        </p:nvSpPr>
        <p:spPr>
          <a:xfrm>
            <a:off x="2663694" y="1871067"/>
            <a:ext cx="549684" cy="21679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Printing</a:t>
            </a:r>
          </a:p>
          <a:p>
            <a:pPr algn="ctr"/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47" name="Group 646">
            <a:extLst>
              <a:ext uri="{FF2B5EF4-FFF2-40B4-BE49-F238E27FC236}">
                <a16:creationId xmlns:a16="http://schemas.microsoft.com/office/drawing/2014/main" id="{2C2171EA-CD27-4BBC-8EA9-09750279CFEC}"/>
              </a:ext>
            </a:extLst>
          </p:cNvPr>
          <p:cNvGrpSpPr/>
          <p:nvPr/>
        </p:nvGrpSpPr>
        <p:grpSpPr>
          <a:xfrm>
            <a:off x="2577610" y="2091304"/>
            <a:ext cx="281635" cy="164437"/>
            <a:chOff x="7419508" y="5183671"/>
            <a:chExt cx="281635" cy="164437"/>
          </a:xfrm>
        </p:grpSpPr>
        <p:grpSp>
          <p:nvGrpSpPr>
            <p:cNvPr id="648" name="Group 647">
              <a:extLst>
                <a:ext uri="{FF2B5EF4-FFF2-40B4-BE49-F238E27FC236}">
                  <a16:creationId xmlns:a16="http://schemas.microsoft.com/office/drawing/2014/main" id="{46A2D771-4720-485A-90DA-529248ACB0C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19508" y="5183671"/>
              <a:ext cx="281635" cy="164437"/>
              <a:chOff x="7596664" y="5194759"/>
              <a:chExt cx="1135433" cy="662938"/>
            </a:xfrm>
          </p:grpSpPr>
          <p:sp>
            <p:nvSpPr>
              <p:cNvPr id="650" name="Rectangle 649">
                <a:extLst>
                  <a:ext uri="{FF2B5EF4-FFF2-40B4-BE49-F238E27FC236}">
                    <a16:creationId xmlns:a16="http://schemas.microsoft.com/office/drawing/2014/main" id="{B5E70807-83D6-461F-8DBF-65DBC4CFDBF2}"/>
                  </a:ext>
                </a:extLst>
              </p:cNvPr>
              <p:cNvSpPr/>
              <p:nvPr/>
            </p:nvSpPr>
            <p:spPr>
              <a:xfrm>
                <a:off x="7596664" y="5194759"/>
                <a:ext cx="1135433" cy="66293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51" name="Straight Connector 650">
                <a:extLst>
                  <a:ext uri="{FF2B5EF4-FFF2-40B4-BE49-F238E27FC236}">
                    <a16:creationId xmlns:a16="http://schemas.microsoft.com/office/drawing/2014/main" id="{12C010C5-71D7-4DC3-9D5B-320C331C5C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6664" y="5641634"/>
                <a:ext cx="1135433" cy="0"/>
              </a:xfrm>
              <a:prstGeom prst="line">
                <a:avLst/>
              </a:prstGeom>
              <a:ln w="3175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9" name="Oval 648">
              <a:extLst>
                <a:ext uri="{FF2B5EF4-FFF2-40B4-BE49-F238E27FC236}">
                  <a16:creationId xmlns:a16="http://schemas.microsoft.com/office/drawing/2014/main" id="{0EAF79DC-7133-4E52-B64A-C5C3421E7375}"/>
                </a:ext>
              </a:extLst>
            </p:cNvPr>
            <p:cNvSpPr/>
            <p:nvPr/>
          </p:nvSpPr>
          <p:spPr>
            <a:xfrm>
              <a:off x="7519984" y="5208002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2" name="Google Shape;1039;p21">
            <a:extLst>
              <a:ext uri="{FF2B5EF4-FFF2-40B4-BE49-F238E27FC236}">
                <a16:creationId xmlns:a16="http://schemas.microsoft.com/office/drawing/2014/main" id="{D95C7DA1-8CDE-4631-8AC8-09DAF109D6F0}"/>
              </a:ext>
            </a:extLst>
          </p:cNvPr>
          <p:cNvGrpSpPr/>
          <p:nvPr/>
        </p:nvGrpSpPr>
        <p:grpSpPr>
          <a:xfrm rot="5400000">
            <a:off x="4034247" y="3832140"/>
            <a:ext cx="722874" cy="606102"/>
            <a:chOff x="1308753" y="5131353"/>
            <a:chExt cx="722874" cy="606102"/>
          </a:xfrm>
        </p:grpSpPr>
        <p:grpSp>
          <p:nvGrpSpPr>
            <p:cNvPr id="653" name="Google Shape;1040;p21">
              <a:extLst>
                <a:ext uri="{FF2B5EF4-FFF2-40B4-BE49-F238E27FC236}">
                  <a16:creationId xmlns:a16="http://schemas.microsoft.com/office/drawing/2014/main" id="{58DD7AF6-7F41-421C-B1A7-CFBF710F8872}"/>
                </a:ext>
              </a:extLst>
            </p:cNvPr>
            <p:cNvGrpSpPr/>
            <p:nvPr/>
          </p:nvGrpSpPr>
          <p:grpSpPr>
            <a:xfrm>
              <a:off x="1308753" y="5131353"/>
              <a:ext cx="722874" cy="606102"/>
              <a:chOff x="1308753" y="5131353"/>
              <a:chExt cx="722874" cy="606102"/>
            </a:xfrm>
          </p:grpSpPr>
          <p:sp>
            <p:nvSpPr>
              <p:cNvPr id="655" name="Google Shape;1041;p21">
                <a:extLst>
                  <a:ext uri="{FF2B5EF4-FFF2-40B4-BE49-F238E27FC236}">
                    <a16:creationId xmlns:a16="http://schemas.microsoft.com/office/drawing/2014/main" id="{2DEDF48F-9840-4635-B319-74FAF1CC2D82}"/>
                  </a:ext>
                </a:extLst>
              </p:cNvPr>
              <p:cNvSpPr txBox="1"/>
              <p:nvPr/>
            </p:nvSpPr>
            <p:spPr>
              <a:xfrm rot="16200000">
                <a:off x="1166846" y="5273260"/>
                <a:ext cx="606102" cy="322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00" dirty="0">
                    <a:solidFill>
                      <a:schemeClr val="dk1"/>
                    </a:solidFill>
                    <a:ea typeface="Calibri"/>
                    <a:cs typeface="Calibri"/>
                    <a:sym typeface="Calibri"/>
                  </a:rPr>
                  <a:t>Resin Vacuum</a:t>
                </a:r>
                <a:endParaRPr sz="800" dirty="0"/>
              </a:p>
            </p:txBody>
          </p:sp>
          <p:grpSp>
            <p:nvGrpSpPr>
              <p:cNvPr id="656" name="Google Shape;1042;p21">
                <a:extLst>
                  <a:ext uri="{FF2B5EF4-FFF2-40B4-BE49-F238E27FC236}">
                    <a16:creationId xmlns:a16="http://schemas.microsoft.com/office/drawing/2014/main" id="{0165F5EE-FF25-4263-9093-889394D82A89}"/>
                  </a:ext>
                </a:extLst>
              </p:cNvPr>
              <p:cNvGrpSpPr/>
              <p:nvPr/>
            </p:nvGrpSpPr>
            <p:grpSpPr>
              <a:xfrm>
                <a:off x="1626600" y="5220665"/>
                <a:ext cx="405027" cy="410468"/>
                <a:chOff x="1697544" y="2402443"/>
                <a:chExt cx="130188" cy="131937"/>
              </a:xfrm>
            </p:grpSpPr>
            <p:grpSp>
              <p:nvGrpSpPr>
                <p:cNvPr id="657" name="Google Shape;1043;p21">
                  <a:extLst>
                    <a:ext uri="{FF2B5EF4-FFF2-40B4-BE49-F238E27FC236}">
                      <a16:creationId xmlns:a16="http://schemas.microsoft.com/office/drawing/2014/main" id="{C2493159-555B-4154-8D09-38ADA5C1C2A8}"/>
                    </a:ext>
                  </a:extLst>
                </p:cNvPr>
                <p:cNvGrpSpPr/>
                <p:nvPr/>
              </p:nvGrpSpPr>
              <p:grpSpPr>
                <a:xfrm rot="10800000" flipH="1">
                  <a:off x="1697544" y="2411004"/>
                  <a:ext cx="119747" cy="123376"/>
                  <a:chOff x="7665958" y="895350"/>
                  <a:chExt cx="525900" cy="525900"/>
                </a:xfrm>
              </p:grpSpPr>
              <p:sp>
                <p:nvSpPr>
                  <p:cNvPr id="661" name="Google Shape;1044;p21">
                    <a:extLst>
                      <a:ext uri="{FF2B5EF4-FFF2-40B4-BE49-F238E27FC236}">
                        <a16:creationId xmlns:a16="http://schemas.microsoft.com/office/drawing/2014/main" id="{BC834547-128D-4292-8AC1-4124E0911C9F}"/>
                      </a:ext>
                    </a:extLst>
                  </p:cNvPr>
                  <p:cNvSpPr/>
                  <p:nvPr/>
                </p:nvSpPr>
                <p:spPr>
                  <a:xfrm>
                    <a:off x="7665958" y="895350"/>
                    <a:ext cx="525900" cy="525900"/>
                  </a:xfrm>
                  <a:prstGeom prst="ellipse">
                    <a:avLst/>
                  </a:prstGeom>
                  <a:solidFill>
                    <a:srgbClr val="279A7C"/>
                  </a:solidFill>
                  <a:ln w="3175" cap="flat" cmpd="sng">
                    <a:solidFill>
                      <a:srgbClr val="0000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42325" tIns="21150" rIns="42325" bIns="2115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>
                      <a:solidFill>
                        <a:schemeClr val="lt1"/>
                      </a:solidFill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2" name="Google Shape;1045;p21">
                    <a:extLst>
                      <a:ext uri="{FF2B5EF4-FFF2-40B4-BE49-F238E27FC236}">
                        <a16:creationId xmlns:a16="http://schemas.microsoft.com/office/drawing/2014/main" id="{E5977D67-4A16-4251-B31A-B90E598688E4}"/>
                      </a:ext>
                    </a:extLst>
                  </p:cNvPr>
                  <p:cNvSpPr/>
                  <p:nvPr/>
                </p:nvSpPr>
                <p:spPr>
                  <a:xfrm>
                    <a:off x="7685008" y="914400"/>
                    <a:ext cx="487800" cy="487800"/>
                  </a:xfrm>
                  <a:prstGeom prst="ellipse">
                    <a:avLst/>
                  </a:prstGeom>
                  <a:solidFill>
                    <a:srgbClr val="279A7C"/>
                  </a:solidFill>
                  <a:ln w="3175" cap="flat" cmpd="sng">
                    <a:solidFill>
                      <a:srgbClr val="0000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42325" tIns="21150" rIns="42325" bIns="2115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>
                      <a:solidFill>
                        <a:schemeClr val="lt1"/>
                      </a:solidFill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3" name="Google Shape;1046;p21">
                    <a:extLst>
                      <a:ext uri="{FF2B5EF4-FFF2-40B4-BE49-F238E27FC236}">
                        <a16:creationId xmlns:a16="http://schemas.microsoft.com/office/drawing/2014/main" id="{D06201D0-B205-48F2-886B-3C0E0837C76F}"/>
                      </a:ext>
                    </a:extLst>
                  </p:cNvPr>
                  <p:cNvSpPr/>
                  <p:nvPr/>
                </p:nvSpPr>
                <p:spPr>
                  <a:xfrm>
                    <a:off x="7907653" y="1323975"/>
                    <a:ext cx="47100" cy="47100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spcFirstLastPara="1" wrap="square" lIns="42325" tIns="21150" rIns="42325" bIns="2115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>
                      <a:solidFill>
                        <a:schemeClr val="lt1"/>
                      </a:solidFill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58" name="Google Shape;1047;p21">
                  <a:extLst>
                    <a:ext uri="{FF2B5EF4-FFF2-40B4-BE49-F238E27FC236}">
                      <a16:creationId xmlns:a16="http://schemas.microsoft.com/office/drawing/2014/main" id="{42C46315-CBBF-4E5B-B535-B27D500860AF}"/>
                    </a:ext>
                  </a:extLst>
                </p:cNvPr>
                <p:cNvSpPr/>
                <p:nvPr/>
              </p:nvSpPr>
              <p:spPr>
                <a:xfrm rot="10800000" flipH="1">
                  <a:off x="1733156" y="2422648"/>
                  <a:ext cx="44700" cy="25200"/>
                </a:xfrm>
                <a:prstGeom prst="rect">
                  <a:avLst/>
                </a:prstGeom>
                <a:solidFill>
                  <a:schemeClr val="accent5"/>
                </a:solidFill>
                <a:ln w="317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42325" tIns="21150" rIns="42325" bIns="211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9" name="Google Shape;1048;p21">
                  <a:extLst>
                    <a:ext uri="{FF2B5EF4-FFF2-40B4-BE49-F238E27FC236}">
                      <a16:creationId xmlns:a16="http://schemas.microsoft.com/office/drawing/2014/main" id="{C0A58A33-8049-4847-8B67-512BAC5D4AD5}"/>
                    </a:ext>
                  </a:extLst>
                </p:cNvPr>
                <p:cNvSpPr/>
                <p:nvPr/>
              </p:nvSpPr>
              <p:spPr>
                <a:xfrm rot="10800000" flipH="1">
                  <a:off x="1742533" y="2402443"/>
                  <a:ext cx="85199" cy="867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227" h="183685" extrusionOk="0">
                      <a:moveTo>
                        <a:pt x="78041" y="116682"/>
                      </a:moveTo>
                      <a:cubicBezTo>
                        <a:pt x="104235" y="117079"/>
                        <a:pt x="130429" y="117476"/>
                        <a:pt x="142335" y="128588"/>
                      </a:cubicBezTo>
                      <a:cubicBezTo>
                        <a:pt x="154241" y="139700"/>
                        <a:pt x="143129" y="188119"/>
                        <a:pt x="149479" y="183357"/>
                      </a:cubicBezTo>
                      <a:cubicBezTo>
                        <a:pt x="155829" y="178595"/>
                        <a:pt x="202263" y="120650"/>
                        <a:pt x="180435" y="100013"/>
                      </a:cubicBezTo>
                      <a:cubicBezTo>
                        <a:pt x="158607" y="79376"/>
                        <a:pt x="45101" y="76201"/>
                        <a:pt x="18510" y="59532"/>
                      </a:cubicBezTo>
                      <a:cubicBezTo>
                        <a:pt x="-8081" y="42863"/>
                        <a:pt x="-4906" y="5556"/>
                        <a:pt x="20891" y="0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42325" tIns="21150" rIns="42325" bIns="211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0" name="Google Shape;1049;p21">
                  <a:extLst>
                    <a:ext uri="{FF2B5EF4-FFF2-40B4-BE49-F238E27FC236}">
                      <a16:creationId xmlns:a16="http://schemas.microsoft.com/office/drawing/2014/main" id="{4A98CE24-8EF4-4DC8-B0E4-368F381DB730}"/>
                    </a:ext>
                  </a:extLst>
                </p:cNvPr>
                <p:cNvSpPr/>
                <p:nvPr/>
              </p:nvSpPr>
              <p:spPr>
                <a:xfrm rot="-2966646" flipH="1">
                  <a:off x="1736199" y="2482605"/>
                  <a:ext cx="41065" cy="2123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dk1"/>
                </a:solidFill>
                <a:ln w="317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42325" tIns="21150" rIns="42325" bIns="211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654" name="Google Shape;1050;p21">
              <a:extLst>
                <a:ext uri="{FF2B5EF4-FFF2-40B4-BE49-F238E27FC236}">
                  <a16:creationId xmlns:a16="http://schemas.microsoft.com/office/drawing/2014/main" id="{C87C70C1-5D29-4EAF-A90D-B1787CA78675}"/>
                </a:ext>
              </a:extLst>
            </p:cNvPr>
            <p:cNvSpPr/>
            <p:nvPr/>
          </p:nvSpPr>
          <p:spPr>
            <a:xfrm>
              <a:off x="1654928" y="5402629"/>
              <a:ext cx="80700" cy="807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3" name="TextBox 472">
            <a:extLst>
              <a:ext uri="{FF2B5EF4-FFF2-40B4-BE49-F238E27FC236}">
                <a16:creationId xmlns:a16="http://schemas.microsoft.com/office/drawing/2014/main" id="{6089625B-FA2F-4AF7-90A5-FC876CDE0A52}"/>
              </a:ext>
            </a:extLst>
          </p:cNvPr>
          <p:cNvSpPr txBox="1"/>
          <p:nvPr/>
        </p:nvSpPr>
        <p:spPr>
          <a:xfrm>
            <a:off x="4948442" y="1546909"/>
            <a:ext cx="373380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 ft</a:t>
            </a:r>
          </a:p>
        </p:txBody>
      </p:sp>
      <p:cxnSp>
        <p:nvCxnSpPr>
          <p:cNvPr id="474" name="Straight Arrow Connector 473">
            <a:extLst>
              <a:ext uri="{FF2B5EF4-FFF2-40B4-BE49-F238E27FC236}">
                <a16:creationId xmlns:a16="http://schemas.microsoft.com/office/drawing/2014/main" id="{B4D72647-2DD5-4F6F-9958-F34C85AFA26D}"/>
              </a:ext>
            </a:extLst>
          </p:cNvPr>
          <p:cNvCxnSpPr>
            <a:cxnSpLocks/>
          </p:cNvCxnSpPr>
          <p:nvPr/>
        </p:nvCxnSpPr>
        <p:spPr>
          <a:xfrm>
            <a:off x="1623931" y="1789576"/>
            <a:ext cx="7022403" cy="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5" name="TextBox 474">
            <a:extLst>
              <a:ext uri="{FF2B5EF4-FFF2-40B4-BE49-F238E27FC236}">
                <a16:creationId xmlns:a16="http://schemas.microsoft.com/office/drawing/2014/main" id="{DE76F7A1-D6F0-4FF8-B709-C7C7440F95F8}"/>
              </a:ext>
            </a:extLst>
          </p:cNvPr>
          <p:cNvSpPr txBox="1"/>
          <p:nvPr/>
        </p:nvSpPr>
        <p:spPr>
          <a:xfrm rot="5400000">
            <a:off x="8991721" y="3956056"/>
            <a:ext cx="373380" cy="255907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ft</a:t>
            </a:r>
          </a:p>
        </p:txBody>
      </p:sp>
      <p:sp>
        <p:nvSpPr>
          <p:cNvPr id="476" name="TextBox 475">
            <a:extLst>
              <a:ext uri="{FF2B5EF4-FFF2-40B4-BE49-F238E27FC236}">
                <a16:creationId xmlns:a16="http://schemas.microsoft.com/office/drawing/2014/main" id="{7FF846B3-44D6-4428-A33B-8D4CA4CB47C5}"/>
              </a:ext>
            </a:extLst>
          </p:cNvPr>
          <p:cNvSpPr txBox="1">
            <a:spLocks noChangeAspect="1"/>
          </p:cNvSpPr>
          <p:nvPr/>
        </p:nvSpPr>
        <p:spPr>
          <a:xfrm>
            <a:off x="5373470" y="1871067"/>
            <a:ext cx="715190" cy="21679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Spinning</a:t>
            </a:r>
          </a:p>
          <a:p>
            <a:pPr algn="ctr"/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7" name="Google Shape;991;p21">
            <a:extLst>
              <a:ext uri="{FF2B5EF4-FFF2-40B4-BE49-F238E27FC236}">
                <a16:creationId xmlns:a16="http://schemas.microsoft.com/office/drawing/2014/main" id="{B8F35E14-56D7-40D8-B606-4ECA4924E9A7}"/>
              </a:ext>
            </a:extLst>
          </p:cNvPr>
          <p:cNvSpPr txBox="1"/>
          <p:nvPr/>
        </p:nvSpPr>
        <p:spPr>
          <a:xfrm>
            <a:off x="2594183" y="3525224"/>
            <a:ext cx="711900" cy="209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85000"/>
              </a:lnSpc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L1 Printers</a:t>
            </a:r>
            <a:endParaRPr sz="800" dirty="0"/>
          </a:p>
        </p:txBody>
      </p:sp>
      <p:grpSp>
        <p:nvGrpSpPr>
          <p:cNvPr id="479" name="Google Shape;1025;p21">
            <a:extLst>
              <a:ext uri="{FF2B5EF4-FFF2-40B4-BE49-F238E27FC236}">
                <a16:creationId xmlns:a16="http://schemas.microsoft.com/office/drawing/2014/main" id="{959A2031-9302-4829-843A-6A38D3E9065B}"/>
              </a:ext>
            </a:extLst>
          </p:cNvPr>
          <p:cNvGrpSpPr/>
          <p:nvPr/>
        </p:nvGrpSpPr>
        <p:grpSpPr>
          <a:xfrm rot="10800000">
            <a:off x="3017520" y="5495294"/>
            <a:ext cx="1207202" cy="603445"/>
            <a:chOff x="3713059" y="5716068"/>
            <a:chExt cx="1207202" cy="603445"/>
          </a:xfrm>
        </p:grpSpPr>
        <p:grpSp>
          <p:nvGrpSpPr>
            <p:cNvPr id="480" name="Google Shape;1026;p21">
              <a:extLst>
                <a:ext uri="{FF2B5EF4-FFF2-40B4-BE49-F238E27FC236}">
                  <a16:creationId xmlns:a16="http://schemas.microsoft.com/office/drawing/2014/main" id="{6F98541B-0948-4D7B-BBA1-D43B1630117A}"/>
                </a:ext>
              </a:extLst>
            </p:cNvPr>
            <p:cNvGrpSpPr/>
            <p:nvPr/>
          </p:nvGrpSpPr>
          <p:grpSpPr>
            <a:xfrm>
              <a:off x="3713059" y="5716068"/>
              <a:ext cx="603734" cy="603433"/>
              <a:chOff x="5852160" y="7178040"/>
              <a:chExt cx="823311" cy="822900"/>
            </a:xfrm>
          </p:grpSpPr>
          <p:sp>
            <p:nvSpPr>
              <p:cNvPr id="484" name="Google Shape;1027;p21">
                <a:extLst>
                  <a:ext uri="{FF2B5EF4-FFF2-40B4-BE49-F238E27FC236}">
                    <a16:creationId xmlns:a16="http://schemas.microsoft.com/office/drawing/2014/main" id="{58224C3E-F812-47A5-A207-AD3F179C420D}"/>
                  </a:ext>
                </a:extLst>
              </p:cNvPr>
              <p:cNvSpPr/>
              <p:nvPr/>
            </p:nvSpPr>
            <p:spPr>
              <a:xfrm>
                <a:off x="5852160" y="7178040"/>
                <a:ext cx="48000" cy="822900"/>
              </a:xfrm>
              <a:prstGeom prst="rect">
                <a:avLst/>
              </a:prstGeom>
              <a:solidFill>
                <a:srgbClr val="3E4247"/>
              </a:solidFill>
              <a:ln w="3175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5" name="Google Shape;1028;p21">
                <a:extLst>
                  <a:ext uri="{FF2B5EF4-FFF2-40B4-BE49-F238E27FC236}">
                    <a16:creationId xmlns:a16="http://schemas.microsoft.com/office/drawing/2014/main" id="{9260EF6E-5071-44DE-B364-12EF51F72845}"/>
                  </a:ext>
                </a:extLst>
              </p:cNvPr>
              <p:cNvSpPr/>
              <p:nvPr/>
            </p:nvSpPr>
            <p:spPr>
              <a:xfrm>
                <a:off x="5852160" y="7178040"/>
                <a:ext cx="823311" cy="822640"/>
              </a:xfrm>
              <a:custGeom>
                <a:avLst/>
                <a:gdLst/>
                <a:ahLst/>
                <a:cxnLst/>
                <a:rect l="l" t="t" r="r" b="b"/>
                <a:pathLst>
                  <a:path w="383381" h="385763" extrusionOk="0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 cap="flat" cmpd="sng">
                <a:solidFill>
                  <a:schemeClr val="accent5"/>
                </a:solidFill>
                <a:prstDash val="lgDash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81" name="Google Shape;1029;p21">
              <a:extLst>
                <a:ext uri="{FF2B5EF4-FFF2-40B4-BE49-F238E27FC236}">
                  <a16:creationId xmlns:a16="http://schemas.microsoft.com/office/drawing/2014/main" id="{799C0A12-83B1-4E5E-93CB-D1A014FE780A}"/>
                </a:ext>
              </a:extLst>
            </p:cNvPr>
            <p:cNvGrpSpPr/>
            <p:nvPr/>
          </p:nvGrpSpPr>
          <p:grpSpPr>
            <a:xfrm flipH="1">
              <a:off x="4316527" y="5716081"/>
              <a:ext cx="603734" cy="603433"/>
              <a:chOff x="5852160" y="7178040"/>
              <a:chExt cx="823311" cy="822900"/>
            </a:xfrm>
          </p:grpSpPr>
          <p:sp>
            <p:nvSpPr>
              <p:cNvPr id="482" name="Google Shape;1030;p21">
                <a:extLst>
                  <a:ext uri="{FF2B5EF4-FFF2-40B4-BE49-F238E27FC236}">
                    <a16:creationId xmlns:a16="http://schemas.microsoft.com/office/drawing/2014/main" id="{F2D1D4CB-11E0-49D6-8337-421D6188C6B4}"/>
                  </a:ext>
                </a:extLst>
              </p:cNvPr>
              <p:cNvSpPr/>
              <p:nvPr/>
            </p:nvSpPr>
            <p:spPr>
              <a:xfrm>
                <a:off x="5852160" y="7178040"/>
                <a:ext cx="48000" cy="822900"/>
              </a:xfrm>
              <a:prstGeom prst="rect">
                <a:avLst/>
              </a:prstGeom>
              <a:solidFill>
                <a:srgbClr val="3E4247"/>
              </a:solidFill>
              <a:ln w="3175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1031;p21">
                <a:extLst>
                  <a:ext uri="{FF2B5EF4-FFF2-40B4-BE49-F238E27FC236}">
                    <a16:creationId xmlns:a16="http://schemas.microsoft.com/office/drawing/2014/main" id="{4B6342F4-513B-44F0-BBC9-09F324683EC9}"/>
                  </a:ext>
                </a:extLst>
              </p:cNvPr>
              <p:cNvSpPr/>
              <p:nvPr/>
            </p:nvSpPr>
            <p:spPr>
              <a:xfrm>
                <a:off x="5852160" y="7178040"/>
                <a:ext cx="823311" cy="822640"/>
              </a:xfrm>
              <a:custGeom>
                <a:avLst/>
                <a:gdLst/>
                <a:ahLst/>
                <a:cxnLst/>
                <a:rect l="l" t="t" r="r" b="b"/>
                <a:pathLst>
                  <a:path w="383381" h="385763" extrusionOk="0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 cap="flat" cmpd="sng">
                <a:solidFill>
                  <a:schemeClr val="accent5"/>
                </a:solidFill>
                <a:prstDash val="lgDash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86" name="TextBox 485">
            <a:extLst>
              <a:ext uri="{FF2B5EF4-FFF2-40B4-BE49-F238E27FC236}">
                <a16:creationId xmlns:a16="http://schemas.microsoft.com/office/drawing/2014/main" id="{BEAF5892-75FD-4C35-A446-120CFE5F2347}"/>
              </a:ext>
            </a:extLst>
          </p:cNvPr>
          <p:cNvSpPr txBox="1">
            <a:spLocks noChangeAspect="1"/>
          </p:cNvSpPr>
          <p:nvPr/>
        </p:nvSpPr>
        <p:spPr>
          <a:xfrm rot="16200000">
            <a:off x="-1909571" y="3406512"/>
            <a:ext cx="5183304" cy="217224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Sample Layout: 3 Printers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87" name="Google Shape;1245;p22">
            <a:extLst>
              <a:ext uri="{FF2B5EF4-FFF2-40B4-BE49-F238E27FC236}">
                <a16:creationId xmlns:a16="http://schemas.microsoft.com/office/drawing/2014/main" id="{049C7404-414F-4E7C-9755-BA025813722E}"/>
              </a:ext>
            </a:extLst>
          </p:cNvPr>
          <p:cNvGrpSpPr/>
          <p:nvPr/>
        </p:nvGrpSpPr>
        <p:grpSpPr>
          <a:xfrm>
            <a:off x="8760726" y="6388611"/>
            <a:ext cx="910033" cy="692605"/>
            <a:chOff x="9040591" y="7099853"/>
            <a:chExt cx="910033" cy="692605"/>
          </a:xfrm>
        </p:grpSpPr>
        <p:sp>
          <p:nvSpPr>
            <p:cNvPr id="488" name="Google Shape;1246;p22">
              <a:extLst>
                <a:ext uri="{FF2B5EF4-FFF2-40B4-BE49-F238E27FC236}">
                  <a16:creationId xmlns:a16="http://schemas.microsoft.com/office/drawing/2014/main" id="{180FCA51-BCA3-4661-A6C0-BED33C638638}"/>
                </a:ext>
              </a:extLst>
            </p:cNvPr>
            <p:cNvSpPr txBox="1"/>
            <p:nvPr/>
          </p:nvSpPr>
          <p:spPr>
            <a:xfrm>
              <a:off x="9149324" y="7099853"/>
              <a:ext cx="607796" cy="171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Electrical</a:t>
              </a:r>
              <a:endParaRPr dirty="0"/>
            </a:p>
          </p:txBody>
        </p:sp>
        <p:sp>
          <p:nvSpPr>
            <p:cNvPr id="489" name="Google Shape;1247;p22">
              <a:extLst>
                <a:ext uri="{FF2B5EF4-FFF2-40B4-BE49-F238E27FC236}">
                  <a16:creationId xmlns:a16="http://schemas.microsoft.com/office/drawing/2014/main" id="{D869EA0A-3C3A-4457-A87D-286BF359EFB3}"/>
                </a:ext>
              </a:extLst>
            </p:cNvPr>
            <p:cNvSpPr txBox="1"/>
            <p:nvPr/>
          </p:nvSpPr>
          <p:spPr>
            <a:xfrm>
              <a:off x="9149324" y="7228304"/>
              <a:ext cx="688500" cy="17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Ventilation</a:t>
              </a:r>
              <a:endParaRPr dirty="0"/>
            </a:p>
          </p:txBody>
        </p:sp>
        <p:sp>
          <p:nvSpPr>
            <p:cNvPr id="490" name="Google Shape;1248;p22">
              <a:extLst>
                <a:ext uri="{FF2B5EF4-FFF2-40B4-BE49-F238E27FC236}">
                  <a16:creationId xmlns:a16="http://schemas.microsoft.com/office/drawing/2014/main" id="{8A537823-C5E0-42D0-9D02-A69E750F8D96}"/>
                </a:ext>
              </a:extLst>
            </p:cNvPr>
            <p:cNvSpPr txBox="1"/>
            <p:nvPr/>
          </p:nvSpPr>
          <p:spPr>
            <a:xfrm>
              <a:off x="9149324" y="7352855"/>
              <a:ext cx="538200" cy="18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Network</a:t>
              </a:r>
              <a:endParaRPr/>
            </a:p>
          </p:txBody>
        </p:sp>
        <p:sp>
          <p:nvSpPr>
            <p:cNvPr id="491" name="Google Shape;1249;p22">
              <a:extLst>
                <a:ext uri="{FF2B5EF4-FFF2-40B4-BE49-F238E27FC236}">
                  <a16:creationId xmlns:a16="http://schemas.microsoft.com/office/drawing/2014/main" id="{C5BE019A-2768-432D-8D08-6C03B15041C9}"/>
                </a:ext>
              </a:extLst>
            </p:cNvPr>
            <p:cNvSpPr txBox="1"/>
            <p:nvPr/>
          </p:nvSpPr>
          <p:spPr>
            <a:xfrm>
              <a:off x="9149324" y="7485507"/>
              <a:ext cx="801300" cy="1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Compressed Air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1250;p22">
              <a:extLst>
                <a:ext uri="{FF2B5EF4-FFF2-40B4-BE49-F238E27FC236}">
                  <a16:creationId xmlns:a16="http://schemas.microsoft.com/office/drawing/2014/main" id="{7BFF51F4-1D93-4B0E-BD2C-3000A754A384}"/>
                </a:ext>
              </a:extLst>
            </p:cNvPr>
            <p:cNvSpPr/>
            <p:nvPr/>
          </p:nvSpPr>
          <p:spPr>
            <a:xfrm>
              <a:off x="9040600" y="7149342"/>
              <a:ext cx="80700" cy="807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7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1251;p22">
              <a:extLst>
                <a:ext uri="{FF2B5EF4-FFF2-40B4-BE49-F238E27FC236}">
                  <a16:creationId xmlns:a16="http://schemas.microsoft.com/office/drawing/2014/main" id="{60F2299C-B56A-45CC-986C-511A7A06229A}"/>
                </a:ext>
              </a:extLst>
            </p:cNvPr>
            <p:cNvSpPr/>
            <p:nvPr/>
          </p:nvSpPr>
          <p:spPr>
            <a:xfrm>
              <a:off x="9040600" y="7276903"/>
              <a:ext cx="80700" cy="807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7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1252;p22">
              <a:extLst>
                <a:ext uri="{FF2B5EF4-FFF2-40B4-BE49-F238E27FC236}">
                  <a16:creationId xmlns:a16="http://schemas.microsoft.com/office/drawing/2014/main" id="{E0AB58A3-14E9-4729-B9B6-0F75634BC637}"/>
                </a:ext>
              </a:extLst>
            </p:cNvPr>
            <p:cNvSpPr/>
            <p:nvPr/>
          </p:nvSpPr>
          <p:spPr>
            <a:xfrm>
              <a:off x="9040600" y="7404461"/>
              <a:ext cx="80700" cy="807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7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1253;p22">
              <a:extLst>
                <a:ext uri="{FF2B5EF4-FFF2-40B4-BE49-F238E27FC236}">
                  <a16:creationId xmlns:a16="http://schemas.microsoft.com/office/drawing/2014/main" id="{D2911963-2AC2-4B9B-ACCA-87D9D58D12F8}"/>
                </a:ext>
              </a:extLst>
            </p:cNvPr>
            <p:cNvSpPr/>
            <p:nvPr/>
          </p:nvSpPr>
          <p:spPr>
            <a:xfrm>
              <a:off x="9040600" y="7534691"/>
              <a:ext cx="80700" cy="807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7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1254;p22">
              <a:extLst>
                <a:ext uri="{FF2B5EF4-FFF2-40B4-BE49-F238E27FC236}">
                  <a16:creationId xmlns:a16="http://schemas.microsoft.com/office/drawing/2014/main" id="{2A3CF313-5BBB-49CC-AAE0-26C05BB3F09F}"/>
                </a:ext>
              </a:extLst>
            </p:cNvPr>
            <p:cNvSpPr/>
            <p:nvPr/>
          </p:nvSpPr>
          <p:spPr>
            <a:xfrm>
              <a:off x="9040591" y="7662541"/>
              <a:ext cx="80700" cy="80700"/>
            </a:xfrm>
            <a:prstGeom prst="ellipse">
              <a:avLst/>
            </a:prstGeom>
            <a:solidFill>
              <a:srgbClr val="9900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7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1255;p22">
              <a:extLst>
                <a:ext uri="{FF2B5EF4-FFF2-40B4-BE49-F238E27FC236}">
                  <a16:creationId xmlns:a16="http://schemas.microsoft.com/office/drawing/2014/main" id="{CE278038-594D-4107-B464-2E3084273AEF}"/>
                </a:ext>
              </a:extLst>
            </p:cNvPr>
            <p:cNvSpPr txBox="1"/>
            <p:nvPr/>
          </p:nvSpPr>
          <p:spPr>
            <a:xfrm>
              <a:off x="9149324" y="7613358"/>
              <a:ext cx="801300" cy="1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>
                  <a:solidFill>
                    <a:schemeClr val="dk1"/>
                  </a:solidFill>
                </a:rPr>
                <a:t>Nitrogen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B6797E0E-9A44-404B-A300-52A18DF8E2C6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2587004" y="5762986"/>
            <a:ext cx="333944" cy="334336"/>
            <a:chOff x="3967418" y="3785327"/>
            <a:chExt cx="457457" cy="457994"/>
          </a:xfrm>
        </p:grpSpPr>
        <p:sp>
          <p:nvSpPr>
            <p:cNvPr id="378" name="Rectangle: Rounded Corners 250">
              <a:extLst>
                <a:ext uri="{FF2B5EF4-FFF2-40B4-BE49-F238E27FC236}">
                  <a16:creationId xmlns:a16="http://schemas.microsoft.com/office/drawing/2014/main" id="{90761A1F-B475-423F-87BC-3FA0E10A4D7D}"/>
                </a:ext>
              </a:extLst>
            </p:cNvPr>
            <p:cNvSpPr/>
            <p:nvPr/>
          </p:nvSpPr>
          <p:spPr>
            <a:xfrm rot="10800000">
              <a:off x="3967418" y="3892942"/>
              <a:ext cx="457200" cy="350379"/>
            </a:xfrm>
            <a:prstGeom prst="round2SameRect">
              <a:avLst>
                <a:gd name="adj1" fmla="val 3981"/>
                <a:gd name="adj2" fmla="val 0"/>
              </a:avLst>
            </a:prstGeom>
            <a:noFill/>
            <a:ln w="3175">
              <a:solidFill>
                <a:srgbClr val="0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" name="Rectangle: Rounded Corners 250">
              <a:extLst>
                <a:ext uri="{FF2B5EF4-FFF2-40B4-BE49-F238E27FC236}">
                  <a16:creationId xmlns:a16="http://schemas.microsoft.com/office/drawing/2014/main" id="{0576E10E-B90F-4D7C-9D72-9B630EEBC8B3}"/>
                </a:ext>
              </a:extLst>
            </p:cNvPr>
            <p:cNvSpPr/>
            <p:nvPr/>
          </p:nvSpPr>
          <p:spPr>
            <a:xfrm>
              <a:off x="3967675" y="3785327"/>
              <a:ext cx="457200" cy="207845"/>
            </a:xfrm>
            <a:prstGeom prst="roundRect">
              <a:avLst/>
            </a:prstGeom>
            <a:solidFill>
              <a:srgbClr val="B4E97F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C614ECA4-8935-4D5A-B851-6CFB555AE269}"/>
                </a:ext>
              </a:extLst>
            </p:cNvPr>
            <p:cNvSpPr/>
            <p:nvPr/>
          </p:nvSpPr>
          <p:spPr>
            <a:xfrm>
              <a:off x="4128182" y="3828066"/>
              <a:ext cx="124027" cy="62239"/>
            </a:xfrm>
            <a:prstGeom prst="rect">
              <a:avLst/>
            </a:prstGeom>
            <a:solidFill>
              <a:srgbClr val="8CCB4D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Oval 380">
              <a:extLst>
                <a:ext uri="{FF2B5EF4-FFF2-40B4-BE49-F238E27FC236}">
                  <a16:creationId xmlns:a16="http://schemas.microsoft.com/office/drawing/2014/main" id="{83B12708-6C27-4CF9-B6EC-679D96DFCF92}"/>
                </a:ext>
              </a:extLst>
            </p:cNvPr>
            <p:cNvSpPr/>
            <p:nvPr/>
          </p:nvSpPr>
          <p:spPr>
            <a:xfrm>
              <a:off x="4330998" y="3801324"/>
              <a:ext cx="71988" cy="72447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1F847A3A-6262-440A-8F13-2AC1246D3D8E}"/>
                </a:ext>
              </a:extLst>
            </p:cNvPr>
            <p:cNvCxnSpPr>
              <a:stCxn id="379" idx="1"/>
              <a:endCxn id="379" idx="3"/>
            </p:cNvCxnSpPr>
            <p:nvPr/>
          </p:nvCxnSpPr>
          <p:spPr>
            <a:xfrm>
              <a:off x="3967675" y="3889250"/>
              <a:ext cx="457200" cy="0"/>
            </a:xfrm>
            <a:prstGeom prst="line">
              <a:avLst/>
            </a:prstGeom>
            <a:ln w="31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3" name="TextBox 382">
            <a:extLst>
              <a:ext uri="{FF2B5EF4-FFF2-40B4-BE49-F238E27FC236}">
                <a16:creationId xmlns:a16="http://schemas.microsoft.com/office/drawing/2014/main" id="{1662144F-F506-4AD4-A26A-4CE0E73CBC63}"/>
              </a:ext>
            </a:extLst>
          </p:cNvPr>
          <p:cNvSpPr txBox="1">
            <a:spLocks noChangeAspect="1"/>
          </p:cNvSpPr>
          <p:nvPr/>
        </p:nvSpPr>
        <p:spPr>
          <a:xfrm>
            <a:off x="2344356" y="5163628"/>
            <a:ext cx="824768" cy="32262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Eyewash Station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(Recommended)</a:t>
            </a:r>
          </a:p>
        </p:txBody>
      </p:sp>
      <p:cxnSp>
        <p:nvCxnSpPr>
          <p:cNvPr id="384" name="Straight Arrow Connector 383">
            <a:extLst>
              <a:ext uri="{FF2B5EF4-FFF2-40B4-BE49-F238E27FC236}">
                <a16:creationId xmlns:a16="http://schemas.microsoft.com/office/drawing/2014/main" id="{88757F98-61C0-48BE-99D4-A264E9746D6F}"/>
              </a:ext>
            </a:extLst>
          </p:cNvPr>
          <p:cNvCxnSpPr>
            <a:cxnSpLocks/>
            <a:stCxn id="383" idx="2"/>
          </p:cNvCxnSpPr>
          <p:nvPr/>
        </p:nvCxnSpPr>
        <p:spPr>
          <a:xfrm flipH="1">
            <a:off x="2750890" y="5486254"/>
            <a:ext cx="5850" cy="268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5" name="TextBox 384">
            <a:extLst>
              <a:ext uri="{FF2B5EF4-FFF2-40B4-BE49-F238E27FC236}">
                <a16:creationId xmlns:a16="http://schemas.microsoft.com/office/drawing/2014/main" id="{E07D4D33-4626-4257-940C-A057B7C4D803}"/>
              </a:ext>
            </a:extLst>
          </p:cNvPr>
          <p:cNvSpPr txBox="1">
            <a:spLocks noChangeAspect="1"/>
          </p:cNvSpPr>
          <p:nvPr/>
        </p:nvSpPr>
        <p:spPr>
          <a:xfrm>
            <a:off x="4445586" y="6509309"/>
            <a:ext cx="1086998" cy="213582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PPE area</a:t>
            </a: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04D56834-C85C-4D53-BA96-53AC60FAE633}"/>
              </a:ext>
            </a:extLst>
          </p:cNvPr>
          <p:cNvSpPr txBox="1">
            <a:spLocks noChangeAspect="1"/>
          </p:cNvSpPr>
          <p:nvPr/>
        </p:nvSpPr>
        <p:spPr>
          <a:xfrm>
            <a:off x="4445586" y="6677720"/>
            <a:ext cx="1392776" cy="42098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Clean zone adjacent to production area for equipping PPE and washing hands</a:t>
            </a: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0CAA77D8-EB33-4C0E-AAC3-00AB691A7DE9}"/>
              </a:ext>
            </a:extLst>
          </p:cNvPr>
          <p:cNvSpPr/>
          <p:nvPr/>
        </p:nvSpPr>
        <p:spPr>
          <a:xfrm>
            <a:off x="1611430" y="6337808"/>
            <a:ext cx="2805836" cy="745765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 w="6350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35ED4471-0304-4C30-B5C4-29B7BBC16A8E}"/>
              </a:ext>
            </a:extLst>
          </p:cNvPr>
          <p:cNvGrpSpPr>
            <a:grpSpLocks noChangeAspect="1"/>
          </p:cNvGrpSpPr>
          <p:nvPr/>
        </p:nvGrpSpPr>
        <p:grpSpPr>
          <a:xfrm>
            <a:off x="3134182" y="6337807"/>
            <a:ext cx="393192" cy="347472"/>
            <a:chOff x="8427002" y="6379130"/>
            <a:chExt cx="381000" cy="329090"/>
          </a:xfrm>
        </p:grpSpPr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4392CBE6-B34B-4C28-9920-B0D63A879E98}"/>
                </a:ext>
              </a:extLst>
            </p:cNvPr>
            <p:cNvSpPr/>
            <p:nvPr/>
          </p:nvSpPr>
          <p:spPr>
            <a:xfrm rot="5400000">
              <a:off x="8452957" y="6353175"/>
              <a:ext cx="329090" cy="381000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ectangle: Rounded Corners 245">
              <a:extLst>
                <a:ext uri="{FF2B5EF4-FFF2-40B4-BE49-F238E27FC236}">
                  <a16:creationId xmlns:a16="http://schemas.microsoft.com/office/drawing/2014/main" id="{3520D7F7-E3F4-497F-806F-90F36695EF29}"/>
                </a:ext>
              </a:extLst>
            </p:cNvPr>
            <p:cNvSpPr/>
            <p:nvPr/>
          </p:nvSpPr>
          <p:spPr>
            <a:xfrm rot="5400000">
              <a:off x="8522372" y="6421874"/>
              <a:ext cx="190260" cy="310046"/>
            </a:xfrm>
            <a:prstGeom prst="roundRect">
              <a:avLst/>
            </a:prstGeom>
            <a:solidFill>
              <a:schemeClr val="accent5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Oval 461">
              <a:extLst>
                <a:ext uri="{FF2B5EF4-FFF2-40B4-BE49-F238E27FC236}">
                  <a16:creationId xmlns:a16="http://schemas.microsoft.com/office/drawing/2014/main" id="{3B484978-9E1D-4A60-97CC-CE25D046AECF}"/>
                </a:ext>
              </a:extLst>
            </p:cNvPr>
            <p:cNvSpPr/>
            <p:nvPr/>
          </p:nvSpPr>
          <p:spPr>
            <a:xfrm>
              <a:off x="8598900" y="6559264"/>
              <a:ext cx="45720" cy="45720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id="{13FDC7B8-5021-4C73-9B92-E65683B36D7D}"/>
                </a:ext>
              </a:extLst>
            </p:cNvPr>
            <p:cNvCxnSpPr/>
            <p:nvPr/>
          </p:nvCxnSpPr>
          <p:spPr>
            <a:xfrm>
              <a:off x="8427002" y="6436518"/>
              <a:ext cx="381000" cy="0"/>
            </a:xfrm>
            <a:prstGeom prst="line">
              <a:avLst/>
            </a:prstGeom>
            <a:ln w="31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4" name="Rectangle: Rounded Corners 248">
              <a:extLst>
                <a:ext uri="{FF2B5EF4-FFF2-40B4-BE49-F238E27FC236}">
                  <a16:creationId xmlns:a16="http://schemas.microsoft.com/office/drawing/2014/main" id="{7AE42FC3-DBA7-4062-80A7-5D56337E6B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07874" y="6450336"/>
              <a:ext cx="27219" cy="182880"/>
            </a:xfrm>
            <a:prstGeom prst="roundRect">
              <a:avLst>
                <a:gd name="adj" fmla="val 50000"/>
              </a:avLst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465" name="TextBox 464">
            <a:extLst>
              <a:ext uri="{FF2B5EF4-FFF2-40B4-BE49-F238E27FC236}">
                <a16:creationId xmlns:a16="http://schemas.microsoft.com/office/drawing/2014/main" id="{557837CD-C618-40E4-A0E6-FC67AD64AEC1}"/>
              </a:ext>
            </a:extLst>
          </p:cNvPr>
          <p:cNvSpPr txBox="1">
            <a:spLocks noChangeAspect="1"/>
          </p:cNvSpPr>
          <p:nvPr/>
        </p:nvSpPr>
        <p:spPr>
          <a:xfrm>
            <a:off x="2914129" y="6936792"/>
            <a:ext cx="829210" cy="323370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Sink (Recommended)</a:t>
            </a:r>
          </a:p>
        </p:txBody>
      </p:sp>
      <p:sp>
        <p:nvSpPr>
          <p:cNvPr id="466" name="TextBox 465">
            <a:extLst>
              <a:ext uri="{FF2B5EF4-FFF2-40B4-BE49-F238E27FC236}">
                <a16:creationId xmlns:a16="http://schemas.microsoft.com/office/drawing/2014/main" id="{9D0654EE-733B-4A97-AD5C-3CADB3738B8B}"/>
              </a:ext>
            </a:extLst>
          </p:cNvPr>
          <p:cNvSpPr txBox="1"/>
          <p:nvPr/>
        </p:nvSpPr>
        <p:spPr>
          <a:xfrm>
            <a:off x="2290135" y="6640516"/>
            <a:ext cx="692858" cy="241290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Lab coat rack</a:t>
            </a:r>
          </a:p>
        </p:txBody>
      </p:sp>
      <p:pic>
        <p:nvPicPr>
          <p:cNvPr id="467" name="Google Shape;703;p20">
            <a:extLst>
              <a:ext uri="{FF2B5EF4-FFF2-40B4-BE49-F238E27FC236}">
                <a16:creationId xmlns:a16="http://schemas.microsoft.com/office/drawing/2014/main" id="{C921BAA4-E615-4167-93ED-FA8141A1AEE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6200000">
            <a:off x="2493437" y="6120503"/>
            <a:ext cx="301577" cy="7384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8" name="Group 467">
            <a:extLst>
              <a:ext uri="{FF2B5EF4-FFF2-40B4-BE49-F238E27FC236}">
                <a16:creationId xmlns:a16="http://schemas.microsoft.com/office/drawing/2014/main" id="{0B7CAFB9-BB6B-41D4-852C-79E123A31BA2}"/>
              </a:ext>
            </a:extLst>
          </p:cNvPr>
          <p:cNvGrpSpPr/>
          <p:nvPr/>
        </p:nvGrpSpPr>
        <p:grpSpPr>
          <a:xfrm rot="5400000">
            <a:off x="1701911" y="6250234"/>
            <a:ext cx="404414" cy="585374"/>
            <a:chOff x="1623441" y="5495543"/>
            <a:chExt cx="404414" cy="585374"/>
          </a:xfrm>
        </p:grpSpPr>
        <p:pic>
          <p:nvPicPr>
            <p:cNvPr id="469" name="Graphic 468">
              <a:extLst>
                <a:ext uri="{FF2B5EF4-FFF2-40B4-BE49-F238E27FC236}">
                  <a16:creationId xmlns:a16="http://schemas.microsoft.com/office/drawing/2014/main" id="{A0972949-0417-49D4-86FD-66A56E77D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5400000">
              <a:off x="1532961" y="5586023"/>
              <a:ext cx="585374" cy="404414"/>
            </a:xfrm>
            <a:prstGeom prst="rect">
              <a:avLst/>
            </a:prstGeom>
          </p:spPr>
        </p:pic>
        <p:grpSp>
          <p:nvGrpSpPr>
            <p:cNvPr id="470" name="Group 469">
              <a:extLst>
                <a:ext uri="{FF2B5EF4-FFF2-40B4-BE49-F238E27FC236}">
                  <a16:creationId xmlns:a16="http://schemas.microsoft.com/office/drawing/2014/main" id="{A888DED2-9445-4EE6-B93E-9241D50C1571}"/>
                </a:ext>
              </a:extLst>
            </p:cNvPr>
            <p:cNvGrpSpPr/>
            <p:nvPr/>
          </p:nvGrpSpPr>
          <p:grpSpPr>
            <a:xfrm rot="16200000">
              <a:off x="1619631" y="5767944"/>
              <a:ext cx="342782" cy="247149"/>
              <a:chOff x="1054745" y="596895"/>
              <a:chExt cx="342782" cy="247149"/>
            </a:xfrm>
          </p:grpSpPr>
          <p:grpSp>
            <p:nvGrpSpPr>
              <p:cNvPr id="472" name="Group 471">
                <a:extLst>
                  <a:ext uri="{FF2B5EF4-FFF2-40B4-BE49-F238E27FC236}">
                    <a16:creationId xmlns:a16="http://schemas.microsoft.com/office/drawing/2014/main" id="{A5D84CF4-5A26-4E8D-80A5-E2C0B6BE5BBC}"/>
                  </a:ext>
                </a:extLst>
              </p:cNvPr>
              <p:cNvGrpSpPr/>
              <p:nvPr/>
            </p:nvGrpSpPr>
            <p:grpSpPr>
              <a:xfrm>
                <a:off x="1054745" y="596895"/>
                <a:ext cx="113655" cy="247149"/>
                <a:chOff x="1054745" y="596895"/>
                <a:chExt cx="113655" cy="247149"/>
              </a:xfrm>
            </p:grpSpPr>
            <p:sp>
              <p:nvSpPr>
                <p:cNvPr id="531" name="Rectangle 530">
                  <a:extLst>
                    <a:ext uri="{FF2B5EF4-FFF2-40B4-BE49-F238E27FC236}">
                      <a16:creationId xmlns:a16="http://schemas.microsoft.com/office/drawing/2014/main" id="{D9B2B06E-1B02-4506-8BFD-EFF1B5DEB9F7}"/>
                    </a:ext>
                  </a:extLst>
                </p:cNvPr>
                <p:cNvSpPr/>
                <p:nvPr/>
              </p:nvSpPr>
              <p:spPr>
                <a:xfrm>
                  <a:off x="1054745" y="596895"/>
                  <a:ext cx="113655" cy="247149"/>
                </a:xfrm>
                <a:prstGeom prst="rect">
                  <a:avLst/>
                </a:prstGeom>
                <a:solidFill>
                  <a:schemeClr val="bg2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2" name="Rectangle: Rounded Corners 531">
                  <a:extLst>
                    <a:ext uri="{FF2B5EF4-FFF2-40B4-BE49-F238E27FC236}">
                      <a16:creationId xmlns:a16="http://schemas.microsoft.com/office/drawing/2014/main" id="{59978650-354D-4594-B65F-B4893E7F61B8}"/>
                    </a:ext>
                  </a:extLst>
                </p:cNvPr>
                <p:cNvSpPr/>
                <p:nvPr/>
              </p:nvSpPr>
              <p:spPr>
                <a:xfrm>
                  <a:off x="1082997" y="637236"/>
                  <a:ext cx="57150" cy="1664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78" name="Group 477">
                <a:extLst>
                  <a:ext uri="{FF2B5EF4-FFF2-40B4-BE49-F238E27FC236}">
                    <a16:creationId xmlns:a16="http://schemas.microsoft.com/office/drawing/2014/main" id="{AD21DCDD-8684-47C1-B825-0ABDF1FCACC3}"/>
                  </a:ext>
                </a:extLst>
              </p:cNvPr>
              <p:cNvGrpSpPr/>
              <p:nvPr/>
            </p:nvGrpSpPr>
            <p:grpSpPr>
              <a:xfrm>
                <a:off x="1169045" y="596895"/>
                <a:ext cx="113655" cy="247149"/>
                <a:chOff x="1054745" y="596895"/>
                <a:chExt cx="113655" cy="247149"/>
              </a:xfrm>
            </p:grpSpPr>
            <p:sp>
              <p:nvSpPr>
                <p:cNvPr id="529" name="Rectangle 528">
                  <a:extLst>
                    <a:ext uri="{FF2B5EF4-FFF2-40B4-BE49-F238E27FC236}">
                      <a16:creationId xmlns:a16="http://schemas.microsoft.com/office/drawing/2014/main" id="{B8EEAEAB-16BF-4C34-B4D6-7FD453FD91DD}"/>
                    </a:ext>
                  </a:extLst>
                </p:cNvPr>
                <p:cNvSpPr/>
                <p:nvPr/>
              </p:nvSpPr>
              <p:spPr>
                <a:xfrm>
                  <a:off x="1054745" y="596895"/>
                  <a:ext cx="113655" cy="247149"/>
                </a:xfrm>
                <a:prstGeom prst="rect">
                  <a:avLst/>
                </a:prstGeom>
                <a:solidFill>
                  <a:schemeClr val="bg2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0" name="Rectangle: Rounded Corners 529">
                  <a:extLst>
                    <a:ext uri="{FF2B5EF4-FFF2-40B4-BE49-F238E27FC236}">
                      <a16:creationId xmlns:a16="http://schemas.microsoft.com/office/drawing/2014/main" id="{C9F33313-FD5E-48CE-AD96-C9402CF0907C}"/>
                    </a:ext>
                  </a:extLst>
                </p:cNvPr>
                <p:cNvSpPr/>
                <p:nvPr/>
              </p:nvSpPr>
              <p:spPr>
                <a:xfrm>
                  <a:off x="1082997" y="637236"/>
                  <a:ext cx="57150" cy="1664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25" name="Group 524">
                <a:extLst>
                  <a:ext uri="{FF2B5EF4-FFF2-40B4-BE49-F238E27FC236}">
                    <a16:creationId xmlns:a16="http://schemas.microsoft.com/office/drawing/2014/main" id="{C5DBCC51-22C5-4D0A-9ABC-BACA57B87B57}"/>
                  </a:ext>
                </a:extLst>
              </p:cNvPr>
              <p:cNvGrpSpPr/>
              <p:nvPr/>
            </p:nvGrpSpPr>
            <p:grpSpPr>
              <a:xfrm>
                <a:off x="1283872" y="596895"/>
                <a:ext cx="113655" cy="247149"/>
                <a:chOff x="1054745" y="596895"/>
                <a:chExt cx="113655" cy="247149"/>
              </a:xfrm>
            </p:grpSpPr>
            <p:sp>
              <p:nvSpPr>
                <p:cNvPr id="526" name="Rectangle 525">
                  <a:extLst>
                    <a:ext uri="{FF2B5EF4-FFF2-40B4-BE49-F238E27FC236}">
                      <a16:creationId xmlns:a16="http://schemas.microsoft.com/office/drawing/2014/main" id="{14359414-FB28-4BE7-965C-B65924C3331D}"/>
                    </a:ext>
                  </a:extLst>
                </p:cNvPr>
                <p:cNvSpPr/>
                <p:nvPr/>
              </p:nvSpPr>
              <p:spPr>
                <a:xfrm>
                  <a:off x="1054745" y="596895"/>
                  <a:ext cx="113655" cy="247149"/>
                </a:xfrm>
                <a:prstGeom prst="rect">
                  <a:avLst/>
                </a:prstGeom>
                <a:solidFill>
                  <a:schemeClr val="bg2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8" name="Rectangle: Rounded Corners 527">
                  <a:extLst>
                    <a:ext uri="{FF2B5EF4-FFF2-40B4-BE49-F238E27FC236}">
                      <a16:creationId xmlns:a16="http://schemas.microsoft.com/office/drawing/2014/main" id="{4F49FCCB-6B02-4D24-879A-4E8A3555B32B}"/>
                    </a:ext>
                  </a:extLst>
                </p:cNvPr>
                <p:cNvSpPr/>
                <p:nvPr/>
              </p:nvSpPr>
              <p:spPr>
                <a:xfrm>
                  <a:off x="1082997" y="637236"/>
                  <a:ext cx="57150" cy="1664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471" name="Rectangle 470">
              <a:extLst>
                <a:ext uri="{FF2B5EF4-FFF2-40B4-BE49-F238E27FC236}">
                  <a16:creationId xmlns:a16="http://schemas.microsoft.com/office/drawing/2014/main" id="{C5F166BA-5CD6-40E6-8394-9C571C9AD38C}"/>
                </a:ext>
              </a:extLst>
            </p:cNvPr>
            <p:cNvSpPr/>
            <p:nvPr/>
          </p:nvSpPr>
          <p:spPr>
            <a:xfrm rot="5400000">
              <a:off x="1740719" y="5454018"/>
              <a:ext cx="177876" cy="32609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3" name="TextBox 532">
            <a:extLst>
              <a:ext uri="{FF2B5EF4-FFF2-40B4-BE49-F238E27FC236}">
                <a16:creationId xmlns:a16="http://schemas.microsoft.com/office/drawing/2014/main" id="{E966A138-4A2B-4971-92E2-2EA6F1B7C090}"/>
              </a:ext>
            </a:extLst>
          </p:cNvPr>
          <p:cNvSpPr txBox="1"/>
          <p:nvPr/>
        </p:nvSpPr>
        <p:spPr>
          <a:xfrm>
            <a:off x="1630217" y="6742129"/>
            <a:ext cx="532908" cy="288124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Gloves &amp; glasses</a:t>
            </a:r>
          </a:p>
        </p:txBody>
      </p:sp>
      <p:grpSp>
        <p:nvGrpSpPr>
          <p:cNvPr id="534" name="Group 533">
            <a:extLst>
              <a:ext uri="{FF2B5EF4-FFF2-40B4-BE49-F238E27FC236}">
                <a16:creationId xmlns:a16="http://schemas.microsoft.com/office/drawing/2014/main" id="{7581DABE-513D-4531-8FB8-C75FDBA4B447}"/>
              </a:ext>
            </a:extLst>
          </p:cNvPr>
          <p:cNvGrpSpPr/>
          <p:nvPr/>
        </p:nvGrpSpPr>
        <p:grpSpPr>
          <a:xfrm rot="10800000">
            <a:off x="3855308" y="6340282"/>
            <a:ext cx="242410" cy="366423"/>
            <a:chOff x="3072564" y="5204460"/>
            <a:chExt cx="718653" cy="1086307"/>
          </a:xfrm>
        </p:grpSpPr>
        <p:sp>
          <p:nvSpPr>
            <p:cNvPr id="535" name="Oval 534">
              <a:extLst>
                <a:ext uri="{FF2B5EF4-FFF2-40B4-BE49-F238E27FC236}">
                  <a16:creationId xmlns:a16="http://schemas.microsoft.com/office/drawing/2014/main" id="{694DD3F3-648F-4D96-AA32-6C75D55E0396}"/>
                </a:ext>
              </a:extLst>
            </p:cNvPr>
            <p:cNvSpPr/>
            <p:nvPr/>
          </p:nvSpPr>
          <p:spPr>
            <a:xfrm>
              <a:off x="3072564" y="5204460"/>
              <a:ext cx="718653" cy="718653"/>
            </a:xfrm>
            <a:prstGeom prst="ellipse">
              <a:avLst/>
            </a:prstGeom>
            <a:solidFill>
              <a:srgbClr val="FFC000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6" name="Rectangle: Top Corners Rounded 535">
              <a:extLst>
                <a:ext uri="{FF2B5EF4-FFF2-40B4-BE49-F238E27FC236}">
                  <a16:creationId xmlns:a16="http://schemas.microsoft.com/office/drawing/2014/main" id="{3F7F01AF-03DE-44BE-A284-843EBBA40132}"/>
                </a:ext>
              </a:extLst>
            </p:cNvPr>
            <p:cNvSpPr/>
            <p:nvPr/>
          </p:nvSpPr>
          <p:spPr>
            <a:xfrm>
              <a:off x="3395484" y="5544399"/>
              <a:ext cx="72813" cy="74636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7" name="TextBox 536">
            <a:extLst>
              <a:ext uri="{FF2B5EF4-FFF2-40B4-BE49-F238E27FC236}">
                <a16:creationId xmlns:a16="http://schemas.microsoft.com/office/drawing/2014/main" id="{8D423DCF-B7D1-457E-8AE0-D9234FA78EA1}"/>
              </a:ext>
            </a:extLst>
          </p:cNvPr>
          <p:cNvSpPr txBox="1">
            <a:spLocks noChangeAspect="1"/>
          </p:cNvSpPr>
          <p:nvPr/>
        </p:nvSpPr>
        <p:spPr>
          <a:xfrm>
            <a:off x="3564638" y="6712019"/>
            <a:ext cx="823751" cy="323370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Safety Shower (Recommended)</a:t>
            </a:r>
          </a:p>
        </p:txBody>
      </p:sp>
      <p:cxnSp>
        <p:nvCxnSpPr>
          <p:cNvPr id="538" name="Straight Arrow Connector 537">
            <a:extLst>
              <a:ext uri="{FF2B5EF4-FFF2-40B4-BE49-F238E27FC236}">
                <a16:creationId xmlns:a16="http://schemas.microsoft.com/office/drawing/2014/main" id="{F10EFD6C-6F08-4845-9DE7-68A41C0B7C25}"/>
              </a:ext>
            </a:extLst>
          </p:cNvPr>
          <p:cNvCxnSpPr>
            <a:cxnSpLocks/>
          </p:cNvCxnSpPr>
          <p:nvPr/>
        </p:nvCxnSpPr>
        <p:spPr>
          <a:xfrm flipV="1">
            <a:off x="3336455" y="6733341"/>
            <a:ext cx="1" cy="217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538B2A03-910D-47AA-B3DB-5C1355EB3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Prep: L1 Production Solution Sample Layouts</a:t>
            </a:r>
          </a:p>
        </p:txBody>
      </p:sp>
      <p:sp>
        <p:nvSpPr>
          <p:cNvPr id="498" name="TextBox 497">
            <a:extLst>
              <a:ext uri="{FF2B5EF4-FFF2-40B4-BE49-F238E27FC236}">
                <a16:creationId xmlns:a16="http://schemas.microsoft.com/office/drawing/2014/main" id="{EBA3F2AC-C4C6-4CDC-9083-0C92FD597D73}"/>
              </a:ext>
            </a:extLst>
          </p:cNvPr>
          <p:cNvSpPr txBox="1"/>
          <p:nvPr/>
        </p:nvSpPr>
        <p:spPr>
          <a:xfrm>
            <a:off x="7981950" y="463988"/>
            <a:ext cx="1619250" cy="344316"/>
          </a:xfrm>
          <a:prstGeom prst="rect">
            <a:avLst/>
          </a:prstGeom>
        </p:spPr>
        <p:txBody>
          <a:bodyPr vert="horz" wrap="square" lIns="45720" tIns="45720" rIns="45720" bIns="45720" rtlCol="0" anchor="ctr">
            <a:noAutofit/>
          </a:bodyPr>
          <a:lstStyle/>
          <a:p>
            <a:pPr algn="r" defTabSz="656634">
              <a:defRPr/>
            </a:pPr>
            <a:r>
              <a:rPr lang="en-US" sz="800" dirty="0">
                <a:solidFill>
                  <a:srgbClr val="8991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V01.00</a:t>
            </a:r>
          </a:p>
          <a:p>
            <a:pPr algn="r" defTabSz="656634">
              <a:defRPr/>
            </a:pPr>
            <a:r>
              <a:rPr lang="en-US" sz="800" dirty="0">
                <a:solidFill>
                  <a:srgbClr val="8991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RELEASE DATE JUNE 9, 2020</a:t>
            </a:r>
            <a:endParaRPr lang="en-US" sz="900" dirty="0">
              <a:solidFill>
                <a:srgbClr val="8991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483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Rectangle 536">
            <a:extLst>
              <a:ext uri="{FF2B5EF4-FFF2-40B4-BE49-F238E27FC236}">
                <a16:creationId xmlns:a16="http://schemas.microsoft.com/office/drawing/2014/main" id="{8F2D5330-70CF-42D1-ADEF-4D05866D8293}"/>
              </a:ext>
            </a:extLst>
          </p:cNvPr>
          <p:cNvSpPr/>
          <p:nvPr/>
        </p:nvSpPr>
        <p:spPr>
          <a:xfrm>
            <a:off x="457202" y="816931"/>
            <a:ext cx="9372596" cy="411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38D6C36E-09D5-4B14-831C-7312DA3EB465}"/>
              </a:ext>
            </a:extLst>
          </p:cNvPr>
          <p:cNvSpPr/>
          <p:nvPr/>
        </p:nvSpPr>
        <p:spPr>
          <a:xfrm>
            <a:off x="1609344" y="1414678"/>
            <a:ext cx="7040880" cy="5034648"/>
          </a:xfrm>
          <a:prstGeom prst="rect">
            <a:avLst/>
          </a:prstGeom>
          <a:solidFill>
            <a:schemeClr val="accent4">
              <a:lumMod val="20000"/>
              <a:lumOff val="80000"/>
              <a:alpha val="80000"/>
            </a:schemeClr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endParaRPr lang="en-US" sz="800"/>
          </a:p>
        </p:txBody>
      </p:sp>
      <p:grpSp>
        <p:nvGrpSpPr>
          <p:cNvPr id="1245" name="Google Shape;1245;p22"/>
          <p:cNvGrpSpPr/>
          <p:nvPr/>
        </p:nvGrpSpPr>
        <p:grpSpPr>
          <a:xfrm>
            <a:off x="8760726" y="6535549"/>
            <a:ext cx="910033" cy="692605"/>
            <a:chOff x="9040591" y="7099853"/>
            <a:chExt cx="910033" cy="692605"/>
          </a:xfrm>
        </p:grpSpPr>
        <p:sp>
          <p:nvSpPr>
            <p:cNvPr id="1246" name="Google Shape;1246;p22"/>
            <p:cNvSpPr txBox="1"/>
            <p:nvPr/>
          </p:nvSpPr>
          <p:spPr>
            <a:xfrm>
              <a:off x="9149324" y="7099853"/>
              <a:ext cx="801299" cy="17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Electrical</a:t>
              </a:r>
              <a:endParaRPr dirty="0"/>
            </a:p>
          </p:txBody>
        </p:sp>
        <p:sp>
          <p:nvSpPr>
            <p:cNvPr id="1247" name="Google Shape;1247;p22"/>
            <p:cNvSpPr txBox="1"/>
            <p:nvPr/>
          </p:nvSpPr>
          <p:spPr>
            <a:xfrm>
              <a:off x="9149324" y="7228304"/>
              <a:ext cx="688500" cy="17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Ventilation</a:t>
              </a:r>
              <a:endParaRPr dirty="0"/>
            </a:p>
          </p:txBody>
        </p:sp>
        <p:sp>
          <p:nvSpPr>
            <p:cNvPr id="1248" name="Google Shape;1248;p22"/>
            <p:cNvSpPr txBox="1"/>
            <p:nvPr/>
          </p:nvSpPr>
          <p:spPr>
            <a:xfrm>
              <a:off x="9149324" y="7352855"/>
              <a:ext cx="538200" cy="18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Network</a:t>
              </a:r>
              <a:endParaRPr/>
            </a:p>
          </p:txBody>
        </p:sp>
        <p:sp>
          <p:nvSpPr>
            <p:cNvPr id="1249" name="Google Shape;1249;p22"/>
            <p:cNvSpPr txBox="1"/>
            <p:nvPr/>
          </p:nvSpPr>
          <p:spPr>
            <a:xfrm>
              <a:off x="9149324" y="7485507"/>
              <a:ext cx="801300" cy="1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Compressed Air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22"/>
            <p:cNvSpPr/>
            <p:nvPr/>
          </p:nvSpPr>
          <p:spPr>
            <a:xfrm>
              <a:off x="9040600" y="7149342"/>
              <a:ext cx="80700" cy="807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7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22"/>
            <p:cNvSpPr/>
            <p:nvPr/>
          </p:nvSpPr>
          <p:spPr>
            <a:xfrm>
              <a:off x="9040600" y="7276903"/>
              <a:ext cx="80700" cy="807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7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22"/>
            <p:cNvSpPr/>
            <p:nvPr/>
          </p:nvSpPr>
          <p:spPr>
            <a:xfrm>
              <a:off x="9040600" y="7404461"/>
              <a:ext cx="80700" cy="807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7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22"/>
            <p:cNvSpPr/>
            <p:nvPr/>
          </p:nvSpPr>
          <p:spPr>
            <a:xfrm>
              <a:off x="9040600" y="7534691"/>
              <a:ext cx="80700" cy="807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7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22"/>
            <p:cNvSpPr/>
            <p:nvPr/>
          </p:nvSpPr>
          <p:spPr>
            <a:xfrm>
              <a:off x="9040591" y="7662541"/>
              <a:ext cx="80700" cy="80700"/>
            </a:xfrm>
            <a:prstGeom prst="ellipse">
              <a:avLst/>
            </a:prstGeom>
            <a:solidFill>
              <a:srgbClr val="9900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7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5" name="Google Shape;1255;p22"/>
            <p:cNvSpPr txBox="1"/>
            <p:nvPr/>
          </p:nvSpPr>
          <p:spPr>
            <a:xfrm>
              <a:off x="9149324" y="7613358"/>
              <a:ext cx="801300" cy="1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>
                  <a:solidFill>
                    <a:schemeClr val="dk1"/>
                  </a:solidFill>
                </a:rPr>
                <a:t>Nitrogen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F5C98BA-68F3-4C1A-9149-2561F20E57D3}"/>
              </a:ext>
            </a:extLst>
          </p:cNvPr>
          <p:cNvGrpSpPr/>
          <p:nvPr/>
        </p:nvGrpSpPr>
        <p:grpSpPr>
          <a:xfrm>
            <a:off x="4014825" y="1415888"/>
            <a:ext cx="1424380" cy="1069930"/>
            <a:chOff x="4472563" y="946147"/>
            <a:chExt cx="1424380" cy="1069930"/>
          </a:xfrm>
        </p:grpSpPr>
        <p:grpSp>
          <p:nvGrpSpPr>
            <p:cNvPr id="329" name="Graphic 206">
              <a:extLst>
                <a:ext uri="{FF2B5EF4-FFF2-40B4-BE49-F238E27FC236}">
                  <a16:creationId xmlns:a16="http://schemas.microsoft.com/office/drawing/2014/main" id="{5188C317-AFFE-4810-A24D-3915B27B31AD}"/>
                </a:ext>
              </a:extLst>
            </p:cNvPr>
            <p:cNvGrpSpPr/>
            <p:nvPr/>
          </p:nvGrpSpPr>
          <p:grpSpPr>
            <a:xfrm>
              <a:off x="5005616" y="1178364"/>
              <a:ext cx="891327" cy="837713"/>
              <a:chOff x="12109613" y="5047778"/>
              <a:chExt cx="855563" cy="753998"/>
            </a:xfrm>
            <a:solidFill>
              <a:schemeClr val="accent1"/>
            </a:solidFill>
          </p:grpSpPr>
          <p:grpSp>
            <p:nvGrpSpPr>
              <p:cNvPr id="352" name="Graphic 206">
                <a:extLst>
                  <a:ext uri="{FF2B5EF4-FFF2-40B4-BE49-F238E27FC236}">
                    <a16:creationId xmlns:a16="http://schemas.microsoft.com/office/drawing/2014/main" id="{223509B6-B081-48E3-801A-6427FC41F03A}"/>
                  </a:ext>
                </a:extLst>
              </p:cNvPr>
              <p:cNvGrpSpPr/>
              <p:nvPr/>
            </p:nvGrpSpPr>
            <p:grpSpPr>
              <a:xfrm>
                <a:off x="12145261" y="5128456"/>
                <a:ext cx="637920" cy="637920"/>
                <a:chOff x="12145261" y="5128456"/>
                <a:chExt cx="637920" cy="637920"/>
              </a:xfrm>
              <a:solidFill>
                <a:srgbClr val="A4AAB4"/>
              </a:solidFill>
            </p:grpSpPr>
            <p:sp>
              <p:nvSpPr>
                <p:cNvPr id="372" name="Freeform: Shape 371">
                  <a:extLst>
                    <a:ext uri="{FF2B5EF4-FFF2-40B4-BE49-F238E27FC236}">
                      <a16:creationId xmlns:a16="http://schemas.microsoft.com/office/drawing/2014/main" id="{863F5989-397F-4627-801A-D11BBE0E06D3}"/>
                    </a:ext>
                  </a:extLst>
                </p:cNvPr>
                <p:cNvSpPr/>
                <p:nvPr/>
              </p:nvSpPr>
              <p:spPr>
                <a:xfrm>
                  <a:off x="12145261" y="5128456"/>
                  <a:ext cx="637920" cy="637920"/>
                </a:xfrm>
                <a:custGeom>
                  <a:avLst/>
                  <a:gdLst>
                    <a:gd name="connsiteX0" fmla="*/ 607900 w 637919"/>
                    <a:gd name="connsiteY0" fmla="*/ 0 h 637920"/>
                    <a:gd name="connsiteX1" fmla="*/ 579757 w 637919"/>
                    <a:gd name="connsiteY1" fmla="*/ 0 h 637920"/>
                    <a:gd name="connsiteX2" fmla="*/ 557242 w 637919"/>
                    <a:gd name="connsiteY2" fmla="*/ 9381 h 637920"/>
                    <a:gd name="connsiteX3" fmla="*/ 525346 w 637919"/>
                    <a:gd name="connsiteY3" fmla="*/ 41277 h 637920"/>
                    <a:gd name="connsiteX4" fmla="*/ 502831 w 637919"/>
                    <a:gd name="connsiteY4" fmla="*/ 50658 h 637920"/>
                    <a:gd name="connsiteX5" fmla="*/ 120079 w 637919"/>
                    <a:gd name="connsiteY5" fmla="*/ 50658 h 637920"/>
                    <a:gd name="connsiteX6" fmla="*/ 97564 w 637919"/>
                    <a:gd name="connsiteY6" fmla="*/ 41277 h 637920"/>
                    <a:gd name="connsiteX7" fmla="*/ 69421 w 637919"/>
                    <a:gd name="connsiteY7" fmla="*/ 13134 h 637920"/>
                    <a:gd name="connsiteX8" fmla="*/ 48782 w 637919"/>
                    <a:gd name="connsiteY8" fmla="*/ 3752 h 637920"/>
                    <a:gd name="connsiteX9" fmla="*/ 30020 w 637919"/>
                    <a:gd name="connsiteY9" fmla="*/ 3752 h 637920"/>
                    <a:gd name="connsiteX10" fmla="*/ 0 w 637919"/>
                    <a:gd name="connsiteY10" fmla="*/ 33772 h 637920"/>
                    <a:gd name="connsiteX11" fmla="*/ 0 w 637919"/>
                    <a:gd name="connsiteY11" fmla="*/ 326465 h 637920"/>
                    <a:gd name="connsiteX12" fmla="*/ 0 w 637919"/>
                    <a:gd name="connsiteY12" fmla="*/ 622911 h 637920"/>
                    <a:gd name="connsiteX13" fmla="*/ 30020 w 637919"/>
                    <a:gd name="connsiteY13" fmla="*/ 652930 h 637920"/>
                    <a:gd name="connsiteX14" fmla="*/ 58163 w 637919"/>
                    <a:gd name="connsiteY14" fmla="*/ 652930 h 637920"/>
                    <a:gd name="connsiteX15" fmla="*/ 80678 w 637919"/>
                    <a:gd name="connsiteY15" fmla="*/ 643549 h 637920"/>
                    <a:gd name="connsiteX16" fmla="*/ 112574 w 637919"/>
                    <a:gd name="connsiteY16" fmla="*/ 611653 h 637920"/>
                    <a:gd name="connsiteX17" fmla="*/ 135089 w 637919"/>
                    <a:gd name="connsiteY17" fmla="*/ 602272 h 637920"/>
                    <a:gd name="connsiteX18" fmla="*/ 519717 w 637919"/>
                    <a:gd name="connsiteY18" fmla="*/ 602272 h 637920"/>
                    <a:gd name="connsiteX19" fmla="*/ 542232 w 637919"/>
                    <a:gd name="connsiteY19" fmla="*/ 611653 h 637920"/>
                    <a:gd name="connsiteX20" fmla="*/ 570375 w 637919"/>
                    <a:gd name="connsiteY20" fmla="*/ 639797 h 637920"/>
                    <a:gd name="connsiteX21" fmla="*/ 592890 w 637919"/>
                    <a:gd name="connsiteY21" fmla="*/ 649178 h 637920"/>
                    <a:gd name="connsiteX22" fmla="*/ 611653 w 637919"/>
                    <a:gd name="connsiteY22" fmla="*/ 649178 h 637920"/>
                    <a:gd name="connsiteX23" fmla="*/ 641672 w 637919"/>
                    <a:gd name="connsiteY23" fmla="*/ 619158 h 637920"/>
                    <a:gd name="connsiteX24" fmla="*/ 641672 w 637919"/>
                    <a:gd name="connsiteY24" fmla="*/ 326465 h 637920"/>
                    <a:gd name="connsiteX25" fmla="*/ 641672 w 637919"/>
                    <a:gd name="connsiteY25" fmla="*/ 30020 h 637920"/>
                    <a:gd name="connsiteX26" fmla="*/ 607900 w 637919"/>
                    <a:gd name="connsiteY26" fmla="*/ 0 h 637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637919" h="637920">
                      <a:moveTo>
                        <a:pt x="607900" y="0"/>
                      </a:moveTo>
                      <a:lnTo>
                        <a:pt x="579757" y="0"/>
                      </a:lnTo>
                      <a:cubicBezTo>
                        <a:pt x="572252" y="0"/>
                        <a:pt x="564747" y="3752"/>
                        <a:pt x="557242" y="9381"/>
                      </a:cubicBezTo>
                      <a:lnTo>
                        <a:pt x="525346" y="41277"/>
                      </a:lnTo>
                      <a:cubicBezTo>
                        <a:pt x="519717" y="46906"/>
                        <a:pt x="512212" y="50658"/>
                        <a:pt x="502831" y="50658"/>
                      </a:cubicBezTo>
                      <a:lnTo>
                        <a:pt x="120079" y="50658"/>
                      </a:lnTo>
                      <a:cubicBezTo>
                        <a:pt x="112574" y="50658"/>
                        <a:pt x="105069" y="46906"/>
                        <a:pt x="97564" y="41277"/>
                      </a:cubicBezTo>
                      <a:lnTo>
                        <a:pt x="69421" y="13134"/>
                      </a:lnTo>
                      <a:cubicBezTo>
                        <a:pt x="63792" y="7505"/>
                        <a:pt x="56287" y="3752"/>
                        <a:pt x="48782" y="3752"/>
                      </a:cubicBezTo>
                      <a:lnTo>
                        <a:pt x="30020" y="3752"/>
                      </a:lnTo>
                      <a:cubicBezTo>
                        <a:pt x="13134" y="3752"/>
                        <a:pt x="0" y="16886"/>
                        <a:pt x="0" y="33772"/>
                      </a:cubicBezTo>
                      <a:lnTo>
                        <a:pt x="0" y="326465"/>
                      </a:lnTo>
                      <a:lnTo>
                        <a:pt x="0" y="622911"/>
                      </a:lnTo>
                      <a:cubicBezTo>
                        <a:pt x="0" y="639797"/>
                        <a:pt x="13134" y="652930"/>
                        <a:pt x="30020" y="652930"/>
                      </a:cubicBezTo>
                      <a:lnTo>
                        <a:pt x="58163" y="652930"/>
                      </a:lnTo>
                      <a:cubicBezTo>
                        <a:pt x="65668" y="652930"/>
                        <a:pt x="73173" y="649178"/>
                        <a:pt x="80678" y="643549"/>
                      </a:cubicBezTo>
                      <a:lnTo>
                        <a:pt x="112574" y="611653"/>
                      </a:lnTo>
                      <a:cubicBezTo>
                        <a:pt x="118203" y="606024"/>
                        <a:pt x="125708" y="602272"/>
                        <a:pt x="135089" y="602272"/>
                      </a:cubicBezTo>
                      <a:lnTo>
                        <a:pt x="519717" y="602272"/>
                      </a:lnTo>
                      <a:cubicBezTo>
                        <a:pt x="527222" y="602272"/>
                        <a:pt x="534727" y="606024"/>
                        <a:pt x="542232" y="611653"/>
                      </a:cubicBezTo>
                      <a:lnTo>
                        <a:pt x="570375" y="639797"/>
                      </a:lnTo>
                      <a:cubicBezTo>
                        <a:pt x="576004" y="645425"/>
                        <a:pt x="583509" y="649178"/>
                        <a:pt x="592890" y="649178"/>
                      </a:cubicBezTo>
                      <a:lnTo>
                        <a:pt x="611653" y="649178"/>
                      </a:lnTo>
                      <a:cubicBezTo>
                        <a:pt x="628539" y="649178"/>
                        <a:pt x="641672" y="636044"/>
                        <a:pt x="641672" y="619158"/>
                      </a:cubicBezTo>
                      <a:lnTo>
                        <a:pt x="641672" y="326465"/>
                      </a:lnTo>
                      <a:lnTo>
                        <a:pt x="641672" y="30020"/>
                      </a:lnTo>
                      <a:cubicBezTo>
                        <a:pt x="639796" y="13134"/>
                        <a:pt x="624786" y="0"/>
                        <a:pt x="607900" y="0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3" name="Freeform: Shape 372">
                  <a:extLst>
                    <a:ext uri="{FF2B5EF4-FFF2-40B4-BE49-F238E27FC236}">
                      <a16:creationId xmlns:a16="http://schemas.microsoft.com/office/drawing/2014/main" id="{EA3F229F-08C8-47DA-A57E-95A458D71179}"/>
                    </a:ext>
                  </a:extLst>
                </p:cNvPr>
                <p:cNvSpPr/>
                <p:nvPr/>
              </p:nvSpPr>
              <p:spPr>
                <a:xfrm>
                  <a:off x="12164024" y="5150971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4" name="Freeform: Shape 373">
                  <a:extLst>
                    <a:ext uri="{FF2B5EF4-FFF2-40B4-BE49-F238E27FC236}">
                      <a16:creationId xmlns:a16="http://schemas.microsoft.com/office/drawing/2014/main" id="{3AD80BE0-EB5B-4302-8798-107471A5F489}"/>
                    </a:ext>
                  </a:extLst>
                </p:cNvPr>
                <p:cNvSpPr/>
                <p:nvPr/>
              </p:nvSpPr>
              <p:spPr>
                <a:xfrm>
                  <a:off x="12164024" y="5732605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5" name="Freeform: Shape 374">
                  <a:extLst>
                    <a:ext uri="{FF2B5EF4-FFF2-40B4-BE49-F238E27FC236}">
                      <a16:creationId xmlns:a16="http://schemas.microsoft.com/office/drawing/2014/main" id="{72021471-5987-4A2B-8FF2-48DC796E9B6B}"/>
                    </a:ext>
                  </a:extLst>
                </p:cNvPr>
                <p:cNvSpPr/>
                <p:nvPr/>
              </p:nvSpPr>
              <p:spPr>
                <a:xfrm>
                  <a:off x="12728770" y="5150971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6" name="Freeform: Shape 375">
                  <a:extLst>
                    <a:ext uri="{FF2B5EF4-FFF2-40B4-BE49-F238E27FC236}">
                      <a16:creationId xmlns:a16="http://schemas.microsoft.com/office/drawing/2014/main" id="{3B5FBA0C-F76B-4130-A8B0-04EE639BE932}"/>
                    </a:ext>
                  </a:extLst>
                </p:cNvPr>
                <p:cNvSpPr/>
                <p:nvPr/>
              </p:nvSpPr>
              <p:spPr>
                <a:xfrm>
                  <a:off x="12728770" y="5732605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53" name="Graphic 206">
                <a:extLst>
                  <a:ext uri="{FF2B5EF4-FFF2-40B4-BE49-F238E27FC236}">
                    <a16:creationId xmlns:a16="http://schemas.microsoft.com/office/drawing/2014/main" id="{39A54F83-8FA6-47B5-A5D3-3457D3BD567C}"/>
                  </a:ext>
                </a:extLst>
              </p:cNvPr>
              <p:cNvGrpSpPr/>
              <p:nvPr/>
            </p:nvGrpSpPr>
            <p:grpSpPr>
              <a:xfrm>
                <a:off x="12777552" y="5359233"/>
                <a:ext cx="187624" cy="187624"/>
                <a:chOff x="12777552" y="5359233"/>
                <a:chExt cx="187624" cy="187624"/>
              </a:xfrm>
              <a:solidFill>
                <a:srgbClr val="D3CDC6"/>
              </a:solidFill>
            </p:grpSpPr>
            <p:sp>
              <p:nvSpPr>
                <p:cNvPr id="370" name="Freeform: Shape 369">
                  <a:extLst>
                    <a:ext uri="{FF2B5EF4-FFF2-40B4-BE49-F238E27FC236}">
                      <a16:creationId xmlns:a16="http://schemas.microsoft.com/office/drawing/2014/main" id="{9C3CD8E8-3F03-481C-BCD1-CC9259CE4D2D}"/>
                    </a:ext>
                  </a:extLst>
                </p:cNvPr>
                <p:cNvSpPr/>
                <p:nvPr/>
              </p:nvSpPr>
              <p:spPr>
                <a:xfrm>
                  <a:off x="12777552" y="5359233"/>
                  <a:ext cx="187624" cy="187624"/>
                </a:xfrm>
                <a:custGeom>
                  <a:avLst/>
                  <a:gdLst>
                    <a:gd name="connsiteX0" fmla="*/ 187624 w 187623"/>
                    <a:gd name="connsiteY0" fmla="*/ 93812 h 187623"/>
                    <a:gd name="connsiteX1" fmla="*/ 93812 w 187623"/>
                    <a:gd name="connsiteY1" fmla="*/ 187624 h 187623"/>
                    <a:gd name="connsiteX2" fmla="*/ 0 w 187623"/>
                    <a:gd name="connsiteY2" fmla="*/ 93812 h 187623"/>
                    <a:gd name="connsiteX3" fmla="*/ 93812 w 187623"/>
                    <a:gd name="connsiteY3" fmla="*/ 0 h 187623"/>
                    <a:gd name="connsiteX4" fmla="*/ 187624 w 187623"/>
                    <a:gd name="connsiteY4" fmla="*/ 93812 h 187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3" h="187623">
                      <a:moveTo>
                        <a:pt x="187624" y="93812"/>
                      </a:moveTo>
                      <a:cubicBezTo>
                        <a:pt x="187624" y="145623"/>
                        <a:pt x="145623" y="187624"/>
                        <a:pt x="93812" y="187624"/>
                      </a:cubicBezTo>
                      <a:cubicBezTo>
                        <a:pt x="42001" y="187624"/>
                        <a:pt x="0" y="145623"/>
                        <a:pt x="0" y="93812"/>
                      </a:cubicBezTo>
                      <a:cubicBezTo>
                        <a:pt x="0" y="42001"/>
                        <a:pt x="42001" y="0"/>
                        <a:pt x="93812" y="0"/>
                      </a:cubicBezTo>
                      <a:cubicBezTo>
                        <a:pt x="145623" y="0"/>
                        <a:pt x="187624" y="42001"/>
                        <a:pt x="187624" y="93812"/>
                      </a:cubicBezTo>
                      <a:close/>
                    </a:path>
                  </a:pathLst>
                </a:custGeom>
                <a:solidFill>
                  <a:srgbClr val="D3CDC6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1" name="Freeform: Shape 370">
                  <a:extLst>
                    <a:ext uri="{FF2B5EF4-FFF2-40B4-BE49-F238E27FC236}">
                      <a16:creationId xmlns:a16="http://schemas.microsoft.com/office/drawing/2014/main" id="{C2C2B12F-67AC-44BD-9585-C67D2BD974AA}"/>
                    </a:ext>
                  </a:extLst>
                </p:cNvPr>
                <p:cNvSpPr/>
                <p:nvPr/>
              </p:nvSpPr>
              <p:spPr>
                <a:xfrm>
                  <a:off x="12803820" y="5385501"/>
                  <a:ext cx="131336" cy="131337"/>
                </a:xfrm>
                <a:custGeom>
                  <a:avLst/>
                  <a:gdLst>
                    <a:gd name="connsiteX0" fmla="*/ 135089 w 131336"/>
                    <a:gd name="connsiteY0" fmla="*/ 67545 h 131336"/>
                    <a:gd name="connsiteX1" fmla="*/ 67544 w 131336"/>
                    <a:gd name="connsiteY1" fmla="*/ 135089 h 131336"/>
                    <a:gd name="connsiteX2" fmla="*/ 0 w 131336"/>
                    <a:gd name="connsiteY2" fmla="*/ 67545 h 131336"/>
                    <a:gd name="connsiteX3" fmla="*/ 67544 w 131336"/>
                    <a:gd name="connsiteY3" fmla="*/ 0 h 131336"/>
                    <a:gd name="connsiteX4" fmla="*/ 135089 w 131336"/>
                    <a:gd name="connsiteY4" fmla="*/ 67545 h 131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1336" h="131336">
                      <a:moveTo>
                        <a:pt x="135089" y="67545"/>
                      </a:moveTo>
                      <a:cubicBezTo>
                        <a:pt x="135089" y="104848"/>
                        <a:pt x="104848" y="135089"/>
                        <a:pt x="67544" y="135089"/>
                      </a:cubicBezTo>
                      <a:cubicBezTo>
                        <a:pt x="30241" y="135089"/>
                        <a:pt x="0" y="104848"/>
                        <a:pt x="0" y="67545"/>
                      </a:cubicBezTo>
                      <a:cubicBezTo>
                        <a:pt x="0" y="30241"/>
                        <a:pt x="30241" y="0"/>
                        <a:pt x="67544" y="0"/>
                      </a:cubicBezTo>
                      <a:cubicBezTo>
                        <a:pt x="104848" y="0"/>
                        <a:pt x="135089" y="30241"/>
                        <a:pt x="135089" y="67545"/>
                      </a:cubicBezTo>
                      <a:close/>
                    </a:path>
                  </a:pathLst>
                </a:custGeom>
                <a:solidFill>
                  <a:srgbClr val="D3CDC6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10F86621-9248-425D-AE7C-3ADECCF8B7EC}"/>
                  </a:ext>
                </a:extLst>
              </p:cNvPr>
              <p:cNvSpPr/>
              <p:nvPr/>
            </p:nvSpPr>
            <p:spPr>
              <a:xfrm>
                <a:off x="12422400" y="5056478"/>
                <a:ext cx="75049" cy="18762"/>
              </a:xfrm>
              <a:custGeom>
                <a:avLst/>
                <a:gdLst>
                  <a:gd name="connsiteX0" fmla="*/ 82554 w 75049"/>
                  <a:gd name="connsiteY0" fmla="*/ 11257 h 0"/>
                  <a:gd name="connsiteX1" fmla="*/ 0 w 75049"/>
                  <a:gd name="connsiteY1" fmla="*/ 11257 h 0"/>
                  <a:gd name="connsiteX2" fmla="*/ 0 w 75049"/>
                  <a:gd name="connsiteY2" fmla="*/ 0 h 0"/>
                  <a:gd name="connsiteX3" fmla="*/ 82554 w 75049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49">
                    <a:moveTo>
                      <a:pt x="82554" y="11257"/>
                    </a:moveTo>
                    <a:lnTo>
                      <a:pt x="0" y="11257"/>
                    </a:lnTo>
                    <a:lnTo>
                      <a:pt x="0" y="0"/>
                    </a:lnTo>
                    <a:lnTo>
                      <a:pt x="82554" y="0"/>
                    </a:lnTo>
                    <a:close/>
                  </a:path>
                </a:pathLst>
              </a:custGeom>
              <a:solidFill>
                <a:srgbClr val="7B8793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991AC7E3-BE64-47E6-89AD-1CB2709FF8B0}"/>
                  </a:ext>
                </a:extLst>
              </p:cNvPr>
              <p:cNvSpPr/>
              <p:nvPr/>
            </p:nvSpPr>
            <p:spPr>
              <a:xfrm>
                <a:off x="12501746" y="5047778"/>
                <a:ext cx="18762" cy="75049"/>
              </a:xfrm>
              <a:custGeom>
                <a:avLst/>
                <a:gdLst>
                  <a:gd name="connsiteX0" fmla="*/ 0 w 0"/>
                  <a:gd name="connsiteY0" fmla="*/ 80678 h 75049"/>
                  <a:gd name="connsiteX1" fmla="*/ 0 w 0"/>
                  <a:gd name="connsiteY1" fmla="*/ 0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5049">
                    <a:moveTo>
                      <a:pt x="0" y="80678"/>
                    </a:moveTo>
                    <a:lnTo>
                      <a:pt x="0" y="0"/>
                    </a:lnTo>
                  </a:path>
                </a:pathLst>
              </a:custGeom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86CD0241-E293-46F1-8A75-3477E65343A7}"/>
                  </a:ext>
                </a:extLst>
              </p:cNvPr>
              <p:cNvSpPr/>
              <p:nvPr/>
            </p:nvSpPr>
            <p:spPr>
              <a:xfrm>
                <a:off x="12426697" y="5047778"/>
                <a:ext cx="18762" cy="75049"/>
              </a:xfrm>
              <a:custGeom>
                <a:avLst/>
                <a:gdLst>
                  <a:gd name="connsiteX0" fmla="*/ 0 w 0"/>
                  <a:gd name="connsiteY0" fmla="*/ 80678 h 75049"/>
                  <a:gd name="connsiteX1" fmla="*/ 0 w 0"/>
                  <a:gd name="connsiteY1" fmla="*/ 0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5049">
                    <a:moveTo>
                      <a:pt x="0" y="80678"/>
                    </a:moveTo>
                    <a:lnTo>
                      <a:pt x="0" y="0"/>
                    </a:lnTo>
                  </a:path>
                </a:pathLst>
              </a:custGeom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231515E8-25EA-46B0-AE56-4FD5792D066A}"/>
                  </a:ext>
                </a:extLst>
              </p:cNvPr>
              <p:cNvSpPr/>
              <p:nvPr/>
            </p:nvSpPr>
            <p:spPr>
              <a:xfrm>
                <a:off x="12766295" y="5331090"/>
                <a:ext cx="112574" cy="75049"/>
              </a:xfrm>
              <a:custGeom>
                <a:avLst/>
                <a:gdLst>
                  <a:gd name="connsiteX0" fmla="*/ 0 w 112574"/>
                  <a:gd name="connsiteY0" fmla="*/ 0 h 75049"/>
                  <a:gd name="connsiteX1" fmla="*/ 121955 w 112574"/>
                  <a:gd name="connsiteY1" fmla="*/ 0 h 75049"/>
                  <a:gd name="connsiteX2" fmla="*/ 93812 w 112574"/>
                  <a:gd name="connsiteY2" fmla="*/ 33772 h 75049"/>
                  <a:gd name="connsiteX3" fmla="*/ 15010 w 112574"/>
                  <a:gd name="connsiteY3" fmla="*/ 88183 h 75049"/>
                  <a:gd name="connsiteX4" fmla="*/ 0 w 112574"/>
                  <a:gd name="connsiteY4" fmla="*/ 0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574" h="75049">
                    <a:moveTo>
                      <a:pt x="0" y="0"/>
                    </a:moveTo>
                    <a:lnTo>
                      <a:pt x="121955" y="0"/>
                    </a:lnTo>
                    <a:cubicBezTo>
                      <a:pt x="121955" y="0"/>
                      <a:pt x="123831" y="33772"/>
                      <a:pt x="93812" y="33772"/>
                    </a:cubicBezTo>
                    <a:cubicBezTo>
                      <a:pt x="35648" y="31896"/>
                      <a:pt x="15010" y="88183"/>
                      <a:pt x="15010" y="8818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3585E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0B050590-5F11-4A34-B832-51F7B2D3B4AC}"/>
                  </a:ext>
                </a:extLst>
              </p:cNvPr>
              <p:cNvSpPr/>
              <p:nvPr/>
            </p:nvSpPr>
            <p:spPr>
              <a:xfrm>
                <a:off x="12766295" y="5486818"/>
                <a:ext cx="112574" cy="75049"/>
              </a:xfrm>
              <a:custGeom>
                <a:avLst/>
                <a:gdLst>
                  <a:gd name="connsiteX0" fmla="*/ 0 w 112574"/>
                  <a:gd name="connsiteY0" fmla="*/ 88183 h 75049"/>
                  <a:gd name="connsiteX1" fmla="*/ 121955 w 112574"/>
                  <a:gd name="connsiteY1" fmla="*/ 88183 h 75049"/>
                  <a:gd name="connsiteX2" fmla="*/ 93812 w 112574"/>
                  <a:gd name="connsiteY2" fmla="*/ 54411 h 75049"/>
                  <a:gd name="connsiteX3" fmla="*/ 15010 w 112574"/>
                  <a:gd name="connsiteY3" fmla="*/ 0 h 75049"/>
                  <a:gd name="connsiteX4" fmla="*/ 0 w 112574"/>
                  <a:gd name="connsiteY4" fmla="*/ 88183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574" h="75049">
                    <a:moveTo>
                      <a:pt x="0" y="88183"/>
                    </a:moveTo>
                    <a:lnTo>
                      <a:pt x="121955" y="88183"/>
                    </a:lnTo>
                    <a:cubicBezTo>
                      <a:pt x="121955" y="88183"/>
                      <a:pt x="123831" y="54411"/>
                      <a:pt x="93812" y="54411"/>
                    </a:cubicBezTo>
                    <a:cubicBezTo>
                      <a:pt x="35648" y="56287"/>
                      <a:pt x="15010" y="0"/>
                      <a:pt x="15010" y="0"/>
                    </a:cubicBezTo>
                    <a:lnTo>
                      <a:pt x="0" y="88183"/>
                    </a:lnTo>
                    <a:close/>
                  </a:path>
                </a:pathLst>
              </a:custGeom>
              <a:solidFill>
                <a:srgbClr val="53585E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8774C00C-5A81-470A-8411-E574C5C6876E}"/>
                  </a:ext>
                </a:extLst>
              </p:cNvPr>
              <p:cNvSpPr/>
              <p:nvPr/>
            </p:nvSpPr>
            <p:spPr>
              <a:xfrm>
                <a:off x="12312002" y="5764251"/>
                <a:ext cx="187624" cy="37525"/>
              </a:xfrm>
              <a:custGeom>
                <a:avLst/>
                <a:gdLst>
                  <a:gd name="connsiteX0" fmla="*/ 189500 w 187623"/>
                  <a:gd name="connsiteY0" fmla="*/ 41277 h 37524"/>
                  <a:gd name="connsiteX1" fmla="*/ 0 w 187623"/>
                  <a:gd name="connsiteY1" fmla="*/ 41277 h 37524"/>
                  <a:gd name="connsiteX2" fmla="*/ 0 w 187623"/>
                  <a:gd name="connsiteY2" fmla="*/ 0 h 37524"/>
                  <a:gd name="connsiteX3" fmla="*/ 189500 w 187623"/>
                  <a:gd name="connsiteY3" fmla="*/ 0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623" h="37524">
                    <a:moveTo>
                      <a:pt x="189500" y="41277"/>
                    </a:moveTo>
                    <a:lnTo>
                      <a:pt x="0" y="41277"/>
                    </a:lnTo>
                    <a:lnTo>
                      <a:pt x="0" y="0"/>
                    </a:lnTo>
                    <a:lnTo>
                      <a:pt x="189500" y="0"/>
                    </a:lnTo>
                    <a:close/>
                  </a:path>
                </a:pathLst>
              </a:custGeom>
              <a:solidFill>
                <a:srgbClr val="53585E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B26615F4-4E4E-411F-ACB6-F61CB5C54C6B}"/>
                  </a:ext>
                </a:extLst>
              </p:cNvPr>
              <p:cNvSpPr/>
              <p:nvPr/>
            </p:nvSpPr>
            <p:spPr>
              <a:xfrm>
                <a:off x="12785057" y="5415521"/>
                <a:ext cx="93812" cy="75049"/>
              </a:xfrm>
              <a:custGeom>
                <a:avLst/>
                <a:gdLst>
                  <a:gd name="connsiteX0" fmla="*/ 0 w 93811"/>
                  <a:gd name="connsiteY0" fmla="*/ 0 h 75049"/>
                  <a:gd name="connsiteX1" fmla="*/ 93812 w 93811"/>
                  <a:gd name="connsiteY1" fmla="*/ 0 h 75049"/>
                  <a:gd name="connsiteX2" fmla="*/ 93812 w 93811"/>
                  <a:gd name="connsiteY2" fmla="*/ 75049 h 75049"/>
                  <a:gd name="connsiteX3" fmla="*/ 0 w 93811"/>
                  <a:gd name="connsiteY3" fmla="*/ 75049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3811" h="75049">
                    <a:moveTo>
                      <a:pt x="0" y="0"/>
                    </a:moveTo>
                    <a:lnTo>
                      <a:pt x="93812" y="0"/>
                    </a:lnTo>
                    <a:lnTo>
                      <a:pt x="93812" y="75049"/>
                    </a:lnTo>
                    <a:lnTo>
                      <a:pt x="0" y="75049"/>
                    </a:ln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3C96DEE4-5AF9-4B66-A6FC-810AE270A734}"/>
                  </a:ext>
                </a:extLst>
              </p:cNvPr>
              <p:cNvSpPr/>
              <p:nvPr/>
            </p:nvSpPr>
            <p:spPr>
              <a:xfrm>
                <a:off x="12109613" y="5432407"/>
                <a:ext cx="18762" cy="37525"/>
              </a:xfrm>
              <a:custGeom>
                <a:avLst/>
                <a:gdLst>
                  <a:gd name="connsiteX0" fmla="*/ 0 w 18762"/>
                  <a:gd name="connsiteY0" fmla="*/ 0 h 37524"/>
                  <a:gd name="connsiteX1" fmla="*/ 20639 w 18762"/>
                  <a:gd name="connsiteY1" fmla="*/ 0 h 37524"/>
                  <a:gd name="connsiteX2" fmla="*/ 20639 w 18762"/>
                  <a:gd name="connsiteY2" fmla="*/ 41277 h 37524"/>
                  <a:gd name="connsiteX3" fmla="*/ 0 w 18762"/>
                  <a:gd name="connsiteY3" fmla="*/ 41277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62" h="37524">
                    <a:moveTo>
                      <a:pt x="0" y="0"/>
                    </a:moveTo>
                    <a:lnTo>
                      <a:pt x="20639" y="0"/>
                    </a:lnTo>
                    <a:lnTo>
                      <a:pt x="20639" y="41277"/>
                    </a:lnTo>
                    <a:lnTo>
                      <a:pt x="0" y="41277"/>
                    </a:ln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F186BB3A-283E-4D14-9883-E2E1EDBAB9C9}"/>
                  </a:ext>
                </a:extLst>
              </p:cNvPr>
              <p:cNvSpPr/>
              <p:nvPr/>
            </p:nvSpPr>
            <p:spPr>
              <a:xfrm>
                <a:off x="12124623" y="5415521"/>
                <a:ext cx="75049" cy="75049"/>
              </a:xfrm>
              <a:custGeom>
                <a:avLst/>
                <a:gdLst>
                  <a:gd name="connsiteX0" fmla="*/ 75049 w 75049"/>
                  <a:gd name="connsiteY0" fmla="*/ 37525 h 75049"/>
                  <a:gd name="connsiteX1" fmla="*/ 37525 w 75049"/>
                  <a:gd name="connsiteY1" fmla="*/ 75049 h 75049"/>
                  <a:gd name="connsiteX2" fmla="*/ 0 w 75049"/>
                  <a:gd name="connsiteY2" fmla="*/ 37525 h 75049"/>
                  <a:gd name="connsiteX3" fmla="*/ 37525 w 75049"/>
                  <a:gd name="connsiteY3" fmla="*/ 0 h 75049"/>
                  <a:gd name="connsiteX4" fmla="*/ 75049 w 75049"/>
                  <a:gd name="connsiteY4" fmla="*/ 37525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049" h="75049">
                    <a:moveTo>
                      <a:pt x="75049" y="37525"/>
                    </a:moveTo>
                    <a:cubicBezTo>
                      <a:pt x="75049" y="58249"/>
                      <a:pt x="58249" y="75049"/>
                      <a:pt x="37525" y="75049"/>
                    </a:cubicBezTo>
                    <a:cubicBezTo>
                      <a:pt x="16800" y="75049"/>
                      <a:pt x="0" y="58249"/>
                      <a:pt x="0" y="37525"/>
                    </a:cubicBezTo>
                    <a:cubicBezTo>
                      <a:pt x="0" y="16800"/>
                      <a:pt x="16800" y="0"/>
                      <a:pt x="37525" y="0"/>
                    </a:cubicBezTo>
                    <a:cubicBezTo>
                      <a:pt x="58249" y="0"/>
                      <a:pt x="75049" y="16800"/>
                      <a:pt x="75049" y="3752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63" name="Graphic 206">
                <a:extLst>
                  <a:ext uri="{FF2B5EF4-FFF2-40B4-BE49-F238E27FC236}">
                    <a16:creationId xmlns:a16="http://schemas.microsoft.com/office/drawing/2014/main" id="{DA5E50A6-7D6D-4930-98B9-02E5B2A17400}"/>
                  </a:ext>
                </a:extLst>
              </p:cNvPr>
              <p:cNvGrpSpPr/>
              <p:nvPr/>
            </p:nvGrpSpPr>
            <p:grpSpPr>
              <a:xfrm>
                <a:off x="12137756" y="5126580"/>
                <a:ext cx="637920" cy="637920"/>
                <a:chOff x="12137756" y="5126580"/>
                <a:chExt cx="637920" cy="637920"/>
              </a:xfrm>
              <a:solidFill>
                <a:schemeClr val="accent1"/>
              </a:solidFill>
            </p:grpSpPr>
            <p:sp>
              <p:nvSpPr>
                <p:cNvPr id="367" name="Freeform: Shape 366">
                  <a:extLst>
                    <a:ext uri="{FF2B5EF4-FFF2-40B4-BE49-F238E27FC236}">
                      <a16:creationId xmlns:a16="http://schemas.microsoft.com/office/drawing/2014/main" id="{29059109-F3E1-482E-8F68-2CC7FF77E0E9}"/>
                    </a:ext>
                  </a:extLst>
                </p:cNvPr>
                <p:cNvSpPr/>
                <p:nvPr/>
              </p:nvSpPr>
              <p:spPr>
                <a:xfrm>
                  <a:off x="12137756" y="5126580"/>
                  <a:ext cx="637920" cy="637920"/>
                </a:xfrm>
                <a:custGeom>
                  <a:avLst/>
                  <a:gdLst>
                    <a:gd name="connsiteX0" fmla="*/ 652930 w 637919"/>
                    <a:gd name="connsiteY0" fmla="*/ 326465 h 637920"/>
                    <a:gd name="connsiteX1" fmla="*/ 326465 w 637919"/>
                    <a:gd name="connsiteY1" fmla="*/ 652930 h 637920"/>
                    <a:gd name="connsiteX2" fmla="*/ 0 w 637919"/>
                    <a:gd name="connsiteY2" fmla="*/ 326465 h 637920"/>
                    <a:gd name="connsiteX3" fmla="*/ 326465 w 637919"/>
                    <a:gd name="connsiteY3" fmla="*/ 0 h 637920"/>
                    <a:gd name="connsiteX4" fmla="*/ 652930 w 637919"/>
                    <a:gd name="connsiteY4" fmla="*/ 326465 h 637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7919" h="637920">
                      <a:moveTo>
                        <a:pt x="652930" y="326465"/>
                      </a:moveTo>
                      <a:cubicBezTo>
                        <a:pt x="652930" y="506767"/>
                        <a:pt x="506766" y="652930"/>
                        <a:pt x="326465" y="652930"/>
                      </a:cubicBezTo>
                      <a:cubicBezTo>
                        <a:pt x="146163" y="652930"/>
                        <a:pt x="0" y="506767"/>
                        <a:pt x="0" y="326465"/>
                      </a:cubicBezTo>
                      <a:cubicBezTo>
                        <a:pt x="0" y="146163"/>
                        <a:pt x="146163" y="0"/>
                        <a:pt x="326465" y="0"/>
                      </a:cubicBezTo>
                      <a:cubicBezTo>
                        <a:pt x="506766" y="0"/>
                        <a:pt x="652930" y="146163"/>
                        <a:pt x="652930" y="326465"/>
                      </a:cubicBez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8" name="Freeform: Shape 367">
                  <a:extLst>
                    <a:ext uri="{FF2B5EF4-FFF2-40B4-BE49-F238E27FC236}">
                      <a16:creationId xmlns:a16="http://schemas.microsoft.com/office/drawing/2014/main" id="{2F5B6441-6419-4854-B717-6ED327EF4455}"/>
                    </a:ext>
                  </a:extLst>
                </p:cNvPr>
                <p:cNvSpPr/>
                <p:nvPr/>
              </p:nvSpPr>
              <p:spPr>
                <a:xfrm>
                  <a:off x="12190291" y="5179115"/>
                  <a:ext cx="544108" cy="544109"/>
                </a:xfrm>
                <a:custGeom>
                  <a:avLst/>
                  <a:gdLst>
                    <a:gd name="connsiteX0" fmla="*/ 547861 w 544108"/>
                    <a:gd name="connsiteY0" fmla="*/ 273931 h 544108"/>
                    <a:gd name="connsiteX1" fmla="*/ 273930 w 544108"/>
                    <a:gd name="connsiteY1" fmla="*/ 547861 h 544108"/>
                    <a:gd name="connsiteX2" fmla="*/ 0 w 544108"/>
                    <a:gd name="connsiteY2" fmla="*/ 273931 h 544108"/>
                    <a:gd name="connsiteX3" fmla="*/ 273930 w 544108"/>
                    <a:gd name="connsiteY3" fmla="*/ 0 h 544108"/>
                    <a:gd name="connsiteX4" fmla="*/ 547861 w 544108"/>
                    <a:gd name="connsiteY4" fmla="*/ 273931 h 544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44108" h="544108">
                      <a:moveTo>
                        <a:pt x="547861" y="273931"/>
                      </a:moveTo>
                      <a:cubicBezTo>
                        <a:pt x="547861" y="425218"/>
                        <a:pt x="425218" y="547861"/>
                        <a:pt x="273930" y="547861"/>
                      </a:cubicBezTo>
                      <a:cubicBezTo>
                        <a:pt x="122643" y="547861"/>
                        <a:pt x="0" y="425218"/>
                        <a:pt x="0" y="273931"/>
                      </a:cubicBezTo>
                      <a:cubicBezTo>
                        <a:pt x="0" y="122643"/>
                        <a:pt x="122643" y="0"/>
                        <a:pt x="273930" y="0"/>
                      </a:cubicBezTo>
                      <a:cubicBezTo>
                        <a:pt x="425218" y="0"/>
                        <a:pt x="547861" y="122643"/>
                        <a:pt x="547861" y="273931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9" name="Freeform: Shape 368">
                  <a:extLst>
                    <a:ext uri="{FF2B5EF4-FFF2-40B4-BE49-F238E27FC236}">
                      <a16:creationId xmlns:a16="http://schemas.microsoft.com/office/drawing/2014/main" id="{F089BB6D-42DD-47FB-ACCA-690F18201600}"/>
                    </a:ext>
                  </a:extLst>
                </p:cNvPr>
                <p:cNvSpPr/>
                <p:nvPr/>
              </p:nvSpPr>
              <p:spPr>
                <a:xfrm>
                  <a:off x="12426697" y="5415521"/>
                  <a:ext cx="75049" cy="75049"/>
                </a:xfrm>
                <a:custGeom>
                  <a:avLst/>
                  <a:gdLst>
                    <a:gd name="connsiteX0" fmla="*/ 75049 w 75049"/>
                    <a:gd name="connsiteY0" fmla="*/ 37525 h 75049"/>
                    <a:gd name="connsiteX1" fmla="*/ 37525 w 75049"/>
                    <a:gd name="connsiteY1" fmla="*/ 75049 h 75049"/>
                    <a:gd name="connsiteX2" fmla="*/ 0 w 75049"/>
                    <a:gd name="connsiteY2" fmla="*/ 37525 h 75049"/>
                    <a:gd name="connsiteX3" fmla="*/ 37525 w 75049"/>
                    <a:gd name="connsiteY3" fmla="*/ 0 h 75049"/>
                    <a:gd name="connsiteX4" fmla="*/ 75049 w 75049"/>
                    <a:gd name="connsiteY4" fmla="*/ 37525 h 7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049" h="75049">
                      <a:moveTo>
                        <a:pt x="75049" y="37525"/>
                      </a:moveTo>
                      <a:cubicBezTo>
                        <a:pt x="75049" y="58249"/>
                        <a:pt x="58249" y="75049"/>
                        <a:pt x="37525" y="75049"/>
                      </a:cubicBezTo>
                      <a:cubicBezTo>
                        <a:pt x="16800" y="75049"/>
                        <a:pt x="0" y="58249"/>
                        <a:pt x="0" y="37525"/>
                      </a:cubicBezTo>
                      <a:cubicBezTo>
                        <a:pt x="0" y="16800"/>
                        <a:pt x="16800" y="0"/>
                        <a:pt x="37525" y="0"/>
                      </a:cubicBezTo>
                      <a:cubicBezTo>
                        <a:pt x="58249" y="0"/>
                        <a:pt x="75049" y="16800"/>
                        <a:pt x="75049" y="375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64" name="Graphic 206">
                <a:extLst>
                  <a:ext uri="{FF2B5EF4-FFF2-40B4-BE49-F238E27FC236}">
                    <a16:creationId xmlns:a16="http://schemas.microsoft.com/office/drawing/2014/main" id="{F4293183-DCA3-48A4-952F-CE71C195ABDC}"/>
                  </a:ext>
                </a:extLst>
              </p:cNvPr>
              <p:cNvGrpSpPr/>
              <p:nvPr/>
            </p:nvGrpSpPr>
            <p:grpSpPr>
              <a:xfrm>
                <a:off x="12192167" y="5072169"/>
                <a:ext cx="544108" cy="75049"/>
                <a:chOff x="12192167" y="5072169"/>
                <a:chExt cx="544108" cy="75049"/>
              </a:xfrm>
              <a:solidFill>
                <a:srgbClr val="53585E"/>
              </a:solidFill>
            </p:grpSpPr>
            <p:sp>
              <p:nvSpPr>
                <p:cNvPr id="365" name="Freeform: Shape 364">
                  <a:extLst>
                    <a:ext uri="{FF2B5EF4-FFF2-40B4-BE49-F238E27FC236}">
                      <a16:creationId xmlns:a16="http://schemas.microsoft.com/office/drawing/2014/main" id="{554AEC3E-CF4A-4060-98B8-254DB36BC7EC}"/>
                    </a:ext>
                  </a:extLst>
                </p:cNvPr>
                <p:cNvSpPr/>
                <p:nvPr/>
              </p:nvSpPr>
              <p:spPr>
                <a:xfrm>
                  <a:off x="12192167" y="5092808"/>
                  <a:ext cx="544108" cy="56287"/>
                </a:xfrm>
                <a:custGeom>
                  <a:avLst/>
                  <a:gdLst>
                    <a:gd name="connsiteX0" fmla="*/ 0 w 544108"/>
                    <a:gd name="connsiteY0" fmla="*/ 33772 h 56287"/>
                    <a:gd name="connsiteX1" fmla="*/ 272054 w 544108"/>
                    <a:gd name="connsiteY1" fmla="*/ 56287 h 56287"/>
                    <a:gd name="connsiteX2" fmla="*/ 544108 w 544108"/>
                    <a:gd name="connsiteY2" fmla="*/ 33772 h 56287"/>
                    <a:gd name="connsiteX3" fmla="*/ 540356 w 544108"/>
                    <a:gd name="connsiteY3" fmla="*/ 30020 h 56287"/>
                    <a:gd name="connsiteX4" fmla="*/ 512212 w 544108"/>
                    <a:gd name="connsiteY4" fmla="*/ 0 h 56287"/>
                    <a:gd name="connsiteX5" fmla="*/ 31896 w 544108"/>
                    <a:gd name="connsiteY5" fmla="*/ 0 h 56287"/>
                    <a:gd name="connsiteX6" fmla="*/ 3752 w 544108"/>
                    <a:gd name="connsiteY6" fmla="*/ 30020 h 56287"/>
                    <a:gd name="connsiteX7" fmla="*/ 0 w 544108"/>
                    <a:gd name="connsiteY7" fmla="*/ 33772 h 56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44108" h="56287">
                      <a:moveTo>
                        <a:pt x="0" y="33772"/>
                      </a:moveTo>
                      <a:cubicBezTo>
                        <a:pt x="0" y="46906"/>
                        <a:pt x="121955" y="56287"/>
                        <a:pt x="272054" y="56287"/>
                      </a:cubicBezTo>
                      <a:cubicBezTo>
                        <a:pt x="422153" y="56287"/>
                        <a:pt x="544108" y="46906"/>
                        <a:pt x="544108" y="33772"/>
                      </a:cubicBezTo>
                      <a:cubicBezTo>
                        <a:pt x="544108" y="31896"/>
                        <a:pt x="542232" y="31896"/>
                        <a:pt x="540356" y="30020"/>
                      </a:cubicBezTo>
                      <a:lnTo>
                        <a:pt x="512212" y="0"/>
                      </a:lnTo>
                      <a:lnTo>
                        <a:pt x="31896" y="0"/>
                      </a:lnTo>
                      <a:lnTo>
                        <a:pt x="3752" y="30020"/>
                      </a:lnTo>
                      <a:cubicBezTo>
                        <a:pt x="0" y="31896"/>
                        <a:pt x="0" y="31896"/>
                        <a:pt x="0" y="33772"/>
                      </a:cubicBez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6" name="Freeform: Shape 365">
                  <a:extLst>
                    <a:ext uri="{FF2B5EF4-FFF2-40B4-BE49-F238E27FC236}">
                      <a16:creationId xmlns:a16="http://schemas.microsoft.com/office/drawing/2014/main" id="{231086F9-A2A4-497C-B682-7F172A37DA55}"/>
                    </a:ext>
                  </a:extLst>
                </p:cNvPr>
                <p:cNvSpPr/>
                <p:nvPr/>
              </p:nvSpPr>
              <p:spPr>
                <a:xfrm>
                  <a:off x="12224063" y="5072169"/>
                  <a:ext cx="469059" cy="37525"/>
                </a:xfrm>
                <a:custGeom>
                  <a:avLst/>
                  <a:gdLst>
                    <a:gd name="connsiteX0" fmla="*/ 480316 w 469058"/>
                    <a:gd name="connsiteY0" fmla="*/ 20639 h 37524"/>
                    <a:gd name="connsiteX1" fmla="*/ 240158 w 469058"/>
                    <a:gd name="connsiteY1" fmla="*/ 41277 h 37524"/>
                    <a:gd name="connsiteX2" fmla="*/ 0 w 469058"/>
                    <a:gd name="connsiteY2" fmla="*/ 20639 h 37524"/>
                    <a:gd name="connsiteX3" fmla="*/ 240158 w 469058"/>
                    <a:gd name="connsiteY3" fmla="*/ 0 h 37524"/>
                    <a:gd name="connsiteX4" fmla="*/ 480316 w 469058"/>
                    <a:gd name="connsiteY4" fmla="*/ 20639 h 3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9058" h="37524">
                      <a:moveTo>
                        <a:pt x="480316" y="20639"/>
                      </a:moveTo>
                      <a:cubicBezTo>
                        <a:pt x="480316" y="32037"/>
                        <a:pt x="372794" y="41277"/>
                        <a:pt x="240158" y="41277"/>
                      </a:cubicBezTo>
                      <a:cubicBezTo>
                        <a:pt x="107522" y="41277"/>
                        <a:pt x="0" y="32037"/>
                        <a:pt x="0" y="20639"/>
                      </a:cubicBezTo>
                      <a:cubicBezTo>
                        <a:pt x="0" y="9240"/>
                        <a:pt x="107522" y="0"/>
                        <a:pt x="240158" y="0"/>
                      </a:cubicBezTo>
                      <a:cubicBezTo>
                        <a:pt x="372794" y="0"/>
                        <a:pt x="480316" y="9240"/>
                        <a:pt x="480316" y="20639"/>
                      </a:cubicBez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30" name="Graphic 206">
              <a:extLst>
                <a:ext uri="{FF2B5EF4-FFF2-40B4-BE49-F238E27FC236}">
                  <a16:creationId xmlns:a16="http://schemas.microsoft.com/office/drawing/2014/main" id="{5E1BF5F1-8DDD-496C-92AA-E25652333A5B}"/>
                </a:ext>
              </a:extLst>
            </p:cNvPr>
            <p:cNvGrpSpPr/>
            <p:nvPr/>
          </p:nvGrpSpPr>
          <p:grpSpPr>
            <a:xfrm>
              <a:off x="4655898" y="1615979"/>
              <a:ext cx="301577" cy="167543"/>
              <a:chOff x="11758757" y="5486818"/>
              <a:chExt cx="302074" cy="270178"/>
            </a:xfrm>
            <a:solidFill>
              <a:schemeClr val="accent1"/>
            </a:solidFill>
          </p:grpSpPr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22B806C2-61FD-479D-A339-B97599E6CCE0}"/>
                  </a:ext>
                </a:extLst>
              </p:cNvPr>
              <p:cNvSpPr/>
              <p:nvPr/>
            </p:nvSpPr>
            <p:spPr>
              <a:xfrm>
                <a:off x="11890093" y="5486818"/>
                <a:ext cx="37525" cy="37525"/>
              </a:xfrm>
              <a:custGeom>
                <a:avLst/>
                <a:gdLst>
                  <a:gd name="connsiteX0" fmla="*/ 45030 w 37524"/>
                  <a:gd name="connsiteY0" fmla="*/ 22515 h 37524"/>
                  <a:gd name="connsiteX1" fmla="*/ 22515 w 37524"/>
                  <a:gd name="connsiteY1" fmla="*/ 45030 h 37524"/>
                  <a:gd name="connsiteX2" fmla="*/ 0 w 37524"/>
                  <a:gd name="connsiteY2" fmla="*/ 22515 h 37524"/>
                  <a:gd name="connsiteX3" fmla="*/ 22515 w 37524"/>
                  <a:gd name="connsiteY3" fmla="*/ 0 h 37524"/>
                  <a:gd name="connsiteX4" fmla="*/ 45030 w 37524"/>
                  <a:gd name="connsiteY4" fmla="*/ 22515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24" h="37524">
                    <a:moveTo>
                      <a:pt x="45030" y="22515"/>
                    </a:moveTo>
                    <a:cubicBezTo>
                      <a:pt x="45030" y="34949"/>
                      <a:pt x="34949" y="45030"/>
                      <a:pt x="22515" y="45030"/>
                    </a:cubicBezTo>
                    <a:cubicBezTo>
                      <a:pt x="10080" y="45030"/>
                      <a:pt x="0" y="34949"/>
                      <a:pt x="0" y="22515"/>
                    </a:cubicBezTo>
                    <a:cubicBezTo>
                      <a:pt x="0" y="10080"/>
                      <a:pt x="10080" y="0"/>
                      <a:pt x="22515" y="0"/>
                    </a:cubicBezTo>
                    <a:cubicBezTo>
                      <a:pt x="34949" y="0"/>
                      <a:pt x="45030" y="10080"/>
                      <a:pt x="45030" y="2251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BDC753C3-0F59-47D9-AB93-342B96E3B19F}"/>
                  </a:ext>
                </a:extLst>
              </p:cNvPr>
              <p:cNvSpPr/>
              <p:nvPr/>
            </p:nvSpPr>
            <p:spPr>
              <a:xfrm>
                <a:off x="12023306" y="5719471"/>
                <a:ext cx="37525" cy="37525"/>
              </a:xfrm>
              <a:custGeom>
                <a:avLst/>
                <a:gdLst>
                  <a:gd name="connsiteX0" fmla="*/ 45030 w 37524"/>
                  <a:gd name="connsiteY0" fmla="*/ 22515 h 37524"/>
                  <a:gd name="connsiteX1" fmla="*/ 22515 w 37524"/>
                  <a:gd name="connsiteY1" fmla="*/ 45030 h 37524"/>
                  <a:gd name="connsiteX2" fmla="*/ 0 w 37524"/>
                  <a:gd name="connsiteY2" fmla="*/ 22515 h 37524"/>
                  <a:gd name="connsiteX3" fmla="*/ 22515 w 37524"/>
                  <a:gd name="connsiteY3" fmla="*/ 0 h 37524"/>
                  <a:gd name="connsiteX4" fmla="*/ 45030 w 37524"/>
                  <a:gd name="connsiteY4" fmla="*/ 22515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24" h="37524">
                    <a:moveTo>
                      <a:pt x="45030" y="22515"/>
                    </a:moveTo>
                    <a:cubicBezTo>
                      <a:pt x="45030" y="34949"/>
                      <a:pt x="34949" y="45030"/>
                      <a:pt x="22515" y="45030"/>
                    </a:cubicBezTo>
                    <a:cubicBezTo>
                      <a:pt x="10080" y="45030"/>
                      <a:pt x="0" y="34949"/>
                      <a:pt x="0" y="22515"/>
                    </a:cubicBezTo>
                    <a:cubicBezTo>
                      <a:pt x="0" y="10080"/>
                      <a:pt x="10080" y="0"/>
                      <a:pt x="22515" y="0"/>
                    </a:cubicBezTo>
                    <a:cubicBezTo>
                      <a:pt x="34949" y="0"/>
                      <a:pt x="45030" y="10080"/>
                      <a:pt x="45030" y="2251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14AB2E74-F887-44D1-A599-48FD7E77AF25}"/>
                  </a:ext>
                </a:extLst>
              </p:cNvPr>
              <p:cNvSpPr/>
              <p:nvPr/>
            </p:nvSpPr>
            <p:spPr>
              <a:xfrm>
                <a:off x="11758757" y="5719471"/>
                <a:ext cx="37525" cy="37525"/>
              </a:xfrm>
              <a:custGeom>
                <a:avLst/>
                <a:gdLst>
                  <a:gd name="connsiteX0" fmla="*/ 45030 w 37524"/>
                  <a:gd name="connsiteY0" fmla="*/ 22515 h 37524"/>
                  <a:gd name="connsiteX1" fmla="*/ 22515 w 37524"/>
                  <a:gd name="connsiteY1" fmla="*/ 45030 h 37524"/>
                  <a:gd name="connsiteX2" fmla="*/ 0 w 37524"/>
                  <a:gd name="connsiteY2" fmla="*/ 22515 h 37524"/>
                  <a:gd name="connsiteX3" fmla="*/ 22515 w 37524"/>
                  <a:gd name="connsiteY3" fmla="*/ 0 h 37524"/>
                  <a:gd name="connsiteX4" fmla="*/ 45030 w 37524"/>
                  <a:gd name="connsiteY4" fmla="*/ 22515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24" h="37524">
                    <a:moveTo>
                      <a:pt x="45030" y="22515"/>
                    </a:moveTo>
                    <a:cubicBezTo>
                      <a:pt x="45030" y="34949"/>
                      <a:pt x="34949" y="45030"/>
                      <a:pt x="22515" y="45030"/>
                    </a:cubicBezTo>
                    <a:cubicBezTo>
                      <a:pt x="10080" y="45030"/>
                      <a:pt x="0" y="34949"/>
                      <a:pt x="0" y="22515"/>
                    </a:cubicBezTo>
                    <a:cubicBezTo>
                      <a:pt x="0" y="10080"/>
                      <a:pt x="10080" y="0"/>
                      <a:pt x="22515" y="0"/>
                    </a:cubicBezTo>
                    <a:cubicBezTo>
                      <a:pt x="34949" y="0"/>
                      <a:pt x="45030" y="10080"/>
                      <a:pt x="45030" y="2251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3B868A16-D081-4DB9-98B8-20E95FAEBABF}"/>
                  </a:ext>
                </a:extLst>
              </p:cNvPr>
              <p:cNvSpPr/>
              <p:nvPr/>
            </p:nvSpPr>
            <p:spPr>
              <a:xfrm>
                <a:off x="11767769" y="5499951"/>
                <a:ext cx="281435" cy="243911"/>
              </a:xfrm>
              <a:custGeom>
                <a:avLst/>
                <a:gdLst>
                  <a:gd name="connsiteX0" fmla="*/ 279929 w 281435"/>
                  <a:gd name="connsiteY0" fmla="*/ 255168 h 243910"/>
                  <a:gd name="connsiteX1" fmla="*/ 11627 w 281435"/>
                  <a:gd name="connsiteY1" fmla="*/ 255168 h 243910"/>
                  <a:gd name="connsiteX2" fmla="*/ 2246 w 281435"/>
                  <a:gd name="connsiteY2" fmla="*/ 238282 h 243910"/>
                  <a:gd name="connsiteX3" fmla="*/ 137335 w 281435"/>
                  <a:gd name="connsiteY3" fmla="*/ 5629 h 243910"/>
                  <a:gd name="connsiteX4" fmla="*/ 157973 w 281435"/>
                  <a:gd name="connsiteY4" fmla="*/ 5629 h 243910"/>
                  <a:gd name="connsiteX5" fmla="*/ 293062 w 281435"/>
                  <a:gd name="connsiteY5" fmla="*/ 238282 h 243910"/>
                  <a:gd name="connsiteX6" fmla="*/ 279929 w 281435"/>
                  <a:gd name="connsiteY6" fmla="*/ 255168 h 24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1435" h="243910">
                    <a:moveTo>
                      <a:pt x="279929" y="255168"/>
                    </a:moveTo>
                    <a:lnTo>
                      <a:pt x="11627" y="255168"/>
                    </a:lnTo>
                    <a:cubicBezTo>
                      <a:pt x="2246" y="255168"/>
                      <a:pt x="-3383" y="245787"/>
                      <a:pt x="2246" y="238282"/>
                    </a:cubicBezTo>
                    <a:lnTo>
                      <a:pt x="137335" y="5629"/>
                    </a:lnTo>
                    <a:cubicBezTo>
                      <a:pt x="141087" y="-1876"/>
                      <a:pt x="152345" y="-1876"/>
                      <a:pt x="157973" y="5629"/>
                    </a:cubicBezTo>
                    <a:lnTo>
                      <a:pt x="293062" y="238282"/>
                    </a:lnTo>
                    <a:cubicBezTo>
                      <a:pt x="294938" y="245787"/>
                      <a:pt x="289310" y="255168"/>
                      <a:pt x="279929" y="255168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5189AE22-94AB-4CA0-88F0-B954DD683057}"/>
                  </a:ext>
                </a:extLst>
              </p:cNvPr>
              <p:cNvSpPr/>
              <p:nvPr/>
            </p:nvSpPr>
            <p:spPr>
              <a:xfrm>
                <a:off x="11906979" y="5503704"/>
                <a:ext cx="18762" cy="18762"/>
              </a:xfrm>
              <a:custGeom>
                <a:avLst/>
                <a:gdLst>
                  <a:gd name="connsiteX0" fmla="*/ 11257 w 0"/>
                  <a:gd name="connsiteY0" fmla="*/ 5629 h 0"/>
                  <a:gd name="connsiteX1" fmla="*/ 5629 w 0"/>
                  <a:gd name="connsiteY1" fmla="*/ 11257 h 0"/>
                  <a:gd name="connsiteX2" fmla="*/ 0 w 0"/>
                  <a:gd name="connsiteY2" fmla="*/ 5629 h 0"/>
                  <a:gd name="connsiteX3" fmla="*/ 5629 w 0"/>
                  <a:gd name="connsiteY3" fmla="*/ 0 h 0"/>
                  <a:gd name="connsiteX4" fmla="*/ 11257 w 0"/>
                  <a:gd name="connsiteY4" fmla="*/ 5629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>
                    <a:moveTo>
                      <a:pt x="11257" y="5629"/>
                    </a:moveTo>
                    <a:cubicBezTo>
                      <a:pt x="11257" y="8737"/>
                      <a:pt x="8737" y="11257"/>
                      <a:pt x="5629" y="11257"/>
                    </a:cubicBezTo>
                    <a:cubicBezTo>
                      <a:pt x="2520" y="11257"/>
                      <a:pt x="0" y="8737"/>
                      <a:pt x="0" y="5629"/>
                    </a:cubicBezTo>
                    <a:cubicBezTo>
                      <a:pt x="0" y="2520"/>
                      <a:pt x="2520" y="0"/>
                      <a:pt x="5629" y="0"/>
                    </a:cubicBezTo>
                    <a:cubicBezTo>
                      <a:pt x="8737" y="0"/>
                      <a:pt x="11257" y="2520"/>
                      <a:pt x="11257" y="5629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093E5E27-0236-45B7-AEBF-D2DD6C280342}"/>
                  </a:ext>
                </a:extLst>
              </p:cNvPr>
              <p:cNvSpPr/>
              <p:nvPr/>
            </p:nvSpPr>
            <p:spPr>
              <a:xfrm>
                <a:off x="12038316" y="5734481"/>
                <a:ext cx="18762" cy="18762"/>
              </a:xfrm>
              <a:custGeom>
                <a:avLst/>
                <a:gdLst>
                  <a:gd name="connsiteX0" fmla="*/ 15010 w 0"/>
                  <a:gd name="connsiteY0" fmla="*/ 7505 h 0"/>
                  <a:gd name="connsiteX1" fmla="*/ 7505 w 0"/>
                  <a:gd name="connsiteY1" fmla="*/ 15010 h 0"/>
                  <a:gd name="connsiteX2" fmla="*/ 0 w 0"/>
                  <a:gd name="connsiteY2" fmla="*/ 7505 h 0"/>
                  <a:gd name="connsiteX3" fmla="*/ 7505 w 0"/>
                  <a:gd name="connsiteY3" fmla="*/ 0 h 0"/>
                  <a:gd name="connsiteX4" fmla="*/ 15010 w 0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>
                    <a:moveTo>
                      <a:pt x="15010" y="7505"/>
                    </a:moveTo>
                    <a:cubicBezTo>
                      <a:pt x="15010" y="11650"/>
                      <a:pt x="11650" y="15010"/>
                      <a:pt x="7505" y="15010"/>
                    </a:cubicBezTo>
                    <a:cubicBezTo>
                      <a:pt x="3360" y="15010"/>
                      <a:pt x="0" y="11650"/>
                      <a:pt x="0" y="7505"/>
                    </a:cubicBezTo>
                    <a:cubicBezTo>
                      <a:pt x="0" y="3360"/>
                      <a:pt x="3360" y="0"/>
                      <a:pt x="7505" y="0"/>
                    </a:cubicBezTo>
                    <a:cubicBezTo>
                      <a:pt x="11650" y="0"/>
                      <a:pt x="15010" y="3360"/>
                      <a:pt x="15010" y="750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018B2703-A873-4457-805D-CFC7D90704A5}"/>
                  </a:ext>
                </a:extLst>
              </p:cNvPr>
              <p:cNvSpPr/>
              <p:nvPr/>
            </p:nvSpPr>
            <p:spPr>
              <a:xfrm>
                <a:off x="11773767" y="5734481"/>
                <a:ext cx="18762" cy="18762"/>
              </a:xfrm>
              <a:custGeom>
                <a:avLst/>
                <a:gdLst>
                  <a:gd name="connsiteX0" fmla="*/ 15010 w 0"/>
                  <a:gd name="connsiteY0" fmla="*/ 7505 h 0"/>
                  <a:gd name="connsiteX1" fmla="*/ 7505 w 0"/>
                  <a:gd name="connsiteY1" fmla="*/ 15010 h 0"/>
                  <a:gd name="connsiteX2" fmla="*/ 0 w 0"/>
                  <a:gd name="connsiteY2" fmla="*/ 7505 h 0"/>
                  <a:gd name="connsiteX3" fmla="*/ 7505 w 0"/>
                  <a:gd name="connsiteY3" fmla="*/ 0 h 0"/>
                  <a:gd name="connsiteX4" fmla="*/ 15010 w 0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>
                    <a:moveTo>
                      <a:pt x="15010" y="7505"/>
                    </a:moveTo>
                    <a:cubicBezTo>
                      <a:pt x="15010" y="11650"/>
                      <a:pt x="11650" y="15010"/>
                      <a:pt x="7505" y="15010"/>
                    </a:cubicBezTo>
                    <a:cubicBezTo>
                      <a:pt x="3360" y="15010"/>
                      <a:pt x="0" y="11650"/>
                      <a:pt x="0" y="7505"/>
                    </a:cubicBezTo>
                    <a:cubicBezTo>
                      <a:pt x="0" y="3360"/>
                      <a:pt x="3360" y="0"/>
                      <a:pt x="7505" y="0"/>
                    </a:cubicBezTo>
                    <a:cubicBezTo>
                      <a:pt x="11650" y="0"/>
                      <a:pt x="15010" y="3360"/>
                      <a:pt x="15010" y="750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46" name="Graphic 206">
                <a:extLst>
                  <a:ext uri="{FF2B5EF4-FFF2-40B4-BE49-F238E27FC236}">
                    <a16:creationId xmlns:a16="http://schemas.microsoft.com/office/drawing/2014/main" id="{FCF5F3E8-C9F2-4615-ACFF-F0096E1CDD0D}"/>
                  </a:ext>
                </a:extLst>
              </p:cNvPr>
              <p:cNvGrpSpPr/>
              <p:nvPr/>
            </p:nvGrpSpPr>
            <p:grpSpPr>
              <a:xfrm>
                <a:off x="11830054" y="5571248"/>
                <a:ext cx="150099" cy="150099"/>
                <a:chOff x="11830054" y="5571248"/>
                <a:chExt cx="150099" cy="150099"/>
              </a:xfrm>
              <a:solidFill>
                <a:srgbClr val="323C48"/>
              </a:solidFill>
            </p:grpSpPr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0EE7E9BA-FE72-47EA-919D-E6F1F24B9EEB}"/>
                    </a:ext>
                  </a:extLst>
                </p:cNvPr>
                <p:cNvSpPr/>
                <p:nvPr/>
              </p:nvSpPr>
              <p:spPr>
                <a:xfrm>
                  <a:off x="11830054" y="5571248"/>
                  <a:ext cx="150099" cy="150099"/>
                </a:xfrm>
                <a:custGeom>
                  <a:avLst/>
                  <a:gdLst>
                    <a:gd name="connsiteX0" fmla="*/ 0 w 150098"/>
                    <a:gd name="connsiteY0" fmla="*/ 0 h 150098"/>
                    <a:gd name="connsiteX1" fmla="*/ 166985 w 150098"/>
                    <a:gd name="connsiteY1" fmla="*/ 0 h 150098"/>
                    <a:gd name="connsiteX2" fmla="*/ 166985 w 150098"/>
                    <a:gd name="connsiteY2" fmla="*/ 166985 h 150098"/>
                    <a:gd name="connsiteX3" fmla="*/ 0 w 150098"/>
                    <a:gd name="connsiteY3" fmla="*/ 166985 h 150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0098" h="150098">
                      <a:moveTo>
                        <a:pt x="0" y="0"/>
                      </a:moveTo>
                      <a:lnTo>
                        <a:pt x="166985" y="0"/>
                      </a:lnTo>
                      <a:lnTo>
                        <a:pt x="166985" y="166985"/>
                      </a:lnTo>
                      <a:lnTo>
                        <a:pt x="0" y="166985"/>
                      </a:lnTo>
                      <a:close/>
                    </a:path>
                  </a:pathLst>
                </a:custGeom>
                <a:solidFill>
                  <a:srgbClr val="323C48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DBC4C574-D013-401B-8732-F438A1E31AC5}"/>
                    </a:ext>
                  </a:extLst>
                </p:cNvPr>
                <p:cNvSpPr/>
                <p:nvPr/>
              </p:nvSpPr>
              <p:spPr>
                <a:xfrm>
                  <a:off x="11830054" y="5633164"/>
                  <a:ext cx="150099" cy="18762"/>
                </a:xfrm>
                <a:custGeom>
                  <a:avLst/>
                  <a:gdLst>
                    <a:gd name="connsiteX0" fmla="*/ 0 w 150098"/>
                    <a:gd name="connsiteY0" fmla="*/ 0 h 0"/>
                    <a:gd name="connsiteX1" fmla="*/ 166985 w 150098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0098">
                      <a:moveTo>
                        <a:pt x="0" y="0"/>
                      </a:moveTo>
                      <a:lnTo>
                        <a:pt x="166985" y="0"/>
                      </a:lnTo>
                    </a:path>
                  </a:pathLst>
                </a:custGeom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ED8D5181-BC46-40D3-874F-4CF5A515FC3B}"/>
                  </a:ext>
                </a:extLst>
              </p:cNvPr>
              <p:cNvSpPr/>
              <p:nvPr/>
            </p:nvSpPr>
            <p:spPr>
              <a:xfrm>
                <a:off x="11856321" y="5653803"/>
                <a:ext cx="18762" cy="18762"/>
              </a:xfrm>
              <a:custGeom>
                <a:avLst/>
                <a:gdLst>
                  <a:gd name="connsiteX0" fmla="*/ 33772 w 18762"/>
                  <a:gd name="connsiteY0" fmla="*/ 7505 h 0"/>
                  <a:gd name="connsiteX1" fmla="*/ 16886 w 18762"/>
                  <a:gd name="connsiteY1" fmla="*/ 15010 h 0"/>
                  <a:gd name="connsiteX2" fmla="*/ 0 w 18762"/>
                  <a:gd name="connsiteY2" fmla="*/ 7505 h 0"/>
                  <a:gd name="connsiteX3" fmla="*/ 16886 w 18762"/>
                  <a:gd name="connsiteY3" fmla="*/ 0 h 0"/>
                  <a:gd name="connsiteX4" fmla="*/ 33772 w 18762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62">
                    <a:moveTo>
                      <a:pt x="33772" y="7505"/>
                    </a:moveTo>
                    <a:cubicBezTo>
                      <a:pt x="33772" y="11650"/>
                      <a:pt x="26212" y="15010"/>
                      <a:pt x="16886" y="15010"/>
                    </a:cubicBezTo>
                    <a:cubicBezTo>
                      <a:pt x="7560" y="15010"/>
                      <a:pt x="0" y="11650"/>
                      <a:pt x="0" y="7505"/>
                    </a:cubicBezTo>
                    <a:cubicBezTo>
                      <a:pt x="0" y="3360"/>
                      <a:pt x="7560" y="0"/>
                      <a:pt x="16886" y="0"/>
                    </a:cubicBezTo>
                    <a:cubicBezTo>
                      <a:pt x="26212" y="0"/>
                      <a:pt x="33772" y="3360"/>
                      <a:pt x="33772" y="7505"/>
                    </a:cubicBezTo>
                    <a:close/>
                  </a:path>
                </a:pathLst>
              </a:custGeom>
              <a:solidFill>
                <a:srgbClr val="06A9F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9CB0954E-EE5C-4C4A-B28A-E775C44A855E}"/>
                  </a:ext>
                </a:extLst>
              </p:cNvPr>
              <p:cNvSpPr/>
              <p:nvPr/>
            </p:nvSpPr>
            <p:spPr>
              <a:xfrm>
                <a:off x="11936999" y="5653803"/>
                <a:ext cx="18762" cy="18762"/>
              </a:xfrm>
              <a:custGeom>
                <a:avLst/>
                <a:gdLst>
                  <a:gd name="connsiteX0" fmla="*/ 33772 w 18762"/>
                  <a:gd name="connsiteY0" fmla="*/ 7505 h 0"/>
                  <a:gd name="connsiteX1" fmla="*/ 16886 w 18762"/>
                  <a:gd name="connsiteY1" fmla="*/ 15010 h 0"/>
                  <a:gd name="connsiteX2" fmla="*/ 0 w 18762"/>
                  <a:gd name="connsiteY2" fmla="*/ 7505 h 0"/>
                  <a:gd name="connsiteX3" fmla="*/ 16886 w 18762"/>
                  <a:gd name="connsiteY3" fmla="*/ 0 h 0"/>
                  <a:gd name="connsiteX4" fmla="*/ 33772 w 18762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62">
                    <a:moveTo>
                      <a:pt x="33772" y="7505"/>
                    </a:moveTo>
                    <a:cubicBezTo>
                      <a:pt x="33772" y="11650"/>
                      <a:pt x="26212" y="15010"/>
                      <a:pt x="16886" y="15010"/>
                    </a:cubicBezTo>
                    <a:cubicBezTo>
                      <a:pt x="7560" y="15010"/>
                      <a:pt x="0" y="11650"/>
                      <a:pt x="0" y="7505"/>
                    </a:cubicBezTo>
                    <a:cubicBezTo>
                      <a:pt x="0" y="3360"/>
                      <a:pt x="7560" y="0"/>
                      <a:pt x="16886" y="0"/>
                    </a:cubicBezTo>
                    <a:cubicBezTo>
                      <a:pt x="26212" y="0"/>
                      <a:pt x="33772" y="3360"/>
                      <a:pt x="33772" y="7505"/>
                    </a:cubicBezTo>
                    <a:close/>
                  </a:path>
                </a:pathLst>
              </a:custGeom>
              <a:solidFill>
                <a:srgbClr val="37CCA6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521C7154-21CC-46CF-87EA-B610B7079765}"/>
                  </a:ext>
                </a:extLst>
              </p:cNvPr>
              <p:cNvSpPr/>
              <p:nvPr/>
            </p:nvSpPr>
            <p:spPr>
              <a:xfrm>
                <a:off x="11856321" y="5702585"/>
                <a:ext cx="18762" cy="18762"/>
              </a:xfrm>
              <a:custGeom>
                <a:avLst/>
                <a:gdLst>
                  <a:gd name="connsiteX0" fmla="*/ 33772 w 18762"/>
                  <a:gd name="connsiteY0" fmla="*/ 7505 h 0"/>
                  <a:gd name="connsiteX1" fmla="*/ 16886 w 18762"/>
                  <a:gd name="connsiteY1" fmla="*/ 15010 h 0"/>
                  <a:gd name="connsiteX2" fmla="*/ 0 w 18762"/>
                  <a:gd name="connsiteY2" fmla="*/ 7505 h 0"/>
                  <a:gd name="connsiteX3" fmla="*/ 16886 w 18762"/>
                  <a:gd name="connsiteY3" fmla="*/ 0 h 0"/>
                  <a:gd name="connsiteX4" fmla="*/ 33772 w 18762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62">
                    <a:moveTo>
                      <a:pt x="33772" y="7505"/>
                    </a:moveTo>
                    <a:cubicBezTo>
                      <a:pt x="33772" y="11650"/>
                      <a:pt x="26212" y="15010"/>
                      <a:pt x="16886" y="15010"/>
                    </a:cubicBezTo>
                    <a:cubicBezTo>
                      <a:pt x="7560" y="15010"/>
                      <a:pt x="0" y="11650"/>
                      <a:pt x="0" y="7505"/>
                    </a:cubicBezTo>
                    <a:cubicBezTo>
                      <a:pt x="0" y="3360"/>
                      <a:pt x="7560" y="0"/>
                      <a:pt x="16886" y="0"/>
                    </a:cubicBezTo>
                    <a:cubicBezTo>
                      <a:pt x="26212" y="0"/>
                      <a:pt x="33772" y="3360"/>
                      <a:pt x="33772" y="7505"/>
                    </a:cubicBezTo>
                    <a:close/>
                  </a:path>
                </a:pathLst>
              </a:custGeom>
              <a:solidFill>
                <a:srgbClr val="FF2A00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D5142CB-5CDE-49EB-B021-01993F29C5CD}"/>
                </a:ext>
              </a:extLst>
            </p:cNvPr>
            <p:cNvGrpSpPr/>
            <p:nvPr/>
          </p:nvGrpSpPr>
          <p:grpSpPr>
            <a:xfrm>
              <a:off x="4472563" y="946147"/>
              <a:ext cx="502628" cy="243119"/>
              <a:chOff x="4291238" y="1170884"/>
              <a:chExt cx="502628" cy="243119"/>
            </a:xfrm>
          </p:grpSpPr>
          <p:grpSp>
            <p:nvGrpSpPr>
              <p:cNvPr id="331" name="Graphic 206">
                <a:extLst>
                  <a:ext uri="{FF2B5EF4-FFF2-40B4-BE49-F238E27FC236}">
                    <a16:creationId xmlns:a16="http://schemas.microsoft.com/office/drawing/2014/main" id="{0E0E7D56-41FB-4B67-A8E5-EA19E3652C63}"/>
                  </a:ext>
                </a:extLst>
              </p:cNvPr>
              <p:cNvGrpSpPr/>
              <p:nvPr/>
            </p:nvGrpSpPr>
            <p:grpSpPr>
              <a:xfrm>
                <a:off x="4291238" y="1170884"/>
                <a:ext cx="502628" cy="243119"/>
                <a:chOff x="11147104" y="5040273"/>
                <a:chExt cx="562871" cy="243911"/>
              </a:xfrm>
              <a:solidFill>
                <a:schemeClr val="accent1"/>
              </a:solidFill>
            </p:grpSpPr>
            <p:sp>
              <p:nvSpPr>
                <p:cNvPr id="332" name="Freeform: Shape 331">
                  <a:extLst>
                    <a:ext uri="{FF2B5EF4-FFF2-40B4-BE49-F238E27FC236}">
                      <a16:creationId xmlns:a16="http://schemas.microsoft.com/office/drawing/2014/main" id="{6538431E-FEB9-4407-99AA-5FC1453C86BD}"/>
                    </a:ext>
                  </a:extLst>
                </p:cNvPr>
                <p:cNvSpPr/>
                <p:nvPr/>
              </p:nvSpPr>
              <p:spPr>
                <a:xfrm>
                  <a:off x="11180876" y="5074045"/>
                  <a:ext cx="506583" cy="187624"/>
                </a:xfrm>
                <a:custGeom>
                  <a:avLst/>
                  <a:gdLst>
                    <a:gd name="connsiteX0" fmla="*/ 0 w 506583"/>
                    <a:gd name="connsiteY0" fmla="*/ 0 h 187623"/>
                    <a:gd name="connsiteX1" fmla="*/ 506583 w 506583"/>
                    <a:gd name="connsiteY1" fmla="*/ 0 h 187623"/>
                    <a:gd name="connsiteX2" fmla="*/ 506583 w 506583"/>
                    <a:gd name="connsiteY2" fmla="*/ 202634 h 187623"/>
                    <a:gd name="connsiteX3" fmla="*/ 0 w 506583"/>
                    <a:gd name="connsiteY3" fmla="*/ 202634 h 187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6583" h="187623">
                      <a:moveTo>
                        <a:pt x="0" y="0"/>
                      </a:moveTo>
                      <a:lnTo>
                        <a:pt x="506583" y="0"/>
                      </a:lnTo>
                      <a:lnTo>
                        <a:pt x="506583" y="202634"/>
                      </a:lnTo>
                      <a:lnTo>
                        <a:pt x="0" y="202634"/>
                      </a:lnTo>
                      <a:close/>
                    </a:path>
                  </a:pathLst>
                </a:custGeom>
                <a:solidFill>
                  <a:srgbClr val="323C48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3" name="Freeform: Shape 332">
                  <a:extLst>
                    <a:ext uri="{FF2B5EF4-FFF2-40B4-BE49-F238E27FC236}">
                      <a16:creationId xmlns:a16="http://schemas.microsoft.com/office/drawing/2014/main" id="{BA6476C0-9667-479E-9208-CD548D2147A4}"/>
                    </a:ext>
                  </a:extLst>
                </p:cNvPr>
                <p:cNvSpPr/>
                <p:nvPr/>
              </p:nvSpPr>
              <p:spPr>
                <a:xfrm>
                  <a:off x="11180876" y="5040273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4" name="Freeform: Shape 333">
                  <a:extLst>
                    <a:ext uri="{FF2B5EF4-FFF2-40B4-BE49-F238E27FC236}">
                      <a16:creationId xmlns:a16="http://schemas.microsoft.com/office/drawing/2014/main" id="{18263F2A-C770-4638-8B5A-306761658F51}"/>
                    </a:ext>
                  </a:extLst>
                </p:cNvPr>
                <p:cNvSpPr/>
                <p:nvPr/>
              </p:nvSpPr>
              <p:spPr>
                <a:xfrm>
                  <a:off x="11653688" y="5040273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5" name="Freeform: Shape 334">
                  <a:extLst>
                    <a:ext uri="{FF2B5EF4-FFF2-40B4-BE49-F238E27FC236}">
                      <a16:creationId xmlns:a16="http://schemas.microsoft.com/office/drawing/2014/main" id="{5E5B85A5-09EF-4D08-A5A5-8A541D22E1BB}"/>
                    </a:ext>
                  </a:extLst>
                </p:cNvPr>
                <p:cNvSpPr/>
                <p:nvPr/>
              </p:nvSpPr>
              <p:spPr>
                <a:xfrm>
                  <a:off x="11147104" y="5242907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6" name="Freeform: Shape 335">
                  <a:extLst>
                    <a:ext uri="{FF2B5EF4-FFF2-40B4-BE49-F238E27FC236}">
                      <a16:creationId xmlns:a16="http://schemas.microsoft.com/office/drawing/2014/main" id="{2F8CF6D2-4B25-4A10-A2B1-CAA8DD27354D}"/>
                    </a:ext>
                  </a:extLst>
                </p:cNvPr>
                <p:cNvSpPr/>
                <p:nvPr/>
              </p:nvSpPr>
              <p:spPr>
                <a:xfrm>
                  <a:off x="11687460" y="5242907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7" name="Freeform: Shape 336">
                  <a:extLst>
                    <a:ext uri="{FF2B5EF4-FFF2-40B4-BE49-F238E27FC236}">
                      <a16:creationId xmlns:a16="http://schemas.microsoft.com/office/drawing/2014/main" id="{78D4AD6E-0B2B-434C-8F73-2F4EAD7D19E6}"/>
                    </a:ext>
                  </a:extLst>
                </p:cNvPr>
                <p:cNvSpPr/>
                <p:nvPr/>
              </p:nvSpPr>
              <p:spPr>
                <a:xfrm>
                  <a:off x="11417282" y="5175362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FB9705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8" name="Freeform: Shape 337">
                  <a:extLst>
                    <a:ext uri="{FF2B5EF4-FFF2-40B4-BE49-F238E27FC236}">
                      <a16:creationId xmlns:a16="http://schemas.microsoft.com/office/drawing/2014/main" id="{01B0B75C-2983-4D15-B610-5D2F5C0EC58A}"/>
                    </a:ext>
                  </a:extLst>
                </p:cNvPr>
                <p:cNvSpPr/>
                <p:nvPr/>
              </p:nvSpPr>
              <p:spPr>
                <a:xfrm>
                  <a:off x="11586143" y="5276679"/>
                  <a:ext cx="18762" cy="18762"/>
                </a:xfrm>
                <a:custGeom>
                  <a:avLst/>
                  <a:gdLst>
                    <a:gd name="connsiteX0" fmla="*/ 0 w 0"/>
                    <a:gd name="connsiteY0" fmla="*/ 0 h 18762"/>
                    <a:gd name="connsiteX1" fmla="*/ 9381 w 0"/>
                    <a:gd name="connsiteY1" fmla="*/ 0 h 18762"/>
                    <a:gd name="connsiteX2" fmla="*/ 9381 w 0"/>
                    <a:gd name="connsiteY2" fmla="*/ 22515 h 18762"/>
                    <a:gd name="connsiteX3" fmla="*/ 0 w 0"/>
                    <a:gd name="connsiteY3" fmla="*/ 22515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h="18762">
                      <a:moveTo>
                        <a:pt x="0" y="0"/>
                      </a:moveTo>
                      <a:lnTo>
                        <a:pt x="9381" y="0"/>
                      </a:lnTo>
                      <a:lnTo>
                        <a:pt x="9381" y="22515"/>
                      </a:lnTo>
                      <a:lnTo>
                        <a:pt x="0" y="22515"/>
                      </a:ln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25" name="Oval 324">
                <a:extLst>
                  <a:ext uri="{FF2B5EF4-FFF2-40B4-BE49-F238E27FC236}">
                    <a16:creationId xmlns:a16="http://schemas.microsoft.com/office/drawing/2014/main" id="{EB228497-BB82-4745-AA09-361A2FDF8B99}"/>
                  </a:ext>
                </a:extLst>
              </p:cNvPr>
              <p:cNvSpPr/>
              <p:nvPr/>
            </p:nvSpPr>
            <p:spPr>
              <a:xfrm>
                <a:off x="4400083" y="1272081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BB4798BE-307C-4EBA-8BF1-AFDE11F23F21}"/>
                </a:ext>
              </a:extLst>
            </p:cNvPr>
            <p:cNvGrpSpPr/>
            <p:nvPr/>
          </p:nvGrpSpPr>
          <p:grpSpPr>
            <a:xfrm>
              <a:off x="5270289" y="1451679"/>
              <a:ext cx="207825" cy="80683"/>
              <a:chOff x="15820149" y="4218903"/>
              <a:chExt cx="207825" cy="80683"/>
            </a:xfrm>
          </p:grpSpPr>
          <p:sp>
            <p:nvSpPr>
              <p:cNvPr id="327" name="Oval 326">
                <a:extLst>
                  <a:ext uri="{FF2B5EF4-FFF2-40B4-BE49-F238E27FC236}">
                    <a16:creationId xmlns:a16="http://schemas.microsoft.com/office/drawing/2014/main" id="{8C71DA96-E76B-4BEF-8403-84B5289A2DC7}"/>
                  </a:ext>
                </a:extLst>
              </p:cNvPr>
              <p:cNvSpPr/>
              <p:nvPr/>
            </p:nvSpPr>
            <p:spPr>
              <a:xfrm>
                <a:off x="15820149" y="4218903"/>
                <a:ext cx="80683" cy="80683"/>
              </a:xfrm>
              <a:prstGeom prst="ellipse">
                <a:avLst/>
              </a:prstGeom>
              <a:solidFill>
                <a:srgbClr val="00B05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7143A4BD-84CA-4D03-AF64-5DB5B2D0A6F0}"/>
                  </a:ext>
                </a:extLst>
              </p:cNvPr>
              <p:cNvSpPr/>
              <p:nvPr/>
            </p:nvSpPr>
            <p:spPr>
              <a:xfrm>
                <a:off x="15947291" y="4218903"/>
                <a:ext cx="80683" cy="80683"/>
              </a:xfrm>
              <a:prstGeom prst="ellipse">
                <a:avLst/>
              </a:prstGeom>
              <a:solidFill>
                <a:srgbClr val="FFC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88" name="Google Shape;902;p21">
            <a:extLst>
              <a:ext uri="{FF2B5EF4-FFF2-40B4-BE49-F238E27FC236}">
                <a16:creationId xmlns:a16="http://schemas.microsoft.com/office/drawing/2014/main" id="{85261FFF-12CB-49F8-AD26-83089F422D85}"/>
              </a:ext>
            </a:extLst>
          </p:cNvPr>
          <p:cNvGrpSpPr/>
          <p:nvPr/>
        </p:nvGrpSpPr>
        <p:grpSpPr>
          <a:xfrm rot="5400000">
            <a:off x="7864465" y="1435240"/>
            <a:ext cx="796500" cy="769765"/>
            <a:chOff x="1889794" y="2306153"/>
            <a:chExt cx="796500" cy="769765"/>
          </a:xfrm>
        </p:grpSpPr>
        <p:sp>
          <p:nvSpPr>
            <p:cNvPr id="389" name="Google Shape;903;p21">
              <a:extLst>
                <a:ext uri="{FF2B5EF4-FFF2-40B4-BE49-F238E27FC236}">
                  <a16:creationId xmlns:a16="http://schemas.microsoft.com/office/drawing/2014/main" id="{C8B814C9-3DE7-4AD2-924E-72F23ACFDAC1}"/>
                </a:ext>
              </a:extLst>
            </p:cNvPr>
            <p:cNvSpPr/>
            <p:nvPr/>
          </p:nvSpPr>
          <p:spPr>
            <a:xfrm rot="-2700000">
              <a:off x="2023179" y="2643458"/>
              <a:ext cx="22910" cy="383535"/>
            </a:xfrm>
            <a:prstGeom prst="rect">
              <a:avLst/>
            </a:prstGeom>
            <a:solidFill>
              <a:schemeClr val="dk2"/>
            </a:solidFill>
            <a:ln w="31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904;p21">
              <a:extLst>
                <a:ext uri="{FF2B5EF4-FFF2-40B4-BE49-F238E27FC236}">
                  <a16:creationId xmlns:a16="http://schemas.microsoft.com/office/drawing/2014/main" id="{3DC879B7-8580-460B-B36F-139934AF6E99}"/>
                </a:ext>
              </a:extLst>
            </p:cNvPr>
            <p:cNvSpPr/>
            <p:nvPr/>
          </p:nvSpPr>
          <p:spPr>
            <a:xfrm rot="2700000">
              <a:off x="2523274" y="2643875"/>
              <a:ext cx="22486" cy="373352"/>
            </a:xfrm>
            <a:prstGeom prst="rect">
              <a:avLst/>
            </a:prstGeom>
            <a:solidFill>
              <a:schemeClr val="dk2"/>
            </a:solidFill>
            <a:ln w="31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905;p21">
              <a:extLst>
                <a:ext uri="{FF2B5EF4-FFF2-40B4-BE49-F238E27FC236}">
                  <a16:creationId xmlns:a16="http://schemas.microsoft.com/office/drawing/2014/main" id="{BD761471-19EB-4EA4-9683-ACF91E4500A1}"/>
                </a:ext>
              </a:extLst>
            </p:cNvPr>
            <p:cNvSpPr/>
            <p:nvPr/>
          </p:nvSpPr>
          <p:spPr>
            <a:xfrm>
              <a:off x="1889794" y="2306153"/>
              <a:ext cx="796500" cy="398400"/>
            </a:xfrm>
            <a:prstGeom prst="rect">
              <a:avLst/>
            </a:prstGeom>
            <a:solidFill>
              <a:schemeClr val="dk2"/>
            </a:solidFill>
            <a:ln w="31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906;p21">
              <a:extLst>
                <a:ext uri="{FF2B5EF4-FFF2-40B4-BE49-F238E27FC236}">
                  <a16:creationId xmlns:a16="http://schemas.microsoft.com/office/drawing/2014/main" id="{B532736A-ED61-4E91-B1F0-67DE5BC2DAD1}"/>
                </a:ext>
              </a:extLst>
            </p:cNvPr>
            <p:cNvSpPr/>
            <p:nvPr/>
          </p:nvSpPr>
          <p:spPr>
            <a:xfrm>
              <a:off x="1917188" y="2704621"/>
              <a:ext cx="372838" cy="371297"/>
            </a:xfrm>
            <a:custGeom>
              <a:avLst/>
              <a:gdLst/>
              <a:ahLst/>
              <a:cxnLst/>
              <a:rect l="l" t="t" r="r" b="b"/>
              <a:pathLst>
                <a:path w="383381" h="385763" extrusionOk="0">
                  <a:moveTo>
                    <a:pt x="383381" y="0"/>
                  </a:moveTo>
                  <a:cubicBezTo>
                    <a:pt x="381793" y="223838"/>
                    <a:pt x="184944" y="385763"/>
                    <a:pt x="0" y="385763"/>
                  </a:cubicBezTo>
                  <a:lnTo>
                    <a:pt x="0" y="385763"/>
                  </a:lnTo>
                </a:path>
              </a:pathLst>
            </a:custGeom>
            <a:noFill/>
            <a:ln w="3175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907;p21">
              <a:extLst>
                <a:ext uri="{FF2B5EF4-FFF2-40B4-BE49-F238E27FC236}">
                  <a16:creationId xmlns:a16="http://schemas.microsoft.com/office/drawing/2014/main" id="{3684274B-126A-4B2A-919E-5FEF401F4273}"/>
                </a:ext>
              </a:extLst>
            </p:cNvPr>
            <p:cNvSpPr/>
            <p:nvPr/>
          </p:nvSpPr>
          <p:spPr>
            <a:xfrm flipH="1">
              <a:off x="2291414" y="2704621"/>
              <a:ext cx="372838" cy="371297"/>
            </a:xfrm>
            <a:custGeom>
              <a:avLst/>
              <a:gdLst/>
              <a:ahLst/>
              <a:cxnLst/>
              <a:rect l="l" t="t" r="r" b="b"/>
              <a:pathLst>
                <a:path w="383381" h="385763" extrusionOk="0">
                  <a:moveTo>
                    <a:pt x="383381" y="0"/>
                  </a:moveTo>
                  <a:cubicBezTo>
                    <a:pt x="381793" y="223838"/>
                    <a:pt x="184944" y="385763"/>
                    <a:pt x="0" y="385763"/>
                  </a:cubicBezTo>
                  <a:lnTo>
                    <a:pt x="0" y="385763"/>
                  </a:lnTo>
                </a:path>
              </a:pathLst>
            </a:custGeom>
            <a:noFill/>
            <a:ln w="3175" cap="flat" cmpd="sng">
              <a:solidFill>
                <a:schemeClr val="accent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4" name="Google Shape;908;p21">
            <a:extLst>
              <a:ext uri="{FF2B5EF4-FFF2-40B4-BE49-F238E27FC236}">
                <a16:creationId xmlns:a16="http://schemas.microsoft.com/office/drawing/2014/main" id="{665785C7-6D2E-4EBA-A1CB-86E4ADBE7687}"/>
              </a:ext>
            </a:extLst>
          </p:cNvPr>
          <p:cNvSpPr txBox="1"/>
          <p:nvPr/>
        </p:nvSpPr>
        <p:spPr>
          <a:xfrm rot="5400000">
            <a:off x="7560997" y="1693445"/>
            <a:ext cx="465748" cy="238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Storage cabinet</a:t>
            </a:r>
            <a:endParaRPr sz="800" dirty="0"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1001;p21">
            <a:extLst>
              <a:ext uri="{FF2B5EF4-FFF2-40B4-BE49-F238E27FC236}">
                <a16:creationId xmlns:a16="http://schemas.microsoft.com/office/drawing/2014/main" id="{48A66604-1755-453E-B3EE-E9F19D621D9F}"/>
              </a:ext>
            </a:extLst>
          </p:cNvPr>
          <p:cNvSpPr txBox="1"/>
          <p:nvPr/>
        </p:nvSpPr>
        <p:spPr>
          <a:xfrm>
            <a:off x="4436839" y="5699347"/>
            <a:ext cx="428766" cy="259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Resin </a:t>
            </a:r>
            <a:endParaRPr sz="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Prep</a:t>
            </a:r>
            <a:endParaRPr sz="800" dirty="0"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1033;p21">
            <a:extLst>
              <a:ext uri="{FF2B5EF4-FFF2-40B4-BE49-F238E27FC236}">
                <a16:creationId xmlns:a16="http://schemas.microsoft.com/office/drawing/2014/main" id="{275B16C6-4FC3-4A57-A6CE-D6C8BEBE49D6}"/>
              </a:ext>
            </a:extLst>
          </p:cNvPr>
          <p:cNvSpPr txBox="1"/>
          <p:nvPr/>
        </p:nvSpPr>
        <p:spPr>
          <a:xfrm>
            <a:off x="5091834" y="5699347"/>
            <a:ext cx="724253" cy="291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Resin dispensing</a:t>
            </a:r>
            <a:endParaRPr sz="800" dirty="0"/>
          </a:p>
        </p:txBody>
      </p: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21A7E8CC-8C5F-4C87-899A-64E984AD1649}"/>
              </a:ext>
            </a:extLst>
          </p:cNvPr>
          <p:cNvGrpSpPr/>
          <p:nvPr/>
        </p:nvGrpSpPr>
        <p:grpSpPr>
          <a:xfrm rot="16200000">
            <a:off x="5531962" y="6011377"/>
            <a:ext cx="382645" cy="382645"/>
            <a:chOff x="2039520" y="4498237"/>
            <a:chExt cx="382645" cy="382645"/>
          </a:xfrm>
        </p:grpSpPr>
        <p:grpSp>
          <p:nvGrpSpPr>
            <p:cNvPr id="399" name="Google Shape;1034;p21">
              <a:extLst>
                <a:ext uri="{FF2B5EF4-FFF2-40B4-BE49-F238E27FC236}">
                  <a16:creationId xmlns:a16="http://schemas.microsoft.com/office/drawing/2014/main" id="{917DC667-A963-4097-BC72-63797F81A2E8}"/>
                </a:ext>
              </a:extLst>
            </p:cNvPr>
            <p:cNvGrpSpPr/>
            <p:nvPr/>
          </p:nvGrpSpPr>
          <p:grpSpPr>
            <a:xfrm rot="16200000">
              <a:off x="2039520" y="4498237"/>
              <a:ext cx="382645" cy="382645"/>
              <a:chOff x="7665958" y="895350"/>
              <a:chExt cx="525900" cy="525900"/>
            </a:xfrm>
          </p:grpSpPr>
          <p:sp>
            <p:nvSpPr>
              <p:cNvPr id="401" name="Google Shape;1035;p21">
                <a:extLst>
                  <a:ext uri="{FF2B5EF4-FFF2-40B4-BE49-F238E27FC236}">
                    <a16:creationId xmlns:a16="http://schemas.microsoft.com/office/drawing/2014/main" id="{61AFB7BB-5944-4D3D-B8E3-1978066F4CC4}"/>
                  </a:ext>
                </a:extLst>
              </p:cNvPr>
              <p:cNvSpPr/>
              <p:nvPr/>
            </p:nvSpPr>
            <p:spPr>
              <a:xfrm>
                <a:off x="7665958" y="895350"/>
                <a:ext cx="525900" cy="525900"/>
              </a:xfrm>
              <a:prstGeom prst="ellipse">
                <a:avLst/>
              </a:prstGeom>
              <a:solidFill>
                <a:srgbClr val="279A7C"/>
              </a:solidFill>
              <a:ln w="3175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1036;p21">
                <a:extLst>
                  <a:ext uri="{FF2B5EF4-FFF2-40B4-BE49-F238E27FC236}">
                    <a16:creationId xmlns:a16="http://schemas.microsoft.com/office/drawing/2014/main" id="{EFFCA581-4D71-4095-BF8C-96783006D797}"/>
                  </a:ext>
                </a:extLst>
              </p:cNvPr>
              <p:cNvSpPr/>
              <p:nvPr/>
            </p:nvSpPr>
            <p:spPr>
              <a:xfrm>
                <a:off x="7685008" y="914399"/>
                <a:ext cx="487799" cy="487799"/>
              </a:xfrm>
              <a:prstGeom prst="ellipse">
                <a:avLst/>
              </a:prstGeom>
              <a:solidFill>
                <a:srgbClr val="279A7C"/>
              </a:solidFill>
              <a:ln w="3175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" name="Google Shape;1037;p21">
                <a:extLst>
                  <a:ext uri="{FF2B5EF4-FFF2-40B4-BE49-F238E27FC236}">
                    <a16:creationId xmlns:a16="http://schemas.microsoft.com/office/drawing/2014/main" id="{B59691B8-E152-4678-A3EF-3C68E7EC5E27}"/>
                  </a:ext>
                </a:extLst>
              </p:cNvPr>
              <p:cNvSpPr/>
              <p:nvPr/>
            </p:nvSpPr>
            <p:spPr>
              <a:xfrm>
                <a:off x="7907653" y="1323975"/>
                <a:ext cx="47100" cy="47100"/>
              </a:xfrm>
              <a:prstGeom prst="ellipse">
                <a:avLst/>
              </a:prstGeom>
              <a:solidFill>
                <a:srgbClr val="000000"/>
              </a:solidFill>
              <a:ln w="3175">
                <a:solidFill>
                  <a:schemeClr val="tx1"/>
                </a:solidFill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0" name="Google Shape;1038;p21">
              <a:extLst>
                <a:ext uri="{FF2B5EF4-FFF2-40B4-BE49-F238E27FC236}">
                  <a16:creationId xmlns:a16="http://schemas.microsoft.com/office/drawing/2014/main" id="{1B0344B7-57FE-4217-BCB3-8E8A8035D215}"/>
                </a:ext>
              </a:extLst>
            </p:cNvPr>
            <p:cNvSpPr/>
            <p:nvPr/>
          </p:nvSpPr>
          <p:spPr>
            <a:xfrm rot="10800000">
              <a:off x="2094301" y="4649588"/>
              <a:ext cx="80700" cy="807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4" name="TextBox 403">
            <a:extLst>
              <a:ext uri="{FF2B5EF4-FFF2-40B4-BE49-F238E27FC236}">
                <a16:creationId xmlns:a16="http://schemas.microsoft.com/office/drawing/2014/main" id="{25BDF063-6E75-4AAB-AD05-610C9A7EA56D}"/>
              </a:ext>
            </a:extLst>
          </p:cNvPr>
          <p:cNvSpPr txBox="1">
            <a:spLocks noChangeAspect="1"/>
          </p:cNvSpPr>
          <p:nvPr/>
        </p:nvSpPr>
        <p:spPr>
          <a:xfrm>
            <a:off x="4413312" y="6477487"/>
            <a:ext cx="1296160" cy="225155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Resin Prep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5" name="Rectangle 404">
            <a:extLst>
              <a:ext uri="{FF2B5EF4-FFF2-40B4-BE49-F238E27FC236}">
                <a16:creationId xmlns:a16="http://schemas.microsoft.com/office/drawing/2014/main" id="{603510A6-22E0-4AB1-A8FF-028C75AC59F0}"/>
              </a:ext>
            </a:extLst>
          </p:cNvPr>
          <p:cNvSpPr/>
          <p:nvPr/>
        </p:nvSpPr>
        <p:spPr>
          <a:xfrm>
            <a:off x="4329280" y="6036395"/>
            <a:ext cx="603504" cy="403270"/>
          </a:xfrm>
          <a:prstGeom prst="rect">
            <a:avLst/>
          </a:prstGeom>
          <a:solidFill>
            <a:srgbClr val="A4AAB4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87AA6E48-07C8-48FC-BE8D-360B1D36FB29}"/>
              </a:ext>
            </a:extLst>
          </p:cNvPr>
          <p:cNvGrpSpPr/>
          <p:nvPr/>
        </p:nvGrpSpPr>
        <p:grpSpPr>
          <a:xfrm>
            <a:off x="5628273" y="1415888"/>
            <a:ext cx="1424380" cy="1069930"/>
            <a:chOff x="4472563" y="946147"/>
            <a:chExt cx="1424380" cy="1069930"/>
          </a:xfrm>
        </p:grpSpPr>
        <p:grpSp>
          <p:nvGrpSpPr>
            <p:cNvPr id="409" name="Graphic 206">
              <a:extLst>
                <a:ext uri="{FF2B5EF4-FFF2-40B4-BE49-F238E27FC236}">
                  <a16:creationId xmlns:a16="http://schemas.microsoft.com/office/drawing/2014/main" id="{20B4F814-7193-41E7-8F96-6E33A58F8AD1}"/>
                </a:ext>
              </a:extLst>
            </p:cNvPr>
            <p:cNvGrpSpPr/>
            <p:nvPr/>
          </p:nvGrpSpPr>
          <p:grpSpPr>
            <a:xfrm>
              <a:off x="5005616" y="1178364"/>
              <a:ext cx="891327" cy="837713"/>
              <a:chOff x="12109613" y="5047778"/>
              <a:chExt cx="855563" cy="753998"/>
            </a:xfrm>
            <a:solidFill>
              <a:schemeClr val="accent1"/>
            </a:solidFill>
          </p:grpSpPr>
          <p:grpSp>
            <p:nvGrpSpPr>
              <p:cNvPr id="437" name="Graphic 206">
                <a:extLst>
                  <a:ext uri="{FF2B5EF4-FFF2-40B4-BE49-F238E27FC236}">
                    <a16:creationId xmlns:a16="http://schemas.microsoft.com/office/drawing/2014/main" id="{1EE18EA1-5D51-4653-8FEF-7F612D908CE0}"/>
                  </a:ext>
                </a:extLst>
              </p:cNvPr>
              <p:cNvGrpSpPr/>
              <p:nvPr/>
            </p:nvGrpSpPr>
            <p:grpSpPr>
              <a:xfrm>
                <a:off x="12145261" y="5128456"/>
                <a:ext cx="637920" cy="637920"/>
                <a:chOff x="12145261" y="5128456"/>
                <a:chExt cx="637920" cy="637920"/>
              </a:xfrm>
              <a:solidFill>
                <a:srgbClr val="A4AAB4"/>
              </a:solidFill>
            </p:grpSpPr>
            <p:sp>
              <p:nvSpPr>
                <p:cNvPr id="457" name="Freeform: Shape 456">
                  <a:extLst>
                    <a:ext uri="{FF2B5EF4-FFF2-40B4-BE49-F238E27FC236}">
                      <a16:creationId xmlns:a16="http://schemas.microsoft.com/office/drawing/2014/main" id="{414D05CA-9197-45BB-8772-76D5C72A9F83}"/>
                    </a:ext>
                  </a:extLst>
                </p:cNvPr>
                <p:cNvSpPr/>
                <p:nvPr/>
              </p:nvSpPr>
              <p:spPr>
                <a:xfrm>
                  <a:off x="12145261" y="5128456"/>
                  <a:ext cx="637920" cy="637920"/>
                </a:xfrm>
                <a:custGeom>
                  <a:avLst/>
                  <a:gdLst>
                    <a:gd name="connsiteX0" fmla="*/ 607900 w 637919"/>
                    <a:gd name="connsiteY0" fmla="*/ 0 h 637920"/>
                    <a:gd name="connsiteX1" fmla="*/ 579757 w 637919"/>
                    <a:gd name="connsiteY1" fmla="*/ 0 h 637920"/>
                    <a:gd name="connsiteX2" fmla="*/ 557242 w 637919"/>
                    <a:gd name="connsiteY2" fmla="*/ 9381 h 637920"/>
                    <a:gd name="connsiteX3" fmla="*/ 525346 w 637919"/>
                    <a:gd name="connsiteY3" fmla="*/ 41277 h 637920"/>
                    <a:gd name="connsiteX4" fmla="*/ 502831 w 637919"/>
                    <a:gd name="connsiteY4" fmla="*/ 50658 h 637920"/>
                    <a:gd name="connsiteX5" fmla="*/ 120079 w 637919"/>
                    <a:gd name="connsiteY5" fmla="*/ 50658 h 637920"/>
                    <a:gd name="connsiteX6" fmla="*/ 97564 w 637919"/>
                    <a:gd name="connsiteY6" fmla="*/ 41277 h 637920"/>
                    <a:gd name="connsiteX7" fmla="*/ 69421 w 637919"/>
                    <a:gd name="connsiteY7" fmla="*/ 13134 h 637920"/>
                    <a:gd name="connsiteX8" fmla="*/ 48782 w 637919"/>
                    <a:gd name="connsiteY8" fmla="*/ 3752 h 637920"/>
                    <a:gd name="connsiteX9" fmla="*/ 30020 w 637919"/>
                    <a:gd name="connsiteY9" fmla="*/ 3752 h 637920"/>
                    <a:gd name="connsiteX10" fmla="*/ 0 w 637919"/>
                    <a:gd name="connsiteY10" fmla="*/ 33772 h 637920"/>
                    <a:gd name="connsiteX11" fmla="*/ 0 w 637919"/>
                    <a:gd name="connsiteY11" fmla="*/ 326465 h 637920"/>
                    <a:gd name="connsiteX12" fmla="*/ 0 w 637919"/>
                    <a:gd name="connsiteY12" fmla="*/ 622911 h 637920"/>
                    <a:gd name="connsiteX13" fmla="*/ 30020 w 637919"/>
                    <a:gd name="connsiteY13" fmla="*/ 652930 h 637920"/>
                    <a:gd name="connsiteX14" fmla="*/ 58163 w 637919"/>
                    <a:gd name="connsiteY14" fmla="*/ 652930 h 637920"/>
                    <a:gd name="connsiteX15" fmla="*/ 80678 w 637919"/>
                    <a:gd name="connsiteY15" fmla="*/ 643549 h 637920"/>
                    <a:gd name="connsiteX16" fmla="*/ 112574 w 637919"/>
                    <a:gd name="connsiteY16" fmla="*/ 611653 h 637920"/>
                    <a:gd name="connsiteX17" fmla="*/ 135089 w 637919"/>
                    <a:gd name="connsiteY17" fmla="*/ 602272 h 637920"/>
                    <a:gd name="connsiteX18" fmla="*/ 519717 w 637919"/>
                    <a:gd name="connsiteY18" fmla="*/ 602272 h 637920"/>
                    <a:gd name="connsiteX19" fmla="*/ 542232 w 637919"/>
                    <a:gd name="connsiteY19" fmla="*/ 611653 h 637920"/>
                    <a:gd name="connsiteX20" fmla="*/ 570375 w 637919"/>
                    <a:gd name="connsiteY20" fmla="*/ 639797 h 637920"/>
                    <a:gd name="connsiteX21" fmla="*/ 592890 w 637919"/>
                    <a:gd name="connsiteY21" fmla="*/ 649178 h 637920"/>
                    <a:gd name="connsiteX22" fmla="*/ 611653 w 637919"/>
                    <a:gd name="connsiteY22" fmla="*/ 649178 h 637920"/>
                    <a:gd name="connsiteX23" fmla="*/ 641672 w 637919"/>
                    <a:gd name="connsiteY23" fmla="*/ 619158 h 637920"/>
                    <a:gd name="connsiteX24" fmla="*/ 641672 w 637919"/>
                    <a:gd name="connsiteY24" fmla="*/ 326465 h 637920"/>
                    <a:gd name="connsiteX25" fmla="*/ 641672 w 637919"/>
                    <a:gd name="connsiteY25" fmla="*/ 30020 h 637920"/>
                    <a:gd name="connsiteX26" fmla="*/ 607900 w 637919"/>
                    <a:gd name="connsiteY26" fmla="*/ 0 h 637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637919" h="637920">
                      <a:moveTo>
                        <a:pt x="607900" y="0"/>
                      </a:moveTo>
                      <a:lnTo>
                        <a:pt x="579757" y="0"/>
                      </a:lnTo>
                      <a:cubicBezTo>
                        <a:pt x="572252" y="0"/>
                        <a:pt x="564747" y="3752"/>
                        <a:pt x="557242" y="9381"/>
                      </a:cubicBezTo>
                      <a:lnTo>
                        <a:pt x="525346" y="41277"/>
                      </a:lnTo>
                      <a:cubicBezTo>
                        <a:pt x="519717" y="46906"/>
                        <a:pt x="512212" y="50658"/>
                        <a:pt x="502831" y="50658"/>
                      </a:cubicBezTo>
                      <a:lnTo>
                        <a:pt x="120079" y="50658"/>
                      </a:lnTo>
                      <a:cubicBezTo>
                        <a:pt x="112574" y="50658"/>
                        <a:pt x="105069" y="46906"/>
                        <a:pt x="97564" y="41277"/>
                      </a:cubicBezTo>
                      <a:lnTo>
                        <a:pt x="69421" y="13134"/>
                      </a:lnTo>
                      <a:cubicBezTo>
                        <a:pt x="63792" y="7505"/>
                        <a:pt x="56287" y="3752"/>
                        <a:pt x="48782" y="3752"/>
                      </a:cubicBezTo>
                      <a:lnTo>
                        <a:pt x="30020" y="3752"/>
                      </a:lnTo>
                      <a:cubicBezTo>
                        <a:pt x="13134" y="3752"/>
                        <a:pt x="0" y="16886"/>
                        <a:pt x="0" y="33772"/>
                      </a:cubicBezTo>
                      <a:lnTo>
                        <a:pt x="0" y="326465"/>
                      </a:lnTo>
                      <a:lnTo>
                        <a:pt x="0" y="622911"/>
                      </a:lnTo>
                      <a:cubicBezTo>
                        <a:pt x="0" y="639797"/>
                        <a:pt x="13134" y="652930"/>
                        <a:pt x="30020" y="652930"/>
                      </a:cubicBezTo>
                      <a:lnTo>
                        <a:pt x="58163" y="652930"/>
                      </a:lnTo>
                      <a:cubicBezTo>
                        <a:pt x="65668" y="652930"/>
                        <a:pt x="73173" y="649178"/>
                        <a:pt x="80678" y="643549"/>
                      </a:cubicBezTo>
                      <a:lnTo>
                        <a:pt x="112574" y="611653"/>
                      </a:lnTo>
                      <a:cubicBezTo>
                        <a:pt x="118203" y="606024"/>
                        <a:pt x="125708" y="602272"/>
                        <a:pt x="135089" y="602272"/>
                      </a:cubicBezTo>
                      <a:lnTo>
                        <a:pt x="519717" y="602272"/>
                      </a:lnTo>
                      <a:cubicBezTo>
                        <a:pt x="527222" y="602272"/>
                        <a:pt x="534727" y="606024"/>
                        <a:pt x="542232" y="611653"/>
                      </a:cubicBezTo>
                      <a:lnTo>
                        <a:pt x="570375" y="639797"/>
                      </a:lnTo>
                      <a:cubicBezTo>
                        <a:pt x="576004" y="645425"/>
                        <a:pt x="583509" y="649178"/>
                        <a:pt x="592890" y="649178"/>
                      </a:cubicBezTo>
                      <a:lnTo>
                        <a:pt x="611653" y="649178"/>
                      </a:lnTo>
                      <a:cubicBezTo>
                        <a:pt x="628539" y="649178"/>
                        <a:pt x="641672" y="636044"/>
                        <a:pt x="641672" y="619158"/>
                      </a:cubicBezTo>
                      <a:lnTo>
                        <a:pt x="641672" y="326465"/>
                      </a:lnTo>
                      <a:lnTo>
                        <a:pt x="641672" y="30020"/>
                      </a:lnTo>
                      <a:cubicBezTo>
                        <a:pt x="639796" y="13134"/>
                        <a:pt x="624786" y="0"/>
                        <a:pt x="607900" y="0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8" name="Freeform: Shape 457">
                  <a:extLst>
                    <a:ext uri="{FF2B5EF4-FFF2-40B4-BE49-F238E27FC236}">
                      <a16:creationId xmlns:a16="http://schemas.microsoft.com/office/drawing/2014/main" id="{8541E08C-A62C-4F88-A77A-EC10444A7E36}"/>
                    </a:ext>
                  </a:extLst>
                </p:cNvPr>
                <p:cNvSpPr/>
                <p:nvPr/>
              </p:nvSpPr>
              <p:spPr>
                <a:xfrm>
                  <a:off x="12164024" y="5150971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9" name="Freeform: Shape 458">
                  <a:extLst>
                    <a:ext uri="{FF2B5EF4-FFF2-40B4-BE49-F238E27FC236}">
                      <a16:creationId xmlns:a16="http://schemas.microsoft.com/office/drawing/2014/main" id="{F66B1D6D-0E4C-4FB6-9FFE-42D400EF77EA}"/>
                    </a:ext>
                  </a:extLst>
                </p:cNvPr>
                <p:cNvSpPr/>
                <p:nvPr/>
              </p:nvSpPr>
              <p:spPr>
                <a:xfrm>
                  <a:off x="12164024" y="5732605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0" name="Freeform: Shape 459">
                  <a:extLst>
                    <a:ext uri="{FF2B5EF4-FFF2-40B4-BE49-F238E27FC236}">
                      <a16:creationId xmlns:a16="http://schemas.microsoft.com/office/drawing/2014/main" id="{4FEDB34E-5D81-4FC7-ABA9-31259C55F904}"/>
                    </a:ext>
                  </a:extLst>
                </p:cNvPr>
                <p:cNvSpPr/>
                <p:nvPr/>
              </p:nvSpPr>
              <p:spPr>
                <a:xfrm>
                  <a:off x="12728770" y="5150971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1" name="Freeform: Shape 460">
                  <a:extLst>
                    <a:ext uri="{FF2B5EF4-FFF2-40B4-BE49-F238E27FC236}">
                      <a16:creationId xmlns:a16="http://schemas.microsoft.com/office/drawing/2014/main" id="{F91A5C5F-0AB1-42BF-AD9A-FCE9A6029673}"/>
                    </a:ext>
                  </a:extLst>
                </p:cNvPr>
                <p:cNvSpPr/>
                <p:nvPr/>
              </p:nvSpPr>
              <p:spPr>
                <a:xfrm>
                  <a:off x="12728770" y="5732605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38" name="Graphic 206">
                <a:extLst>
                  <a:ext uri="{FF2B5EF4-FFF2-40B4-BE49-F238E27FC236}">
                    <a16:creationId xmlns:a16="http://schemas.microsoft.com/office/drawing/2014/main" id="{094455A3-3857-4605-9502-02393382F5A9}"/>
                  </a:ext>
                </a:extLst>
              </p:cNvPr>
              <p:cNvGrpSpPr/>
              <p:nvPr/>
            </p:nvGrpSpPr>
            <p:grpSpPr>
              <a:xfrm>
                <a:off x="12777552" y="5359233"/>
                <a:ext cx="187624" cy="187624"/>
                <a:chOff x="12777552" y="5359233"/>
                <a:chExt cx="187624" cy="187624"/>
              </a:xfrm>
              <a:solidFill>
                <a:srgbClr val="D3CDC6"/>
              </a:solidFill>
            </p:grpSpPr>
            <p:sp>
              <p:nvSpPr>
                <p:cNvPr id="455" name="Freeform: Shape 454">
                  <a:extLst>
                    <a:ext uri="{FF2B5EF4-FFF2-40B4-BE49-F238E27FC236}">
                      <a16:creationId xmlns:a16="http://schemas.microsoft.com/office/drawing/2014/main" id="{03888A4E-759E-4130-8054-C91ED5EB1C72}"/>
                    </a:ext>
                  </a:extLst>
                </p:cNvPr>
                <p:cNvSpPr/>
                <p:nvPr/>
              </p:nvSpPr>
              <p:spPr>
                <a:xfrm>
                  <a:off x="12777552" y="5359233"/>
                  <a:ext cx="187624" cy="187624"/>
                </a:xfrm>
                <a:custGeom>
                  <a:avLst/>
                  <a:gdLst>
                    <a:gd name="connsiteX0" fmla="*/ 187624 w 187623"/>
                    <a:gd name="connsiteY0" fmla="*/ 93812 h 187623"/>
                    <a:gd name="connsiteX1" fmla="*/ 93812 w 187623"/>
                    <a:gd name="connsiteY1" fmla="*/ 187624 h 187623"/>
                    <a:gd name="connsiteX2" fmla="*/ 0 w 187623"/>
                    <a:gd name="connsiteY2" fmla="*/ 93812 h 187623"/>
                    <a:gd name="connsiteX3" fmla="*/ 93812 w 187623"/>
                    <a:gd name="connsiteY3" fmla="*/ 0 h 187623"/>
                    <a:gd name="connsiteX4" fmla="*/ 187624 w 187623"/>
                    <a:gd name="connsiteY4" fmla="*/ 93812 h 187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3" h="187623">
                      <a:moveTo>
                        <a:pt x="187624" y="93812"/>
                      </a:moveTo>
                      <a:cubicBezTo>
                        <a:pt x="187624" y="145623"/>
                        <a:pt x="145623" y="187624"/>
                        <a:pt x="93812" y="187624"/>
                      </a:cubicBezTo>
                      <a:cubicBezTo>
                        <a:pt x="42001" y="187624"/>
                        <a:pt x="0" y="145623"/>
                        <a:pt x="0" y="93812"/>
                      </a:cubicBezTo>
                      <a:cubicBezTo>
                        <a:pt x="0" y="42001"/>
                        <a:pt x="42001" y="0"/>
                        <a:pt x="93812" y="0"/>
                      </a:cubicBezTo>
                      <a:cubicBezTo>
                        <a:pt x="145623" y="0"/>
                        <a:pt x="187624" y="42001"/>
                        <a:pt x="187624" y="93812"/>
                      </a:cubicBezTo>
                      <a:close/>
                    </a:path>
                  </a:pathLst>
                </a:custGeom>
                <a:solidFill>
                  <a:srgbClr val="D3CDC6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6" name="Freeform: Shape 455">
                  <a:extLst>
                    <a:ext uri="{FF2B5EF4-FFF2-40B4-BE49-F238E27FC236}">
                      <a16:creationId xmlns:a16="http://schemas.microsoft.com/office/drawing/2014/main" id="{847668BA-D8CB-4A2B-B2CA-7939800A03E6}"/>
                    </a:ext>
                  </a:extLst>
                </p:cNvPr>
                <p:cNvSpPr/>
                <p:nvPr/>
              </p:nvSpPr>
              <p:spPr>
                <a:xfrm>
                  <a:off x="12803820" y="5385501"/>
                  <a:ext cx="131336" cy="131337"/>
                </a:xfrm>
                <a:custGeom>
                  <a:avLst/>
                  <a:gdLst>
                    <a:gd name="connsiteX0" fmla="*/ 135089 w 131336"/>
                    <a:gd name="connsiteY0" fmla="*/ 67545 h 131336"/>
                    <a:gd name="connsiteX1" fmla="*/ 67544 w 131336"/>
                    <a:gd name="connsiteY1" fmla="*/ 135089 h 131336"/>
                    <a:gd name="connsiteX2" fmla="*/ 0 w 131336"/>
                    <a:gd name="connsiteY2" fmla="*/ 67545 h 131336"/>
                    <a:gd name="connsiteX3" fmla="*/ 67544 w 131336"/>
                    <a:gd name="connsiteY3" fmla="*/ 0 h 131336"/>
                    <a:gd name="connsiteX4" fmla="*/ 135089 w 131336"/>
                    <a:gd name="connsiteY4" fmla="*/ 67545 h 131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1336" h="131336">
                      <a:moveTo>
                        <a:pt x="135089" y="67545"/>
                      </a:moveTo>
                      <a:cubicBezTo>
                        <a:pt x="135089" y="104848"/>
                        <a:pt x="104848" y="135089"/>
                        <a:pt x="67544" y="135089"/>
                      </a:cubicBezTo>
                      <a:cubicBezTo>
                        <a:pt x="30241" y="135089"/>
                        <a:pt x="0" y="104848"/>
                        <a:pt x="0" y="67545"/>
                      </a:cubicBezTo>
                      <a:cubicBezTo>
                        <a:pt x="0" y="30241"/>
                        <a:pt x="30241" y="0"/>
                        <a:pt x="67544" y="0"/>
                      </a:cubicBezTo>
                      <a:cubicBezTo>
                        <a:pt x="104848" y="0"/>
                        <a:pt x="135089" y="30241"/>
                        <a:pt x="135089" y="67545"/>
                      </a:cubicBezTo>
                      <a:close/>
                    </a:path>
                  </a:pathLst>
                </a:custGeom>
                <a:solidFill>
                  <a:srgbClr val="D3CDC6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id="{66DA7938-EBD6-4751-A54E-8E62BB5A85FB}"/>
                  </a:ext>
                </a:extLst>
              </p:cNvPr>
              <p:cNvSpPr/>
              <p:nvPr/>
            </p:nvSpPr>
            <p:spPr>
              <a:xfrm>
                <a:off x="12422400" y="5056478"/>
                <a:ext cx="75049" cy="18762"/>
              </a:xfrm>
              <a:custGeom>
                <a:avLst/>
                <a:gdLst>
                  <a:gd name="connsiteX0" fmla="*/ 82554 w 75049"/>
                  <a:gd name="connsiteY0" fmla="*/ 11257 h 0"/>
                  <a:gd name="connsiteX1" fmla="*/ 0 w 75049"/>
                  <a:gd name="connsiteY1" fmla="*/ 11257 h 0"/>
                  <a:gd name="connsiteX2" fmla="*/ 0 w 75049"/>
                  <a:gd name="connsiteY2" fmla="*/ 0 h 0"/>
                  <a:gd name="connsiteX3" fmla="*/ 82554 w 75049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49">
                    <a:moveTo>
                      <a:pt x="82554" y="11257"/>
                    </a:moveTo>
                    <a:lnTo>
                      <a:pt x="0" y="11257"/>
                    </a:lnTo>
                    <a:lnTo>
                      <a:pt x="0" y="0"/>
                    </a:lnTo>
                    <a:lnTo>
                      <a:pt x="82554" y="0"/>
                    </a:lnTo>
                    <a:close/>
                  </a:path>
                </a:pathLst>
              </a:custGeom>
              <a:solidFill>
                <a:srgbClr val="7B8793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0" name="Freeform: Shape 439">
                <a:extLst>
                  <a:ext uri="{FF2B5EF4-FFF2-40B4-BE49-F238E27FC236}">
                    <a16:creationId xmlns:a16="http://schemas.microsoft.com/office/drawing/2014/main" id="{3AE5A35C-F01D-4212-8977-810B14089F72}"/>
                  </a:ext>
                </a:extLst>
              </p:cNvPr>
              <p:cNvSpPr/>
              <p:nvPr/>
            </p:nvSpPr>
            <p:spPr>
              <a:xfrm>
                <a:off x="12501746" y="5047778"/>
                <a:ext cx="18762" cy="75049"/>
              </a:xfrm>
              <a:custGeom>
                <a:avLst/>
                <a:gdLst>
                  <a:gd name="connsiteX0" fmla="*/ 0 w 0"/>
                  <a:gd name="connsiteY0" fmla="*/ 80678 h 75049"/>
                  <a:gd name="connsiteX1" fmla="*/ 0 w 0"/>
                  <a:gd name="connsiteY1" fmla="*/ 0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5049">
                    <a:moveTo>
                      <a:pt x="0" y="80678"/>
                    </a:moveTo>
                    <a:lnTo>
                      <a:pt x="0" y="0"/>
                    </a:lnTo>
                  </a:path>
                </a:pathLst>
              </a:custGeom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id="{571EC2F8-F78A-4E5C-B785-10807627FEDF}"/>
                  </a:ext>
                </a:extLst>
              </p:cNvPr>
              <p:cNvSpPr/>
              <p:nvPr/>
            </p:nvSpPr>
            <p:spPr>
              <a:xfrm>
                <a:off x="12426697" y="5047778"/>
                <a:ext cx="18762" cy="75049"/>
              </a:xfrm>
              <a:custGeom>
                <a:avLst/>
                <a:gdLst>
                  <a:gd name="connsiteX0" fmla="*/ 0 w 0"/>
                  <a:gd name="connsiteY0" fmla="*/ 80678 h 75049"/>
                  <a:gd name="connsiteX1" fmla="*/ 0 w 0"/>
                  <a:gd name="connsiteY1" fmla="*/ 0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75049">
                    <a:moveTo>
                      <a:pt x="0" y="80678"/>
                    </a:moveTo>
                    <a:lnTo>
                      <a:pt x="0" y="0"/>
                    </a:lnTo>
                  </a:path>
                </a:pathLst>
              </a:custGeom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2" name="Freeform: Shape 441">
                <a:extLst>
                  <a:ext uri="{FF2B5EF4-FFF2-40B4-BE49-F238E27FC236}">
                    <a16:creationId xmlns:a16="http://schemas.microsoft.com/office/drawing/2014/main" id="{233AFC1F-D45F-429E-9C5F-95EAE212CCEF}"/>
                  </a:ext>
                </a:extLst>
              </p:cNvPr>
              <p:cNvSpPr/>
              <p:nvPr/>
            </p:nvSpPr>
            <p:spPr>
              <a:xfrm>
                <a:off x="12766295" y="5331090"/>
                <a:ext cx="112574" cy="75049"/>
              </a:xfrm>
              <a:custGeom>
                <a:avLst/>
                <a:gdLst>
                  <a:gd name="connsiteX0" fmla="*/ 0 w 112574"/>
                  <a:gd name="connsiteY0" fmla="*/ 0 h 75049"/>
                  <a:gd name="connsiteX1" fmla="*/ 121955 w 112574"/>
                  <a:gd name="connsiteY1" fmla="*/ 0 h 75049"/>
                  <a:gd name="connsiteX2" fmla="*/ 93812 w 112574"/>
                  <a:gd name="connsiteY2" fmla="*/ 33772 h 75049"/>
                  <a:gd name="connsiteX3" fmla="*/ 15010 w 112574"/>
                  <a:gd name="connsiteY3" fmla="*/ 88183 h 75049"/>
                  <a:gd name="connsiteX4" fmla="*/ 0 w 112574"/>
                  <a:gd name="connsiteY4" fmla="*/ 0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574" h="75049">
                    <a:moveTo>
                      <a:pt x="0" y="0"/>
                    </a:moveTo>
                    <a:lnTo>
                      <a:pt x="121955" y="0"/>
                    </a:lnTo>
                    <a:cubicBezTo>
                      <a:pt x="121955" y="0"/>
                      <a:pt x="123831" y="33772"/>
                      <a:pt x="93812" y="33772"/>
                    </a:cubicBezTo>
                    <a:cubicBezTo>
                      <a:pt x="35648" y="31896"/>
                      <a:pt x="15010" y="88183"/>
                      <a:pt x="15010" y="8818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3585E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3" name="Freeform: Shape 442">
                <a:extLst>
                  <a:ext uri="{FF2B5EF4-FFF2-40B4-BE49-F238E27FC236}">
                    <a16:creationId xmlns:a16="http://schemas.microsoft.com/office/drawing/2014/main" id="{0088346E-1E91-4466-B359-F962388ED816}"/>
                  </a:ext>
                </a:extLst>
              </p:cNvPr>
              <p:cNvSpPr/>
              <p:nvPr/>
            </p:nvSpPr>
            <p:spPr>
              <a:xfrm>
                <a:off x="12766295" y="5486818"/>
                <a:ext cx="112574" cy="75049"/>
              </a:xfrm>
              <a:custGeom>
                <a:avLst/>
                <a:gdLst>
                  <a:gd name="connsiteX0" fmla="*/ 0 w 112574"/>
                  <a:gd name="connsiteY0" fmla="*/ 88183 h 75049"/>
                  <a:gd name="connsiteX1" fmla="*/ 121955 w 112574"/>
                  <a:gd name="connsiteY1" fmla="*/ 88183 h 75049"/>
                  <a:gd name="connsiteX2" fmla="*/ 93812 w 112574"/>
                  <a:gd name="connsiteY2" fmla="*/ 54411 h 75049"/>
                  <a:gd name="connsiteX3" fmla="*/ 15010 w 112574"/>
                  <a:gd name="connsiteY3" fmla="*/ 0 h 75049"/>
                  <a:gd name="connsiteX4" fmla="*/ 0 w 112574"/>
                  <a:gd name="connsiteY4" fmla="*/ 88183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574" h="75049">
                    <a:moveTo>
                      <a:pt x="0" y="88183"/>
                    </a:moveTo>
                    <a:lnTo>
                      <a:pt x="121955" y="88183"/>
                    </a:lnTo>
                    <a:cubicBezTo>
                      <a:pt x="121955" y="88183"/>
                      <a:pt x="123831" y="54411"/>
                      <a:pt x="93812" y="54411"/>
                    </a:cubicBezTo>
                    <a:cubicBezTo>
                      <a:pt x="35648" y="56287"/>
                      <a:pt x="15010" y="0"/>
                      <a:pt x="15010" y="0"/>
                    </a:cubicBezTo>
                    <a:lnTo>
                      <a:pt x="0" y="88183"/>
                    </a:lnTo>
                    <a:close/>
                  </a:path>
                </a:pathLst>
              </a:custGeom>
              <a:solidFill>
                <a:srgbClr val="53585E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4" name="Freeform: Shape 443">
                <a:extLst>
                  <a:ext uri="{FF2B5EF4-FFF2-40B4-BE49-F238E27FC236}">
                    <a16:creationId xmlns:a16="http://schemas.microsoft.com/office/drawing/2014/main" id="{73793E93-CD3B-4105-9297-5BEBFCDCBC61}"/>
                  </a:ext>
                </a:extLst>
              </p:cNvPr>
              <p:cNvSpPr/>
              <p:nvPr/>
            </p:nvSpPr>
            <p:spPr>
              <a:xfrm>
                <a:off x="12312002" y="5764251"/>
                <a:ext cx="187624" cy="37525"/>
              </a:xfrm>
              <a:custGeom>
                <a:avLst/>
                <a:gdLst>
                  <a:gd name="connsiteX0" fmla="*/ 189500 w 187623"/>
                  <a:gd name="connsiteY0" fmla="*/ 41277 h 37524"/>
                  <a:gd name="connsiteX1" fmla="*/ 0 w 187623"/>
                  <a:gd name="connsiteY1" fmla="*/ 41277 h 37524"/>
                  <a:gd name="connsiteX2" fmla="*/ 0 w 187623"/>
                  <a:gd name="connsiteY2" fmla="*/ 0 h 37524"/>
                  <a:gd name="connsiteX3" fmla="*/ 189500 w 187623"/>
                  <a:gd name="connsiteY3" fmla="*/ 0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623" h="37524">
                    <a:moveTo>
                      <a:pt x="189500" y="41277"/>
                    </a:moveTo>
                    <a:lnTo>
                      <a:pt x="0" y="41277"/>
                    </a:lnTo>
                    <a:lnTo>
                      <a:pt x="0" y="0"/>
                    </a:lnTo>
                    <a:lnTo>
                      <a:pt x="189500" y="0"/>
                    </a:lnTo>
                    <a:close/>
                  </a:path>
                </a:pathLst>
              </a:custGeom>
              <a:solidFill>
                <a:srgbClr val="53585E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5" name="Freeform: Shape 444">
                <a:extLst>
                  <a:ext uri="{FF2B5EF4-FFF2-40B4-BE49-F238E27FC236}">
                    <a16:creationId xmlns:a16="http://schemas.microsoft.com/office/drawing/2014/main" id="{0C661AB4-4946-4A9C-AFD2-CA87B34C355B}"/>
                  </a:ext>
                </a:extLst>
              </p:cNvPr>
              <p:cNvSpPr/>
              <p:nvPr/>
            </p:nvSpPr>
            <p:spPr>
              <a:xfrm>
                <a:off x="12785057" y="5415521"/>
                <a:ext cx="93812" cy="75049"/>
              </a:xfrm>
              <a:custGeom>
                <a:avLst/>
                <a:gdLst>
                  <a:gd name="connsiteX0" fmla="*/ 0 w 93811"/>
                  <a:gd name="connsiteY0" fmla="*/ 0 h 75049"/>
                  <a:gd name="connsiteX1" fmla="*/ 93812 w 93811"/>
                  <a:gd name="connsiteY1" fmla="*/ 0 h 75049"/>
                  <a:gd name="connsiteX2" fmla="*/ 93812 w 93811"/>
                  <a:gd name="connsiteY2" fmla="*/ 75049 h 75049"/>
                  <a:gd name="connsiteX3" fmla="*/ 0 w 93811"/>
                  <a:gd name="connsiteY3" fmla="*/ 75049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3811" h="75049">
                    <a:moveTo>
                      <a:pt x="0" y="0"/>
                    </a:moveTo>
                    <a:lnTo>
                      <a:pt x="93812" y="0"/>
                    </a:lnTo>
                    <a:lnTo>
                      <a:pt x="93812" y="75049"/>
                    </a:lnTo>
                    <a:lnTo>
                      <a:pt x="0" y="75049"/>
                    </a:ln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6" name="Freeform: Shape 445">
                <a:extLst>
                  <a:ext uri="{FF2B5EF4-FFF2-40B4-BE49-F238E27FC236}">
                    <a16:creationId xmlns:a16="http://schemas.microsoft.com/office/drawing/2014/main" id="{2F1128D6-897D-4BC6-A2C5-C663217C558A}"/>
                  </a:ext>
                </a:extLst>
              </p:cNvPr>
              <p:cNvSpPr/>
              <p:nvPr/>
            </p:nvSpPr>
            <p:spPr>
              <a:xfrm>
                <a:off x="12109613" y="5432407"/>
                <a:ext cx="18762" cy="37525"/>
              </a:xfrm>
              <a:custGeom>
                <a:avLst/>
                <a:gdLst>
                  <a:gd name="connsiteX0" fmla="*/ 0 w 18762"/>
                  <a:gd name="connsiteY0" fmla="*/ 0 h 37524"/>
                  <a:gd name="connsiteX1" fmla="*/ 20639 w 18762"/>
                  <a:gd name="connsiteY1" fmla="*/ 0 h 37524"/>
                  <a:gd name="connsiteX2" fmla="*/ 20639 w 18762"/>
                  <a:gd name="connsiteY2" fmla="*/ 41277 h 37524"/>
                  <a:gd name="connsiteX3" fmla="*/ 0 w 18762"/>
                  <a:gd name="connsiteY3" fmla="*/ 41277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62" h="37524">
                    <a:moveTo>
                      <a:pt x="0" y="0"/>
                    </a:moveTo>
                    <a:lnTo>
                      <a:pt x="20639" y="0"/>
                    </a:lnTo>
                    <a:lnTo>
                      <a:pt x="20639" y="41277"/>
                    </a:lnTo>
                    <a:lnTo>
                      <a:pt x="0" y="41277"/>
                    </a:ln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7" name="Freeform: Shape 446">
                <a:extLst>
                  <a:ext uri="{FF2B5EF4-FFF2-40B4-BE49-F238E27FC236}">
                    <a16:creationId xmlns:a16="http://schemas.microsoft.com/office/drawing/2014/main" id="{BB2EDAD1-29AE-45C7-9404-E5AFBD296812}"/>
                  </a:ext>
                </a:extLst>
              </p:cNvPr>
              <p:cNvSpPr/>
              <p:nvPr/>
            </p:nvSpPr>
            <p:spPr>
              <a:xfrm>
                <a:off x="12124623" y="5415521"/>
                <a:ext cx="75049" cy="75049"/>
              </a:xfrm>
              <a:custGeom>
                <a:avLst/>
                <a:gdLst>
                  <a:gd name="connsiteX0" fmla="*/ 75049 w 75049"/>
                  <a:gd name="connsiteY0" fmla="*/ 37525 h 75049"/>
                  <a:gd name="connsiteX1" fmla="*/ 37525 w 75049"/>
                  <a:gd name="connsiteY1" fmla="*/ 75049 h 75049"/>
                  <a:gd name="connsiteX2" fmla="*/ 0 w 75049"/>
                  <a:gd name="connsiteY2" fmla="*/ 37525 h 75049"/>
                  <a:gd name="connsiteX3" fmla="*/ 37525 w 75049"/>
                  <a:gd name="connsiteY3" fmla="*/ 0 h 75049"/>
                  <a:gd name="connsiteX4" fmla="*/ 75049 w 75049"/>
                  <a:gd name="connsiteY4" fmla="*/ 37525 h 75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049" h="75049">
                    <a:moveTo>
                      <a:pt x="75049" y="37525"/>
                    </a:moveTo>
                    <a:cubicBezTo>
                      <a:pt x="75049" y="58249"/>
                      <a:pt x="58249" y="75049"/>
                      <a:pt x="37525" y="75049"/>
                    </a:cubicBezTo>
                    <a:cubicBezTo>
                      <a:pt x="16800" y="75049"/>
                      <a:pt x="0" y="58249"/>
                      <a:pt x="0" y="37525"/>
                    </a:cubicBezTo>
                    <a:cubicBezTo>
                      <a:pt x="0" y="16800"/>
                      <a:pt x="16800" y="0"/>
                      <a:pt x="37525" y="0"/>
                    </a:cubicBezTo>
                    <a:cubicBezTo>
                      <a:pt x="58249" y="0"/>
                      <a:pt x="75049" y="16800"/>
                      <a:pt x="75049" y="3752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448" name="Graphic 206">
                <a:extLst>
                  <a:ext uri="{FF2B5EF4-FFF2-40B4-BE49-F238E27FC236}">
                    <a16:creationId xmlns:a16="http://schemas.microsoft.com/office/drawing/2014/main" id="{EA969BD7-BBAB-4515-8176-99E20E54B361}"/>
                  </a:ext>
                </a:extLst>
              </p:cNvPr>
              <p:cNvGrpSpPr/>
              <p:nvPr/>
            </p:nvGrpSpPr>
            <p:grpSpPr>
              <a:xfrm>
                <a:off x="12137756" y="5126580"/>
                <a:ext cx="637920" cy="637920"/>
                <a:chOff x="12137756" y="5126580"/>
                <a:chExt cx="637920" cy="637920"/>
              </a:xfrm>
              <a:solidFill>
                <a:schemeClr val="accent1"/>
              </a:solidFill>
            </p:grpSpPr>
            <p:sp>
              <p:nvSpPr>
                <p:cNvPr id="452" name="Freeform: Shape 451">
                  <a:extLst>
                    <a:ext uri="{FF2B5EF4-FFF2-40B4-BE49-F238E27FC236}">
                      <a16:creationId xmlns:a16="http://schemas.microsoft.com/office/drawing/2014/main" id="{D0153C1E-FAF7-4ADC-A633-4DB061DD5EFB}"/>
                    </a:ext>
                  </a:extLst>
                </p:cNvPr>
                <p:cNvSpPr/>
                <p:nvPr/>
              </p:nvSpPr>
              <p:spPr>
                <a:xfrm>
                  <a:off x="12137756" y="5126580"/>
                  <a:ext cx="637920" cy="637920"/>
                </a:xfrm>
                <a:custGeom>
                  <a:avLst/>
                  <a:gdLst>
                    <a:gd name="connsiteX0" fmla="*/ 652930 w 637919"/>
                    <a:gd name="connsiteY0" fmla="*/ 326465 h 637920"/>
                    <a:gd name="connsiteX1" fmla="*/ 326465 w 637919"/>
                    <a:gd name="connsiteY1" fmla="*/ 652930 h 637920"/>
                    <a:gd name="connsiteX2" fmla="*/ 0 w 637919"/>
                    <a:gd name="connsiteY2" fmla="*/ 326465 h 637920"/>
                    <a:gd name="connsiteX3" fmla="*/ 326465 w 637919"/>
                    <a:gd name="connsiteY3" fmla="*/ 0 h 637920"/>
                    <a:gd name="connsiteX4" fmla="*/ 652930 w 637919"/>
                    <a:gd name="connsiteY4" fmla="*/ 326465 h 6379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7919" h="637920">
                      <a:moveTo>
                        <a:pt x="652930" y="326465"/>
                      </a:moveTo>
                      <a:cubicBezTo>
                        <a:pt x="652930" y="506767"/>
                        <a:pt x="506766" y="652930"/>
                        <a:pt x="326465" y="652930"/>
                      </a:cubicBezTo>
                      <a:cubicBezTo>
                        <a:pt x="146163" y="652930"/>
                        <a:pt x="0" y="506767"/>
                        <a:pt x="0" y="326465"/>
                      </a:cubicBezTo>
                      <a:cubicBezTo>
                        <a:pt x="0" y="146163"/>
                        <a:pt x="146163" y="0"/>
                        <a:pt x="326465" y="0"/>
                      </a:cubicBezTo>
                      <a:cubicBezTo>
                        <a:pt x="506766" y="0"/>
                        <a:pt x="652930" y="146163"/>
                        <a:pt x="652930" y="326465"/>
                      </a:cubicBez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3" name="Freeform: Shape 452">
                  <a:extLst>
                    <a:ext uri="{FF2B5EF4-FFF2-40B4-BE49-F238E27FC236}">
                      <a16:creationId xmlns:a16="http://schemas.microsoft.com/office/drawing/2014/main" id="{A4257358-C8E1-460A-8BDC-CAFA79BE9966}"/>
                    </a:ext>
                  </a:extLst>
                </p:cNvPr>
                <p:cNvSpPr/>
                <p:nvPr/>
              </p:nvSpPr>
              <p:spPr>
                <a:xfrm>
                  <a:off x="12190291" y="5179115"/>
                  <a:ext cx="544108" cy="544109"/>
                </a:xfrm>
                <a:custGeom>
                  <a:avLst/>
                  <a:gdLst>
                    <a:gd name="connsiteX0" fmla="*/ 547861 w 544108"/>
                    <a:gd name="connsiteY0" fmla="*/ 273931 h 544108"/>
                    <a:gd name="connsiteX1" fmla="*/ 273930 w 544108"/>
                    <a:gd name="connsiteY1" fmla="*/ 547861 h 544108"/>
                    <a:gd name="connsiteX2" fmla="*/ 0 w 544108"/>
                    <a:gd name="connsiteY2" fmla="*/ 273931 h 544108"/>
                    <a:gd name="connsiteX3" fmla="*/ 273930 w 544108"/>
                    <a:gd name="connsiteY3" fmla="*/ 0 h 544108"/>
                    <a:gd name="connsiteX4" fmla="*/ 547861 w 544108"/>
                    <a:gd name="connsiteY4" fmla="*/ 273931 h 544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44108" h="544108">
                      <a:moveTo>
                        <a:pt x="547861" y="273931"/>
                      </a:moveTo>
                      <a:cubicBezTo>
                        <a:pt x="547861" y="425218"/>
                        <a:pt x="425218" y="547861"/>
                        <a:pt x="273930" y="547861"/>
                      </a:cubicBezTo>
                      <a:cubicBezTo>
                        <a:pt x="122643" y="547861"/>
                        <a:pt x="0" y="425218"/>
                        <a:pt x="0" y="273931"/>
                      </a:cubicBezTo>
                      <a:cubicBezTo>
                        <a:pt x="0" y="122643"/>
                        <a:pt x="122643" y="0"/>
                        <a:pt x="273930" y="0"/>
                      </a:cubicBezTo>
                      <a:cubicBezTo>
                        <a:pt x="425218" y="0"/>
                        <a:pt x="547861" y="122643"/>
                        <a:pt x="547861" y="273931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4" name="Freeform: Shape 453">
                  <a:extLst>
                    <a:ext uri="{FF2B5EF4-FFF2-40B4-BE49-F238E27FC236}">
                      <a16:creationId xmlns:a16="http://schemas.microsoft.com/office/drawing/2014/main" id="{E776D54C-F53A-4A1B-BEA9-CA05F0B21397}"/>
                    </a:ext>
                  </a:extLst>
                </p:cNvPr>
                <p:cNvSpPr/>
                <p:nvPr/>
              </p:nvSpPr>
              <p:spPr>
                <a:xfrm>
                  <a:off x="12426697" y="5415521"/>
                  <a:ext cx="75049" cy="75049"/>
                </a:xfrm>
                <a:custGeom>
                  <a:avLst/>
                  <a:gdLst>
                    <a:gd name="connsiteX0" fmla="*/ 75049 w 75049"/>
                    <a:gd name="connsiteY0" fmla="*/ 37525 h 75049"/>
                    <a:gd name="connsiteX1" fmla="*/ 37525 w 75049"/>
                    <a:gd name="connsiteY1" fmla="*/ 75049 h 75049"/>
                    <a:gd name="connsiteX2" fmla="*/ 0 w 75049"/>
                    <a:gd name="connsiteY2" fmla="*/ 37525 h 75049"/>
                    <a:gd name="connsiteX3" fmla="*/ 37525 w 75049"/>
                    <a:gd name="connsiteY3" fmla="*/ 0 h 75049"/>
                    <a:gd name="connsiteX4" fmla="*/ 75049 w 75049"/>
                    <a:gd name="connsiteY4" fmla="*/ 37525 h 75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049" h="75049">
                      <a:moveTo>
                        <a:pt x="75049" y="37525"/>
                      </a:moveTo>
                      <a:cubicBezTo>
                        <a:pt x="75049" y="58249"/>
                        <a:pt x="58249" y="75049"/>
                        <a:pt x="37525" y="75049"/>
                      </a:cubicBezTo>
                      <a:cubicBezTo>
                        <a:pt x="16800" y="75049"/>
                        <a:pt x="0" y="58249"/>
                        <a:pt x="0" y="37525"/>
                      </a:cubicBezTo>
                      <a:cubicBezTo>
                        <a:pt x="0" y="16800"/>
                        <a:pt x="16800" y="0"/>
                        <a:pt x="37525" y="0"/>
                      </a:cubicBezTo>
                      <a:cubicBezTo>
                        <a:pt x="58249" y="0"/>
                        <a:pt x="75049" y="16800"/>
                        <a:pt x="75049" y="375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9" name="Graphic 206">
                <a:extLst>
                  <a:ext uri="{FF2B5EF4-FFF2-40B4-BE49-F238E27FC236}">
                    <a16:creationId xmlns:a16="http://schemas.microsoft.com/office/drawing/2014/main" id="{B5355636-8448-40B0-87A7-50013E4CDF5F}"/>
                  </a:ext>
                </a:extLst>
              </p:cNvPr>
              <p:cNvGrpSpPr/>
              <p:nvPr/>
            </p:nvGrpSpPr>
            <p:grpSpPr>
              <a:xfrm>
                <a:off x="12192167" y="5072169"/>
                <a:ext cx="544108" cy="75049"/>
                <a:chOff x="12192167" y="5072169"/>
                <a:chExt cx="544108" cy="75049"/>
              </a:xfrm>
              <a:solidFill>
                <a:srgbClr val="53585E"/>
              </a:solidFill>
            </p:grpSpPr>
            <p:sp>
              <p:nvSpPr>
                <p:cNvPr id="450" name="Freeform: Shape 449">
                  <a:extLst>
                    <a:ext uri="{FF2B5EF4-FFF2-40B4-BE49-F238E27FC236}">
                      <a16:creationId xmlns:a16="http://schemas.microsoft.com/office/drawing/2014/main" id="{EE128D1C-93AB-4861-AA7C-24B2FD7193A9}"/>
                    </a:ext>
                  </a:extLst>
                </p:cNvPr>
                <p:cNvSpPr/>
                <p:nvPr/>
              </p:nvSpPr>
              <p:spPr>
                <a:xfrm>
                  <a:off x="12192167" y="5092808"/>
                  <a:ext cx="544108" cy="56287"/>
                </a:xfrm>
                <a:custGeom>
                  <a:avLst/>
                  <a:gdLst>
                    <a:gd name="connsiteX0" fmla="*/ 0 w 544108"/>
                    <a:gd name="connsiteY0" fmla="*/ 33772 h 56287"/>
                    <a:gd name="connsiteX1" fmla="*/ 272054 w 544108"/>
                    <a:gd name="connsiteY1" fmla="*/ 56287 h 56287"/>
                    <a:gd name="connsiteX2" fmla="*/ 544108 w 544108"/>
                    <a:gd name="connsiteY2" fmla="*/ 33772 h 56287"/>
                    <a:gd name="connsiteX3" fmla="*/ 540356 w 544108"/>
                    <a:gd name="connsiteY3" fmla="*/ 30020 h 56287"/>
                    <a:gd name="connsiteX4" fmla="*/ 512212 w 544108"/>
                    <a:gd name="connsiteY4" fmla="*/ 0 h 56287"/>
                    <a:gd name="connsiteX5" fmla="*/ 31896 w 544108"/>
                    <a:gd name="connsiteY5" fmla="*/ 0 h 56287"/>
                    <a:gd name="connsiteX6" fmla="*/ 3752 w 544108"/>
                    <a:gd name="connsiteY6" fmla="*/ 30020 h 56287"/>
                    <a:gd name="connsiteX7" fmla="*/ 0 w 544108"/>
                    <a:gd name="connsiteY7" fmla="*/ 33772 h 56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44108" h="56287">
                      <a:moveTo>
                        <a:pt x="0" y="33772"/>
                      </a:moveTo>
                      <a:cubicBezTo>
                        <a:pt x="0" y="46906"/>
                        <a:pt x="121955" y="56287"/>
                        <a:pt x="272054" y="56287"/>
                      </a:cubicBezTo>
                      <a:cubicBezTo>
                        <a:pt x="422153" y="56287"/>
                        <a:pt x="544108" y="46906"/>
                        <a:pt x="544108" y="33772"/>
                      </a:cubicBezTo>
                      <a:cubicBezTo>
                        <a:pt x="544108" y="31896"/>
                        <a:pt x="542232" y="31896"/>
                        <a:pt x="540356" y="30020"/>
                      </a:cubicBezTo>
                      <a:lnTo>
                        <a:pt x="512212" y="0"/>
                      </a:lnTo>
                      <a:lnTo>
                        <a:pt x="31896" y="0"/>
                      </a:lnTo>
                      <a:lnTo>
                        <a:pt x="3752" y="30020"/>
                      </a:lnTo>
                      <a:cubicBezTo>
                        <a:pt x="0" y="31896"/>
                        <a:pt x="0" y="31896"/>
                        <a:pt x="0" y="33772"/>
                      </a:cubicBez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1" name="Freeform: Shape 450">
                  <a:extLst>
                    <a:ext uri="{FF2B5EF4-FFF2-40B4-BE49-F238E27FC236}">
                      <a16:creationId xmlns:a16="http://schemas.microsoft.com/office/drawing/2014/main" id="{4B621FC4-1D9F-4AD5-9BAD-35792276A2F3}"/>
                    </a:ext>
                  </a:extLst>
                </p:cNvPr>
                <p:cNvSpPr/>
                <p:nvPr/>
              </p:nvSpPr>
              <p:spPr>
                <a:xfrm>
                  <a:off x="12224063" y="5072169"/>
                  <a:ext cx="469059" cy="37525"/>
                </a:xfrm>
                <a:custGeom>
                  <a:avLst/>
                  <a:gdLst>
                    <a:gd name="connsiteX0" fmla="*/ 480316 w 469058"/>
                    <a:gd name="connsiteY0" fmla="*/ 20639 h 37524"/>
                    <a:gd name="connsiteX1" fmla="*/ 240158 w 469058"/>
                    <a:gd name="connsiteY1" fmla="*/ 41277 h 37524"/>
                    <a:gd name="connsiteX2" fmla="*/ 0 w 469058"/>
                    <a:gd name="connsiteY2" fmla="*/ 20639 h 37524"/>
                    <a:gd name="connsiteX3" fmla="*/ 240158 w 469058"/>
                    <a:gd name="connsiteY3" fmla="*/ 0 h 37524"/>
                    <a:gd name="connsiteX4" fmla="*/ 480316 w 469058"/>
                    <a:gd name="connsiteY4" fmla="*/ 20639 h 37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9058" h="37524">
                      <a:moveTo>
                        <a:pt x="480316" y="20639"/>
                      </a:moveTo>
                      <a:cubicBezTo>
                        <a:pt x="480316" y="32037"/>
                        <a:pt x="372794" y="41277"/>
                        <a:pt x="240158" y="41277"/>
                      </a:cubicBezTo>
                      <a:cubicBezTo>
                        <a:pt x="107522" y="41277"/>
                        <a:pt x="0" y="32037"/>
                        <a:pt x="0" y="20639"/>
                      </a:cubicBezTo>
                      <a:cubicBezTo>
                        <a:pt x="0" y="9240"/>
                        <a:pt x="107522" y="0"/>
                        <a:pt x="240158" y="0"/>
                      </a:cubicBezTo>
                      <a:cubicBezTo>
                        <a:pt x="372794" y="0"/>
                        <a:pt x="480316" y="9240"/>
                        <a:pt x="480316" y="20639"/>
                      </a:cubicBez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410" name="Graphic 206">
              <a:extLst>
                <a:ext uri="{FF2B5EF4-FFF2-40B4-BE49-F238E27FC236}">
                  <a16:creationId xmlns:a16="http://schemas.microsoft.com/office/drawing/2014/main" id="{C6451BA9-380D-48B7-A397-31446CE395E5}"/>
                </a:ext>
              </a:extLst>
            </p:cNvPr>
            <p:cNvGrpSpPr/>
            <p:nvPr/>
          </p:nvGrpSpPr>
          <p:grpSpPr>
            <a:xfrm>
              <a:off x="4655898" y="1615979"/>
              <a:ext cx="301577" cy="167543"/>
              <a:chOff x="11758757" y="5486818"/>
              <a:chExt cx="302074" cy="270178"/>
            </a:xfrm>
            <a:solidFill>
              <a:schemeClr val="accent1"/>
            </a:solidFill>
          </p:grpSpPr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E86E94DC-58AA-4793-A416-E24F66A2BF01}"/>
                  </a:ext>
                </a:extLst>
              </p:cNvPr>
              <p:cNvSpPr/>
              <p:nvPr/>
            </p:nvSpPr>
            <p:spPr>
              <a:xfrm>
                <a:off x="11890093" y="5486818"/>
                <a:ext cx="37525" cy="37525"/>
              </a:xfrm>
              <a:custGeom>
                <a:avLst/>
                <a:gdLst>
                  <a:gd name="connsiteX0" fmla="*/ 45030 w 37524"/>
                  <a:gd name="connsiteY0" fmla="*/ 22515 h 37524"/>
                  <a:gd name="connsiteX1" fmla="*/ 22515 w 37524"/>
                  <a:gd name="connsiteY1" fmla="*/ 45030 h 37524"/>
                  <a:gd name="connsiteX2" fmla="*/ 0 w 37524"/>
                  <a:gd name="connsiteY2" fmla="*/ 22515 h 37524"/>
                  <a:gd name="connsiteX3" fmla="*/ 22515 w 37524"/>
                  <a:gd name="connsiteY3" fmla="*/ 0 h 37524"/>
                  <a:gd name="connsiteX4" fmla="*/ 45030 w 37524"/>
                  <a:gd name="connsiteY4" fmla="*/ 22515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24" h="37524">
                    <a:moveTo>
                      <a:pt x="45030" y="22515"/>
                    </a:moveTo>
                    <a:cubicBezTo>
                      <a:pt x="45030" y="34949"/>
                      <a:pt x="34949" y="45030"/>
                      <a:pt x="22515" y="45030"/>
                    </a:cubicBezTo>
                    <a:cubicBezTo>
                      <a:pt x="10080" y="45030"/>
                      <a:pt x="0" y="34949"/>
                      <a:pt x="0" y="22515"/>
                    </a:cubicBezTo>
                    <a:cubicBezTo>
                      <a:pt x="0" y="10080"/>
                      <a:pt x="10080" y="0"/>
                      <a:pt x="22515" y="0"/>
                    </a:cubicBezTo>
                    <a:cubicBezTo>
                      <a:pt x="34949" y="0"/>
                      <a:pt x="45030" y="10080"/>
                      <a:pt x="45030" y="2251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id="{B3968876-C47F-4753-B926-8DBDCDE60A45}"/>
                  </a:ext>
                </a:extLst>
              </p:cNvPr>
              <p:cNvSpPr/>
              <p:nvPr/>
            </p:nvSpPr>
            <p:spPr>
              <a:xfrm>
                <a:off x="12023306" y="5719471"/>
                <a:ext cx="37525" cy="37525"/>
              </a:xfrm>
              <a:custGeom>
                <a:avLst/>
                <a:gdLst>
                  <a:gd name="connsiteX0" fmla="*/ 45030 w 37524"/>
                  <a:gd name="connsiteY0" fmla="*/ 22515 h 37524"/>
                  <a:gd name="connsiteX1" fmla="*/ 22515 w 37524"/>
                  <a:gd name="connsiteY1" fmla="*/ 45030 h 37524"/>
                  <a:gd name="connsiteX2" fmla="*/ 0 w 37524"/>
                  <a:gd name="connsiteY2" fmla="*/ 22515 h 37524"/>
                  <a:gd name="connsiteX3" fmla="*/ 22515 w 37524"/>
                  <a:gd name="connsiteY3" fmla="*/ 0 h 37524"/>
                  <a:gd name="connsiteX4" fmla="*/ 45030 w 37524"/>
                  <a:gd name="connsiteY4" fmla="*/ 22515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24" h="37524">
                    <a:moveTo>
                      <a:pt x="45030" y="22515"/>
                    </a:moveTo>
                    <a:cubicBezTo>
                      <a:pt x="45030" y="34949"/>
                      <a:pt x="34949" y="45030"/>
                      <a:pt x="22515" y="45030"/>
                    </a:cubicBezTo>
                    <a:cubicBezTo>
                      <a:pt x="10080" y="45030"/>
                      <a:pt x="0" y="34949"/>
                      <a:pt x="0" y="22515"/>
                    </a:cubicBezTo>
                    <a:cubicBezTo>
                      <a:pt x="0" y="10080"/>
                      <a:pt x="10080" y="0"/>
                      <a:pt x="22515" y="0"/>
                    </a:cubicBezTo>
                    <a:cubicBezTo>
                      <a:pt x="34949" y="0"/>
                      <a:pt x="45030" y="10080"/>
                      <a:pt x="45030" y="2251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id="{0B787E53-F567-48B8-BDFA-B6E6F594CE29}"/>
                  </a:ext>
                </a:extLst>
              </p:cNvPr>
              <p:cNvSpPr/>
              <p:nvPr/>
            </p:nvSpPr>
            <p:spPr>
              <a:xfrm>
                <a:off x="11758757" y="5719471"/>
                <a:ext cx="37525" cy="37525"/>
              </a:xfrm>
              <a:custGeom>
                <a:avLst/>
                <a:gdLst>
                  <a:gd name="connsiteX0" fmla="*/ 45030 w 37524"/>
                  <a:gd name="connsiteY0" fmla="*/ 22515 h 37524"/>
                  <a:gd name="connsiteX1" fmla="*/ 22515 w 37524"/>
                  <a:gd name="connsiteY1" fmla="*/ 45030 h 37524"/>
                  <a:gd name="connsiteX2" fmla="*/ 0 w 37524"/>
                  <a:gd name="connsiteY2" fmla="*/ 22515 h 37524"/>
                  <a:gd name="connsiteX3" fmla="*/ 22515 w 37524"/>
                  <a:gd name="connsiteY3" fmla="*/ 0 h 37524"/>
                  <a:gd name="connsiteX4" fmla="*/ 45030 w 37524"/>
                  <a:gd name="connsiteY4" fmla="*/ 22515 h 37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24" h="37524">
                    <a:moveTo>
                      <a:pt x="45030" y="22515"/>
                    </a:moveTo>
                    <a:cubicBezTo>
                      <a:pt x="45030" y="34949"/>
                      <a:pt x="34949" y="45030"/>
                      <a:pt x="22515" y="45030"/>
                    </a:cubicBezTo>
                    <a:cubicBezTo>
                      <a:pt x="10080" y="45030"/>
                      <a:pt x="0" y="34949"/>
                      <a:pt x="0" y="22515"/>
                    </a:cubicBezTo>
                    <a:cubicBezTo>
                      <a:pt x="0" y="10080"/>
                      <a:pt x="10080" y="0"/>
                      <a:pt x="22515" y="0"/>
                    </a:cubicBezTo>
                    <a:cubicBezTo>
                      <a:pt x="34949" y="0"/>
                      <a:pt x="45030" y="10080"/>
                      <a:pt x="45030" y="2251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7" name="Freeform: Shape 426">
                <a:extLst>
                  <a:ext uri="{FF2B5EF4-FFF2-40B4-BE49-F238E27FC236}">
                    <a16:creationId xmlns:a16="http://schemas.microsoft.com/office/drawing/2014/main" id="{872AE3DD-EE8E-4C67-A699-357CB7B0CB8C}"/>
                  </a:ext>
                </a:extLst>
              </p:cNvPr>
              <p:cNvSpPr/>
              <p:nvPr/>
            </p:nvSpPr>
            <p:spPr>
              <a:xfrm>
                <a:off x="11767769" y="5499951"/>
                <a:ext cx="281435" cy="243911"/>
              </a:xfrm>
              <a:custGeom>
                <a:avLst/>
                <a:gdLst>
                  <a:gd name="connsiteX0" fmla="*/ 279929 w 281435"/>
                  <a:gd name="connsiteY0" fmla="*/ 255168 h 243910"/>
                  <a:gd name="connsiteX1" fmla="*/ 11627 w 281435"/>
                  <a:gd name="connsiteY1" fmla="*/ 255168 h 243910"/>
                  <a:gd name="connsiteX2" fmla="*/ 2246 w 281435"/>
                  <a:gd name="connsiteY2" fmla="*/ 238282 h 243910"/>
                  <a:gd name="connsiteX3" fmla="*/ 137335 w 281435"/>
                  <a:gd name="connsiteY3" fmla="*/ 5629 h 243910"/>
                  <a:gd name="connsiteX4" fmla="*/ 157973 w 281435"/>
                  <a:gd name="connsiteY4" fmla="*/ 5629 h 243910"/>
                  <a:gd name="connsiteX5" fmla="*/ 293062 w 281435"/>
                  <a:gd name="connsiteY5" fmla="*/ 238282 h 243910"/>
                  <a:gd name="connsiteX6" fmla="*/ 279929 w 281435"/>
                  <a:gd name="connsiteY6" fmla="*/ 255168 h 24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1435" h="243910">
                    <a:moveTo>
                      <a:pt x="279929" y="255168"/>
                    </a:moveTo>
                    <a:lnTo>
                      <a:pt x="11627" y="255168"/>
                    </a:lnTo>
                    <a:cubicBezTo>
                      <a:pt x="2246" y="255168"/>
                      <a:pt x="-3383" y="245787"/>
                      <a:pt x="2246" y="238282"/>
                    </a:cubicBezTo>
                    <a:lnTo>
                      <a:pt x="137335" y="5629"/>
                    </a:lnTo>
                    <a:cubicBezTo>
                      <a:pt x="141087" y="-1876"/>
                      <a:pt x="152345" y="-1876"/>
                      <a:pt x="157973" y="5629"/>
                    </a:cubicBezTo>
                    <a:lnTo>
                      <a:pt x="293062" y="238282"/>
                    </a:lnTo>
                    <a:cubicBezTo>
                      <a:pt x="294938" y="245787"/>
                      <a:pt x="289310" y="255168"/>
                      <a:pt x="279929" y="255168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id="{3D93C7AA-C3D4-4F33-B04A-45FBF18E2058}"/>
                  </a:ext>
                </a:extLst>
              </p:cNvPr>
              <p:cNvSpPr/>
              <p:nvPr/>
            </p:nvSpPr>
            <p:spPr>
              <a:xfrm>
                <a:off x="11906979" y="5503704"/>
                <a:ext cx="18762" cy="18762"/>
              </a:xfrm>
              <a:custGeom>
                <a:avLst/>
                <a:gdLst>
                  <a:gd name="connsiteX0" fmla="*/ 11257 w 0"/>
                  <a:gd name="connsiteY0" fmla="*/ 5629 h 0"/>
                  <a:gd name="connsiteX1" fmla="*/ 5629 w 0"/>
                  <a:gd name="connsiteY1" fmla="*/ 11257 h 0"/>
                  <a:gd name="connsiteX2" fmla="*/ 0 w 0"/>
                  <a:gd name="connsiteY2" fmla="*/ 5629 h 0"/>
                  <a:gd name="connsiteX3" fmla="*/ 5629 w 0"/>
                  <a:gd name="connsiteY3" fmla="*/ 0 h 0"/>
                  <a:gd name="connsiteX4" fmla="*/ 11257 w 0"/>
                  <a:gd name="connsiteY4" fmla="*/ 5629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>
                    <a:moveTo>
                      <a:pt x="11257" y="5629"/>
                    </a:moveTo>
                    <a:cubicBezTo>
                      <a:pt x="11257" y="8737"/>
                      <a:pt x="8737" y="11257"/>
                      <a:pt x="5629" y="11257"/>
                    </a:cubicBezTo>
                    <a:cubicBezTo>
                      <a:pt x="2520" y="11257"/>
                      <a:pt x="0" y="8737"/>
                      <a:pt x="0" y="5629"/>
                    </a:cubicBezTo>
                    <a:cubicBezTo>
                      <a:pt x="0" y="2520"/>
                      <a:pt x="2520" y="0"/>
                      <a:pt x="5629" y="0"/>
                    </a:cubicBezTo>
                    <a:cubicBezTo>
                      <a:pt x="8737" y="0"/>
                      <a:pt x="11257" y="2520"/>
                      <a:pt x="11257" y="5629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9" name="Freeform: Shape 428">
                <a:extLst>
                  <a:ext uri="{FF2B5EF4-FFF2-40B4-BE49-F238E27FC236}">
                    <a16:creationId xmlns:a16="http://schemas.microsoft.com/office/drawing/2014/main" id="{36282F35-50C8-44A8-8ED1-D0195F75901C}"/>
                  </a:ext>
                </a:extLst>
              </p:cNvPr>
              <p:cNvSpPr/>
              <p:nvPr/>
            </p:nvSpPr>
            <p:spPr>
              <a:xfrm>
                <a:off x="12038316" y="5734481"/>
                <a:ext cx="18762" cy="18762"/>
              </a:xfrm>
              <a:custGeom>
                <a:avLst/>
                <a:gdLst>
                  <a:gd name="connsiteX0" fmla="*/ 15010 w 0"/>
                  <a:gd name="connsiteY0" fmla="*/ 7505 h 0"/>
                  <a:gd name="connsiteX1" fmla="*/ 7505 w 0"/>
                  <a:gd name="connsiteY1" fmla="*/ 15010 h 0"/>
                  <a:gd name="connsiteX2" fmla="*/ 0 w 0"/>
                  <a:gd name="connsiteY2" fmla="*/ 7505 h 0"/>
                  <a:gd name="connsiteX3" fmla="*/ 7505 w 0"/>
                  <a:gd name="connsiteY3" fmla="*/ 0 h 0"/>
                  <a:gd name="connsiteX4" fmla="*/ 15010 w 0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>
                    <a:moveTo>
                      <a:pt x="15010" y="7505"/>
                    </a:moveTo>
                    <a:cubicBezTo>
                      <a:pt x="15010" y="11650"/>
                      <a:pt x="11650" y="15010"/>
                      <a:pt x="7505" y="15010"/>
                    </a:cubicBezTo>
                    <a:cubicBezTo>
                      <a:pt x="3360" y="15010"/>
                      <a:pt x="0" y="11650"/>
                      <a:pt x="0" y="7505"/>
                    </a:cubicBezTo>
                    <a:cubicBezTo>
                      <a:pt x="0" y="3360"/>
                      <a:pt x="3360" y="0"/>
                      <a:pt x="7505" y="0"/>
                    </a:cubicBezTo>
                    <a:cubicBezTo>
                      <a:pt x="11650" y="0"/>
                      <a:pt x="15010" y="3360"/>
                      <a:pt x="15010" y="750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0" name="Freeform: Shape 429">
                <a:extLst>
                  <a:ext uri="{FF2B5EF4-FFF2-40B4-BE49-F238E27FC236}">
                    <a16:creationId xmlns:a16="http://schemas.microsoft.com/office/drawing/2014/main" id="{0E72D9EF-468C-49C5-A5BC-5EC9AD32437A}"/>
                  </a:ext>
                </a:extLst>
              </p:cNvPr>
              <p:cNvSpPr/>
              <p:nvPr/>
            </p:nvSpPr>
            <p:spPr>
              <a:xfrm>
                <a:off x="11773767" y="5734481"/>
                <a:ext cx="18762" cy="18762"/>
              </a:xfrm>
              <a:custGeom>
                <a:avLst/>
                <a:gdLst>
                  <a:gd name="connsiteX0" fmla="*/ 15010 w 0"/>
                  <a:gd name="connsiteY0" fmla="*/ 7505 h 0"/>
                  <a:gd name="connsiteX1" fmla="*/ 7505 w 0"/>
                  <a:gd name="connsiteY1" fmla="*/ 15010 h 0"/>
                  <a:gd name="connsiteX2" fmla="*/ 0 w 0"/>
                  <a:gd name="connsiteY2" fmla="*/ 7505 h 0"/>
                  <a:gd name="connsiteX3" fmla="*/ 7505 w 0"/>
                  <a:gd name="connsiteY3" fmla="*/ 0 h 0"/>
                  <a:gd name="connsiteX4" fmla="*/ 15010 w 0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>
                    <a:moveTo>
                      <a:pt x="15010" y="7505"/>
                    </a:moveTo>
                    <a:cubicBezTo>
                      <a:pt x="15010" y="11650"/>
                      <a:pt x="11650" y="15010"/>
                      <a:pt x="7505" y="15010"/>
                    </a:cubicBezTo>
                    <a:cubicBezTo>
                      <a:pt x="3360" y="15010"/>
                      <a:pt x="0" y="11650"/>
                      <a:pt x="0" y="7505"/>
                    </a:cubicBezTo>
                    <a:cubicBezTo>
                      <a:pt x="0" y="3360"/>
                      <a:pt x="3360" y="0"/>
                      <a:pt x="7505" y="0"/>
                    </a:cubicBezTo>
                    <a:cubicBezTo>
                      <a:pt x="11650" y="0"/>
                      <a:pt x="15010" y="3360"/>
                      <a:pt x="15010" y="7505"/>
                    </a:cubicBezTo>
                    <a:close/>
                  </a:path>
                </a:pathLst>
              </a:custGeom>
              <a:solidFill>
                <a:srgbClr val="A4AAB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431" name="Graphic 206">
                <a:extLst>
                  <a:ext uri="{FF2B5EF4-FFF2-40B4-BE49-F238E27FC236}">
                    <a16:creationId xmlns:a16="http://schemas.microsoft.com/office/drawing/2014/main" id="{FF434C70-AB51-401D-AD3F-6F2FA50CF932}"/>
                  </a:ext>
                </a:extLst>
              </p:cNvPr>
              <p:cNvGrpSpPr/>
              <p:nvPr/>
            </p:nvGrpSpPr>
            <p:grpSpPr>
              <a:xfrm>
                <a:off x="11830054" y="5571248"/>
                <a:ext cx="150099" cy="150099"/>
                <a:chOff x="11830054" y="5571248"/>
                <a:chExt cx="150099" cy="150099"/>
              </a:xfrm>
              <a:solidFill>
                <a:srgbClr val="323C48"/>
              </a:solidFill>
            </p:grpSpPr>
            <p:sp>
              <p:nvSpPr>
                <p:cNvPr id="435" name="Freeform: Shape 434">
                  <a:extLst>
                    <a:ext uri="{FF2B5EF4-FFF2-40B4-BE49-F238E27FC236}">
                      <a16:creationId xmlns:a16="http://schemas.microsoft.com/office/drawing/2014/main" id="{E4B29257-0C35-4C74-A473-D20A2E75EA70}"/>
                    </a:ext>
                  </a:extLst>
                </p:cNvPr>
                <p:cNvSpPr/>
                <p:nvPr/>
              </p:nvSpPr>
              <p:spPr>
                <a:xfrm>
                  <a:off x="11830054" y="5571248"/>
                  <a:ext cx="150099" cy="150099"/>
                </a:xfrm>
                <a:custGeom>
                  <a:avLst/>
                  <a:gdLst>
                    <a:gd name="connsiteX0" fmla="*/ 0 w 150098"/>
                    <a:gd name="connsiteY0" fmla="*/ 0 h 150098"/>
                    <a:gd name="connsiteX1" fmla="*/ 166985 w 150098"/>
                    <a:gd name="connsiteY1" fmla="*/ 0 h 150098"/>
                    <a:gd name="connsiteX2" fmla="*/ 166985 w 150098"/>
                    <a:gd name="connsiteY2" fmla="*/ 166985 h 150098"/>
                    <a:gd name="connsiteX3" fmla="*/ 0 w 150098"/>
                    <a:gd name="connsiteY3" fmla="*/ 166985 h 150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0098" h="150098">
                      <a:moveTo>
                        <a:pt x="0" y="0"/>
                      </a:moveTo>
                      <a:lnTo>
                        <a:pt x="166985" y="0"/>
                      </a:lnTo>
                      <a:lnTo>
                        <a:pt x="166985" y="166985"/>
                      </a:lnTo>
                      <a:lnTo>
                        <a:pt x="0" y="166985"/>
                      </a:lnTo>
                      <a:close/>
                    </a:path>
                  </a:pathLst>
                </a:custGeom>
                <a:solidFill>
                  <a:srgbClr val="323C48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6" name="Freeform: Shape 435">
                  <a:extLst>
                    <a:ext uri="{FF2B5EF4-FFF2-40B4-BE49-F238E27FC236}">
                      <a16:creationId xmlns:a16="http://schemas.microsoft.com/office/drawing/2014/main" id="{ABB36315-2E13-4CE7-9EA4-6935309FCDB5}"/>
                    </a:ext>
                  </a:extLst>
                </p:cNvPr>
                <p:cNvSpPr/>
                <p:nvPr/>
              </p:nvSpPr>
              <p:spPr>
                <a:xfrm>
                  <a:off x="11830054" y="5633164"/>
                  <a:ext cx="150099" cy="18762"/>
                </a:xfrm>
                <a:custGeom>
                  <a:avLst/>
                  <a:gdLst>
                    <a:gd name="connsiteX0" fmla="*/ 0 w 150098"/>
                    <a:gd name="connsiteY0" fmla="*/ 0 h 0"/>
                    <a:gd name="connsiteX1" fmla="*/ 166985 w 150098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0098">
                      <a:moveTo>
                        <a:pt x="0" y="0"/>
                      </a:moveTo>
                      <a:lnTo>
                        <a:pt x="166985" y="0"/>
                      </a:lnTo>
                    </a:path>
                  </a:pathLst>
                </a:custGeom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32" name="Freeform: Shape 431">
                <a:extLst>
                  <a:ext uri="{FF2B5EF4-FFF2-40B4-BE49-F238E27FC236}">
                    <a16:creationId xmlns:a16="http://schemas.microsoft.com/office/drawing/2014/main" id="{5A4BBF91-8DDA-4BB3-AF1D-8ACA4DED9F92}"/>
                  </a:ext>
                </a:extLst>
              </p:cNvPr>
              <p:cNvSpPr/>
              <p:nvPr/>
            </p:nvSpPr>
            <p:spPr>
              <a:xfrm>
                <a:off x="11856321" y="5653803"/>
                <a:ext cx="18762" cy="18762"/>
              </a:xfrm>
              <a:custGeom>
                <a:avLst/>
                <a:gdLst>
                  <a:gd name="connsiteX0" fmla="*/ 33772 w 18762"/>
                  <a:gd name="connsiteY0" fmla="*/ 7505 h 0"/>
                  <a:gd name="connsiteX1" fmla="*/ 16886 w 18762"/>
                  <a:gd name="connsiteY1" fmla="*/ 15010 h 0"/>
                  <a:gd name="connsiteX2" fmla="*/ 0 w 18762"/>
                  <a:gd name="connsiteY2" fmla="*/ 7505 h 0"/>
                  <a:gd name="connsiteX3" fmla="*/ 16886 w 18762"/>
                  <a:gd name="connsiteY3" fmla="*/ 0 h 0"/>
                  <a:gd name="connsiteX4" fmla="*/ 33772 w 18762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62">
                    <a:moveTo>
                      <a:pt x="33772" y="7505"/>
                    </a:moveTo>
                    <a:cubicBezTo>
                      <a:pt x="33772" y="11650"/>
                      <a:pt x="26212" y="15010"/>
                      <a:pt x="16886" y="15010"/>
                    </a:cubicBezTo>
                    <a:cubicBezTo>
                      <a:pt x="7560" y="15010"/>
                      <a:pt x="0" y="11650"/>
                      <a:pt x="0" y="7505"/>
                    </a:cubicBezTo>
                    <a:cubicBezTo>
                      <a:pt x="0" y="3360"/>
                      <a:pt x="7560" y="0"/>
                      <a:pt x="16886" y="0"/>
                    </a:cubicBezTo>
                    <a:cubicBezTo>
                      <a:pt x="26212" y="0"/>
                      <a:pt x="33772" y="3360"/>
                      <a:pt x="33772" y="7505"/>
                    </a:cubicBezTo>
                    <a:close/>
                  </a:path>
                </a:pathLst>
              </a:custGeom>
              <a:solidFill>
                <a:srgbClr val="06A9F4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3" name="Freeform: Shape 432">
                <a:extLst>
                  <a:ext uri="{FF2B5EF4-FFF2-40B4-BE49-F238E27FC236}">
                    <a16:creationId xmlns:a16="http://schemas.microsoft.com/office/drawing/2014/main" id="{07C2B190-FE52-4931-AD57-9C51DD99D47E}"/>
                  </a:ext>
                </a:extLst>
              </p:cNvPr>
              <p:cNvSpPr/>
              <p:nvPr/>
            </p:nvSpPr>
            <p:spPr>
              <a:xfrm>
                <a:off x="11936999" y="5653803"/>
                <a:ext cx="18762" cy="18762"/>
              </a:xfrm>
              <a:custGeom>
                <a:avLst/>
                <a:gdLst>
                  <a:gd name="connsiteX0" fmla="*/ 33772 w 18762"/>
                  <a:gd name="connsiteY0" fmla="*/ 7505 h 0"/>
                  <a:gd name="connsiteX1" fmla="*/ 16886 w 18762"/>
                  <a:gd name="connsiteY1" fmla="*/ 15010 h 0"/>
                  <a:gd name="connsiteX2" fmla="*/ 0 w 18762"/>
                  <a:gd name="connsiteY2" fmla="*/ 7505 h 0"/>
                  <a:gd name="connsiteX3" fmla="*/ 16886 w 18762"/>
                  <a:gd name="connsiteY3" fmla="*/ 0 h 0"/>
                  <a:gd name="connsiteX4" fmla="*/ 33772 w 18762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62">
                    <a:moveTo>
                      <a:pt x="33772" y="7505"/>
                    </a:moveTo>
                    <a:cubicBezTo>
                      <a:pt x="33772" y="11650"/>
                      <a:pt x="26212" y="15010"/>
                      <a:pt x="16886" y="15010"/>
                    </a:cubicBezTo>
                    <a:cubicBezTo>
                      <a:pt x="7560" y="15010"/>
                      <a:pt x="0" y="11650"/>
                      <a:pt x="0" y="7505"/>
                    </a:cubicBezTo>
                    <a:cubicBezTo>
                      <a:pt x="0" y="3360"/>
                      <a:pt x="7560" y="0"/>
                      <a:pt x="16886" y="0"/>
                    </a:cubicBezTo>
                    <a:cubicBezTo>
                      <a:pt x="26212" y="0"/>
                      <a:pt x="33772" y="3360"/>
                      <a:pt x="33772" y="7505"/>
                    </a:cubicBezTo>
                    <a:close/>
                  </a:path>
                </a:pathLst>
              </a:custGeom>
              <a:solidFill>
                <a:srgbClr val="37CCA6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4" name="Freeform: Shape 433">
                <a:extLst>
                  <a:ext uri="{FF2B5EF4-FFF2-40B4-BE49-F238E27FC236}">
                    <a16:creationId xmlns:a16="http://schemas.microsoft.com/office/drawing/2014/main" id="{C8DD6784-C2C7-4A23-AE5E-0C9B782CBB31}"/>
                  </a:ext>
                </a:extLst>
              </p:cNvPr>
              <p:cNvSpPr/>
              <p:nvPr/>
            </p:nvSpPr>
            <p:spPr>
              <a:xfrm>
                <a:off x="11856321" y="5702585"/>
                <a:ext cx="18762" cy="18762"/>
              </a:xfrm>
              <a:custGeom>
                <a:avLst/>
                <a:gdLst>
                  <a:gd name="connsiteX0" fmla="*/ 33772 w 18762"/>
                  <a:gd name="connsiteY0" fmla="*/ 7505 h 0"/>
                  <a:gd name="connsiteX1" fmla="*/ 16886 w 18762"/>
                  <a:gd name="connsiteY1" fmla="*/ 15010 h 0"/>
                  <a:gd name="connsiteX2" fmla="*/ 0 w 18762"/>
                  <a:gd name="connsiteY2" fmla="*/ 7505 h 0"/>
                  <a:gd name="connsiteX3" fmla="*/ 16886 w 18762"/>
                  <a:gd name="connsiteY3" fmla="*/ 0 h 0"/>
                  <a:gd name="connsiteX4" fmla="*/ 33772 w 18762"/>
                  <a:gd name="connsiteY4" fmla="*/ 7505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62">
                    <a:moveTo>
                      <a:pt x="33772" y="7505"/>
                    </a:moveTo>
                    <a:cubicBezTo>
                      <a:pt x="33772" y="11650"/>
                      <a:pt x="26212" y="15010"/>
                      <a:pt x="16886" y="15010"/>
                    </a:cubicBezTo>
                    <a:cubicBezTo>
                      <a:pt x="7560" y="15010"/>
                      <a:pt x="0" y="11650"/>
                      <a:pt x="0" y="7505"/>
                    </a:cubicBezTo>
                    <a:cubicBezTo>
                      <a:pt x="0" y="3360"/>
                      <a:pt x="7560" y="0"/>
                      <a:pt x="16886" y="0"/>
                    </a:cubicBezTo>
                    <a:cubicBezTo>
                      <a:pt x="26212" y="0"/>
                      <a:pt x="33772" y="3360"/>
                      <a:pt x="33772" y="7505"/>
                    </a:cubicBezTo>
                    <a:close/>
                  </a:path>
                </a:pathLst>
              </a:custGeom>
              <a:solidFill>
                <a:srgbClr val="FF2A00"/>
              </a:solidFill>
              <a:ln w="3175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DCCB8F95-ED6E-4D4D-B8C0-C0372D4F96D3}"/>
                </a:ext>
              </a:extLst>
            </p:cNvPr>
            <p:cNvGrpSpPr/>
            <p:nvPr/>
          </p:nvGrpSpPr>
          <p:grpSpPr>
            <a:xfrm>
              <a:off x="4472563" y="946147"/>
              <a:ext cx="502628" cy="243119"/>
              <a:chOff x="4291238" y="1170884"/>
              <a:chExt cx="502628" cy="243119"/>
            </a:xfrm>
          </p:grpSpPr>
          <p:grpSp>
            <p:nvGrpSpPr>
              <p:cNvPr id="415" name="Graphic 206">
                <a:extLst>
                  <a:ext uri="{FF2B5EF4-FFF2-40B4-BE49-F238E27FC236}">
                    <a16:creationId xmlns:a16="http://schemas.microsoft.com/office/drawing/2014/main" id="{76118E92-1420-4850-A6E6-6213F2F3D2C3}"/>
                  </a:ext>
                </a:extLst>
              </p:cNvPr>
              <p:cNvGrpSpPr/>
              <p:nvPr/>
            </p:nvGrpSpPr>
            <p:grpSpPr>
              <a:xfrm>
                <a:off x="4291238" y="1170884"/>
                <a:ext cx="502628" cy="243119"/>
                <a:chOff x="11147104" y="5040273"/>
                <a:chExt cx="562871" cy="243911"/>
              </a:xfrm>
              <a:solidFill>
                <a:schemeClr val="accent1"/>
              </a:solidFill>
            </p:grpSpPr>
            <p:sp>
              <p:nvSpPr>
                <p:cNvPr id="417" name="Freeform: Shape 416">
                  <a:extLst>
                    <a:ext uri="{FF2B5EF4-FFF2-40B4-BE49-F238E27FC236}">
                      <a16:creationId xmlns:a16="http://schemas.microsoft.com/office/drawing/2014/main" id="{AE779085-1C42-4230-B13D-EFEF54E963FA}"/>
                    </a:ext>
                  </a:extLst>
                </p:cNvPr>
                <p:cNvSpPr/>
                <p:nvPr/>
              </p:nvSpPr>
              <p:spPr>
                <a:xfrm>
                  <a:off x="11180876" y="5074045"/>
                  <a:ext cx="506583" cy="187624"/>
                </a:xfrm>
                <a:custGeom>
                  <a:avLst/>
                  <a:gdLst>
                    <a:gd name="connsiteX0" fmla="*/ 0 w 506583"/>
                    <a:gd name="connsiteY0" fmla="*/ 0 h 187623"/>
                    <a:gd name="connsiteX1" fmla="*/ 506583 w 506583"/>
                    <a:gd name="connsiteY1" fmla="*/ 0 h 187623"/>
                    <a:gd name="connsiteX2" fmla="*/ 506583 w 506583"/>
                    <a:gd name="connsiteY2" fmla="*/ 202634 h 187623"/>
                    <a:gd name="connsiteX3" fmla="*/ 0 w 506583"/>
                    <a:gd name="connsiteY3" fmla="*/ 202634 h 187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6583" h="187623">
                      <a:moveTo>
                        <a:pt x="0" y="0"/>
                      </a:moveTo>
                      <a:lnTo>
                        <a:pt x="506583" y="0"/>
                      </a:lnTo>
                      <a:lnTo>
                        <a:pt x="506583" y="202634"/>
                      </a:lnTo>
                      <a:lnTo>
                        <a:pt x="0" y="202634"/>
                      </a:lnTo>
                      <a:close/>
                    </a:path>
                  </a:pathLst>
                </a:custGeom>
                <a:solidFill>
                  <a:srgbClr val="323C48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8" name="Freeform: Shape 417">
                  <a:extLst>
                    <a:ext uri="{FF2B5EF4-FFF2-40B4-BE49-F238E27FC236}">
                      <a16:creationId xmlns:a16="http://schemas.microsoft.com/office/drawing/2014/main" id="{ACA7898B-07AF-4E61-AFFB-94F6B32D5CA3}"/>
                    </a:ext>
                  </a:extLst>
                </p:cNvPr>
                <p:cNvSpPr/>
                <p:nvPr/>
              </p:nvSpPr>
              <p:spPr>
                <a:xfrm>
                  <a:off x="11180876" y="5040273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9" name="Freeform: Shape 418">
                  <a:extLst>
                    <a:ext uri="{FF2B5EF4-FFF2-40B4-BE49-F238E27FC236}">
                      <a16:creationId xmlns:a16="http://schemas.microsoft.com/office/drawing/2014/main" id="{1F3D0F5B-0C3C-4DD3-B86D-E0F170868667}"/>
                    </a:ext>
                  </a:extLst>
                </p:cNvPr>
                <p:cNvSpPr/>
                <p:nvPr/>
              </p:nvSpPr>
              <p:spPr>
                <a:xfrm>
                  <a:off x="11653688" y="5040273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0" name="Freeform: Shape 419">
                  <a:extLst>
                    <a:ext uri="{FF2B5EF4-FFF2-40B4-BE49-F238E27FC236}">
                      <a16:creationId xmlns:a16="http://schemas.microsoft.com/office/drawing/2014/main" id="{729DC3D1-A16C-43ED-9BBD-8ACA4F903C91}"/>
                    </a:ext>
                  </a:extLst>
                </p:cNvPr>
                <p:cNvSpPr/>
                <p:nvPr/>
              </p:nvSpPr>
              <p:spPr>
                <a:xfrm>
                  <a:off x="11147104" y="5242907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1" name="Freeform: Shape 420">
                  <a:extLst>
                    <a:ext uri="{FF2B5EF4-FFF2-40B4-BE49-F238E27FC236}">
                      <a16:creationId xmlns:a16="http://schemas.microsoft.com/office/drawing/2014/main" id="{3D9C023F-68AD-4100-910F-EDF8D2CE885C}"/>
                    </a:ext>
                  </a:extLst>
                </p:cNvPr>
                <p:cNvSpPr/>
                <p:nvPr/>
              </p:nvSpPr>
              <p:spPr>
                <a:xfrm>
                  <a:off x="11687460" y="5242907"/>
                  <a:ext cx="18762" cy="18762"/>
                </a:xfrm>
                <a:custGeom>
                  <a:avLst/>
                  <a:gdLst>
                    <a:gd name="connsiteX0" fmla="*/ 0 w 18762"/>
                    <a:gd name="connsiteY0" fmla="*/ 0 h 18762"/>
                    <a:gd name="connsiteX1" fmla="*/ 33772 w 18762"/>
                    <a:gd name="connsiteY1" fmla="*/ 0 h 18762"/>
                    <a:gd name="connsiteX2" fmla="*/ 33772 w 18762"/>
                    <a:gd name="connsiteY2" fmla="*/ 33772 h 18762"/>
                    <a:gd name="connsiteX3" fmla="*/ 0 w 18762"/>
                    <a:gd name="connsiteY3" fmla="*/ 33772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62" h="18762">
                      <a:moveTo>
                        <a:pt x="0" y="0"/>
                      </a:moveTo>
                      <a:lnTo>
                        <a:pt x="33772" y="0"/>
                      </a:lnTo>
                      <a:lnTo>
                        <a:pt x="33772" y="33772"/>
                      </a:lnTo>
                      <a:lnTo>
                        <a:pt x="0" y="33772"/>
                      </a:lnTo>
                      <a:close/>
                    </a:path>
                  </a:pathLst>
                </a:custGeom>
                <a:solidFill>
                  <a:srgbClr val="A4AAB4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2" name="Freeform: Shape 421">
                  <a:extLst>
                    <a:ext uri="{FF2B5EF4-FFF2-40B4-BE49-F238E27FC236}">
                      <a16:creationId xmlns:a16="http://schemas.microsoft.com/office/drawing/2014/main" id="{3BA78FA5-1D28-4B9E-AA0C-6D1B82945122}"/>
                    </a:ext>
                  </a:extLst>
                </p:cNvPr>
                <p:cNvSpPr/>
                <p:nvPr/>
              </p:nvSpPr>
              <p:spPr>
                <a:xfrm>
                  <a:off x="11417282" y="5175362"/>
                  <a:ext cx="18762" cy="18762"/>
                </a:xfrm>
                <a:custGeom>
                  <a:avLst/>
                  <a:gdLst>
                    <a:gd name="connsiteX0" fmla="*/ 33772 w 18762"/>
                    <a:gd name="connsiteY0" fmla="*/ 16886 h 18762"/>
                    <a:gd name="connsiteX1" fmla="*/ 16886 w 18762"/>
                    <a:gd name="connsiteY1" fmla="*/ 33772 h 18762"/>
                    <a:gd name="connsiteX2" fmla="*/ 0 w 18762"/>
                    <a:gd name="connsiteY2" fmla="*/ 16886 h 18762"/>
                    <a:gd name="connsiteX3" fmla="*/ 16886 w 18762"/>
                    <a:gd name="connsiteY3" fmla="*/ 0 h 18762"/>
                    <a:gd name="connsiteX4" fmla="*/ 33772 w 18762"/>
                    <a:gd name="connsiteY4" fmla="*/ 16886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762" h="18762">
                      <a:moveTo>
                        <a:pt x="33772" y="16886"/>
                      </a:moveTo>
                      <a:cubicBezTo>
                        <a:pt x="33772" y="26212"/>
                        <a:pt x="26212" y="33772"/>
                        <a:pt x="16886" y="33772"/>
                      </a:cubicBezTo>
                      <a:cubicBezTo>
                        <a:pt x="7560" y="33772"/>
                        <a:pt x="0" y="26212"/>
                        <a:pt x="0" y="16886"/>
                      </a:cubicBezTo>
                      <a:cubicBezTo>
                        <a:pt x="0" y="7560"/>
                        <a:pt x="7560" y="0"/>
                        <a:pt x="16886" y="0"/>
                      </a:cubicBezTo>
                      <a:cubicBezTo>
                        <a:pt x="26212" y="0"/>
                        <a:pt x="33772" y="7560"/>
                        <a:pt x="33772" y="16886"/>
                      </a:cubicBezTo>
                      <a:close/>
                    </a:path>
                  </a:pathLst>
                </a:custGeom>
                <a:solidFill>
                  <a:srgbClr val="FB9705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3" name="Freeform: Shape 422">
                  <a:extLst>
                    <a:ext uri="{FF2B5EF4-FFF2-40B4-BE49-F238E27FC236}">
                      <a16:creationId xmlns:a16="http://schemas.microsoft.com/office/drawing/2014/main" id="{3AD35C99-8781-4F69-8259-9B8D096CCC3A}"/>
                    </a:ext>
                  </a:extLst>
                </p:cNvPr>
                <p:cNvSpPr/>
                <p:nvPr/>
              </p:nvSpPr>
              <p:spPr>
                <a:xfrm>
                  <a:off x="11586143" y="5276679"/>
                  <a:ext cx="18762" cy="18762"/>
                </a:xfrm>
                <a:custGeom>
                  <a:avLst/>
                  <a:gdLst>
                    <a:gd name="connsiteX0" fmla="*/ 0 w 0"/>
                    <a:gd name="connsiteY0" fmla="*/ 0 h 18762"/>
                    <a:gd name="connsiteX1" fmla="*/ 9381 w 0"/>
                    <a:gd name="connsiteY1" fmla="*/ 0 h 18762"/>
                    <a:gd name="connsiteX2" fmla="*/ 9381 w 0"/>
                    <a:gd name="connsiteY2" fmla="*/ 22515 h 18762"/>
                    <a:gd name="connsiteX3" fmla="*/ 0 w 0"/>
                    <a:gd name="connsiteY3" fmla="*/ 22515 h 18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h="18762">
                      <a:moveTo>
                        <a:pt x="0" y="0"/>
                      </a:moveTo>
                      <a:lnTo>
                        <a:pt x="9381" y="0"/>
                      </a:lnTo>
                      <a:lnTo>
                        <a:pt x="9381" y="22515"/>
                      </a:lnTo>
                      <a:lnTo>
                        <a:pt x="0" y="22515"/>
                      </a:lnTo>
                      <a:close/>
                    </a:path>
                  </a:pathLst>
                </a:custGeom>
                <a:solidFill>
                  <a:srgbClr val="53585E"/>
                </a:solidFill>
                <a:ln w="3175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16" name="Oval 415">
                <a:extLst>
                  <a:ext uri="{FF2B5EF4-FFF2-40B4-BE49-F238E27FC236}">
                    <a16:creationId xmlns:a16="http://schemas.microsoft.com/office/drawing/2014/main" id="{3467CC32-A3AC-48F5-B114-80B02EDAAA1E}"/>
                  </a:ext>
                </a:extLst>
              </p:cNvPr>
              <p:cNvSpPr/>
              <p:nvPr/>
            </p:nvSpPr>
            <p:spPr>
              <a:xfrm>
                <a:off x="4400083" y="1272081"/>
                <a:ext cx="80683" cy="80683"/>
              </a:xfrm>
              <a:prstGeom prst="ellipse">
                <a:avLst/>
              </a:prstGeom>
              <a:solidFill>
                <a:srgbClr val="00B0F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2" name="Group 411">
              <a:extLst>
                <a:ext uri="{FF2B5EF4-FFF2-40B4-BE49-F238E27FC236}">
                  <a16:creationId xmlns:a16="http://schemas.microsoft.com/office/drawing/2014/main" id="{0B8E0DCE-DD5D-4B02-AC3B-E865F8390E0A}"/>
                </a:ext>
              </a:extLst>
            </p:cNvPr>
            <p:cNvGrpSpPr/>
            <p:nvPr/>
          </p:nvGrpSpPr>
          <p:grpSpPr>
            <a:xfrm>
              <a:off x="5270289" y="1451679"/>
              <a:ext cx="207825" cy="80683"/>
              <a:chOff x="15820149" y="4218903"/>
              <a:chExt cx="207825" cy="80683"/>
            </a:xfrm>
          </p:grpSpPr>
          <p:sp>
            <p:nvSpPr>
              <p:cNvPr id="413" name="Oval 412">
                <a:extLst>
                  <a:ext uri="{FF2B5EF4-FFF2-40B4-BE49-F238E27FC236}">
                    <a16:creationId xmlns:a16="http://schemas.microsoft.com/office/drawing/2014/main" id="{8365EB58-C422-49D9-999C-20926E080CD6}"/>
                  </a:ext>
                </a:extLst>
              </p:cNvPr>
              <p:cNvSpPr/>
              <p:nvPr/>
            </p:nvSpPr>
            <p:spPr>
              <a:xfrm>
                <a:off x="15820149" y="4218903"/>
                <a:ext cx="80683" cy="80683"/>
              </a:xfrm>
              <a:prstGeom prst="ellipse">
                <a:avLst/>
              </a:prstGeom>
              <a:solidFill>
                <a:srgbClr val="00B05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4" name="Oval 413">
                <a:extLst>
                  <a:ext uri="{FF2B5EF4-FFF2-40B4-BE49-F238E27FC236}">
                    <a16:creationId xmlns:a16="http://schemas.microsoft.com/office/drawing/2014/main" id="{ABFD28FB-8666-40ED-A9A2-ED0ECB9B125E}"/>
                  </a:ext>
                </a:extLst>
              </p:cNvPr>
              <p:cNvSpPr/>
              <p:nvPr/>
            </p:nvSpPr>
            <p:spPr>
              <a:xfrm>
                <a:off x="15947291" y="4218903"/>
                <a:ext cx="80683" cy="80683"/>
              </a:xfrm>
              <a:prstGeom prst="ellipse">
                <a:avLst/>
              </a:prstGeom>
              <a:solidFill>
                <a:srgbClr val="FFC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59" name="Google Shape;1003;p21">
            <a:extLst>
              <a:ext uri="{FF2B5EF4-FFF2-40B4-BE49-F238E27FC236}">
                <a16:creationId xmlns:a16="http://schemas.microsoft.com/office/drawing/2014/main" id="{845CA318-1073-47FF-B2AC-86422B23032D}"/>
              </a:ext>
            </a:extLst>
          </p:cNvPr>
          <p:cNvSpPr txBox="1"/>
          <p:nvPr/>
        </p:nvSpPr>
        <p:spPr>
          <a:xfrm rot="5400000">
            <a:off x="7419609" y="3826160"/>
            <a:ext cx="1112100" cy="338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PCU 90 </a:t>
            </a:r>
            <a:endParaRPr sz="800" dirty="0"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UV Curing Units</a:t>
            </a:r>
            <a:endParaRPr sz="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560" name="Straight Arrow Connector 559">
            <a:extLst>
              <a:ext uri="{FF2B5EF4-FFF2-40B4-BE49-F238E27FC236}">
                <a16:creationId xmlns:a16="http://schemas.microsoft.com/office/drawing/2014/main" id="{454C5FA9-5C5F-4EBA-8477-79C69364FF96}"/>
              </a:ext>
            </a:extLst>
          </p:cNvPr>
          <p:cNvCxnSpPr>
            <a:cxnSpLocks/>
          </p:cNvCxnSpPr>
          <p:nvPr/>
        </p:nvCxnSpPr>
        <p:spPr>
          <a:xfrm flipV="1">
            <a:off x="9050458" y="1426921"/>
            <a:ext cx="0" cy="4997504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1" name="Rectangle 560">
            <a:extLst>
              <a:ext uri="{FF2B5EF4-FFF2-40B4-BE49-F238E27FC236}">
                <a16:creationId xmlns:a16="http://schemas.microsoft.com/office/drawing/2014/main" id="{A05A23E0-05E4-4A55-9404-6871BD5DA005}"/>
              </a:ext>
            </a:extLst>
          </p:cNvPr>
          <p:cNvSpPr/>
          <p:nvPr/>
        </p:nvSpPr>
        <p:spPr>
          <a:xfrm rot="5400000">
            <a:off x="8056599" y="2436199"/>
            <a:ext cx="603504" cy="403270"/>
          </a:xfrm>
          <a:prstGeom prst="rect">
            <a:avLst/>
          </a:prstGeom>
          <a:solidFill>
            <a:srgbClr val="A4AAB4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2" name="Group 561">
            <a:extLst>
              <a:ext uri="{FF2B5EF4-FFF2-40B4-BE49-F238E27FC236}">
                <a16:creationId xmlns:a16="http://schemas.microsoft.com/office/drawing/2014/main" id="{0F956509-955D-4333-9699-2090FA08BA83}"/>
              </a:ext>
            </a:extLst>
          </p:cNvPr>
          <p:cNvGrpSpPr/>
          <p:nvPr/>
        </p:nvGrpSpPr>
        <p:grpSpPr>
          <a:xfrm>
            <a:off x="8152558" y="3208052"/>
            <a:ext cx="502568" cy="807824"/>
            <a:chOff x="7106786" y="3278893"/>
            <a:chExt cx="502568" cy="807824"/>
          </a:xfrm>
        </p:grpSpPr>
        <p:sp>
          <p:nvSpPr>
            <p:cNvPr id="563" name="Rectangle 562">
              <a:extLst>
                <a:ext uri="{FF2B5EF4-FFF2-40B4-BE49-F238E27FC236}">
                  <a16:creationId xmlns:a16="http://schemas.microsoft.com/office/drawing/2014/main" id="{1F4591C2-9111-418A-84A1-189B82975970}"/>
                </a:ext>
              </a:extLst>
            </p:cNvPr>
            <p:cNvSpPr/>
            <p:nvPr/>
          </p:nvSpPr>
          <p:spPr>
            <a:xfrm>
              <a:off x="7106786" y="3278893"/>
              <a:ext cx="502568" cy="807824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64" name="Google Shape;1004;p21">
              <a:extLst>
                <a:ext uri="{FF2B5EF4-FFF2-40B4-BE49-F238E27FC236}">
                  <a16:creationId xmlns:a16="http://schemas.microsoft.com/office/drawing/2014/main" id="{714DBA31-F479-4441-B6FA-2DAE97D2A397}"/>
                </a:ext>
              </a:extLst>
            </p:cNvPr>
            <p:cNvGrpSpPr/>
            <p:nvPr/>
          </p:nvGrpSpPr>
          <p:grpSpPr>
            <a:xfrm rot="16200000">
              <a:off x="6942233" y="3495054"/>
              <a:ext cx="786384" cy="393193"/>
              <a:chOff x="7058431" y="4616838"/>
              <a:chExt cx="786384" cy="393193"/>
            </a:xfrm>
          </p:grpSpPr>
          <p:pic>
            <p:nvPicPr>
              <p:cNvPr id="565" name="Google Shape;1005;p21">
                <a:extLst>
                  <a:ext uri="{FF2B5EF4-FFF2-40B4-BE49-F238E27FC236}">
                    <a16:creationId xmlns:a16="http://schemas.microsoft.com/office/drawing/2014/main" id="{29032C9E-C274-40C3-81A2-2D56E853B846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7058431" y="4616838"/>
                <a:ext cx="786384" cy="39319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566" name="Google Shape;1006;p21">
                <a:extLst>
                  <a:ext uri="{FF2B5EF4-FFF2-40B4-BE49-F238E27FC236}">
                    <a16:creationId xmlns:a16="http://schemas.microsoft.com/office/drawing/2014/main" id="{4204D245-5F22-4462-92FD-E9E92EFE5D02}"/>
                  </a:ext>
                </a:extLst>
              </p:cNvPr>
              <p:cNvGrpSpPr/>
              <p:nvPr/>
            </p:nvGrpSpPr>
            <p:grpSpPr>
              <a:xfrm>
                <a:off x="7223849" y="4715908"/>
                <a:ext cx="193385" cy="81621"/>
                <a:chOff x="7223849" y="4715908"/>
                <a:chExt cx="193385" cy="81621"/>
              </a:xfrm>
            </p:grpSpPr>
            <p:sp>
              <p:nvSpPr>
                <p:cNvPr id="567" name="Google Shape;1007;p21">
                  <a:extLst>
                    <a:ext uri="{FF2B5EF4-FFF2-40B4-BE49-F238E27FC236}">
                      <a16:creationId xmlns:a16="http://schemas.microsoft.com/office/drawing/2014/main" id="{DBF36DDE-72D3-4B9E-AA82-A74FB7F1D0CD}"/>
                    </a:ext>
                  </a:extLst>
                </p:cNvPr>
                <p:cNvSpPr/>
                <p:nvPr/>
              </p:nvSpPr>
              <p:spPr>
                <a:xfrm>
                  <a:off x="7336534" y="4716829"/>
                  <a:ext cx="80700" cy="807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8" name="Google Shape;1008;p21">
                  <a:extLst>
                    <a:ext uri="{FF2B5EF4-FFF2-40B4-BE49-F238E27FC236}">
                      <a16:creationId xmlns:a16="http://schemas.microsoft.com/office/drawing/2014/main" id="{C0125326-2710-4FD4-B5F1-18ACF84CC8EF}"/>
                    </a:ext>
                  </a:extLst>
                </p:cNvPr>
                <p:cNvSpPr/>
                <p:nvPr/>
              </p:nvSpPr>
              <p:spPr>
                <a:xfrm>
                  <a:off x="7223849" y="4715908"/>
                  <a:ext cx="80700" cy="80700"/>
                </a:xfrm>
                <a:prstGeom prst="ellipse">
                  <a:avLst/>
                </a:prstGeom>
                <a:solidFill>
                  <a:srgbClr val="9900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B386CB1-878B-42D4-9F21-CECF1BB8C406}"/>
              </a:ext>
            </a:extLst>
          </p:cNvPr>
          <p:cNvGrpSpPr/>
          <p:nvPr/>
        </p:nvGrpSpPr>
        <p:grpSpPr>
          <a:xfrm>
            <a:off x="7860131" y="4814949"/>
            <a:ext cx="795073" cy="1612660"/>
            <a:chOff x="7851614" y="4071453"/>
            <a:chExt cx="795073" cy="1612660"/>
          </a:xfrm>
        </p:grpSpPr>
        <p:sp>
          <p:nvSpPr>
            <p:cNvPr id="557" name="Google Shape;987;p21">
              <a:extLst>
                <a:ext uri="{FF2B5EF4-FFF2-40B4-BE49-F238E27FC236}">
                  <a16:creationId xmlns:a16="http://schemas.microsoft.com/office/drawing/2014/main" id="{76F948E2-8F9F-4B84-9AD8-387C60039417}"/>
                </a:ext>
              </a:extLst>
            </p:cNvPr>
            <p:cNvSpPr/>
            <p:nvPr/>
          </p:nvSpPr>
          <p:spPr>
            <a:xfrm rot="5400000">
              <a:off x="7600811" y="5125482"/>
              <a:ext cx="803228" cy="3016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Release film</a:t>
              </a:r>
              <a:endParaRPr sz="800" dirty="0"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applicator</a:t>
              </a:r>
              <a:endParaRPr sz="800" dirty="0">
                <a:solidFill>
                  <a:schemeClr val="dk1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990;p21">
              <a:extLst>
                <a:ext uri="{FF2B5EF4-FFF2-40B4-BE49-F238E27FC236}">
                  <a16:creationId xmlns:a16="http://schemas.microsoft.com/office/drawing/2014/main" id="{8C5A72D1-11D3-4504-9A54-44EA6E2D603B}"/>
                </a:ext>
              </a:extLst>
            </p:cNvPr>
            <p:cNvSpPr/>
            <p:nvPr/>
          </p:nvSpPr>
          <p:spPr>
            <a:xfrm rot="5400000" flipH="1">
              <a:off x="7600814" y="4322255"/>
              <a:ext cx="803225" cy="3016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Part</a:t>
              </a:r>
              <a:endParaRPr sz="800" dirty="0"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remover</a:t>
              </a:r>
              <a:endParaRPr sz="800" dirty="0">
                <a:solidFill>
                  <a:schemeClr val="dk1"/>
                </a:solidFill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69" name="Group 568">
              <a:extLst>
                <a:ext uri="{FF2B5EF4-FFF2-40B4-BE49-F238E27FC236}">
                  <a16:creationId xmlns:a16="http://schemas.microsoft.com/office/drawing/2014/main" id="{0F829E91-3DC4-464B-8441-4D23831BE576}"/>
                </a:ext>
              </a:extLst>
            </p:cNvPr>
            <p:cNvGrpSpPr/>
            <p:nvPr/>
          </p:nvGrpSpPr>
          <p:grpSpPr>
            <a:xfrm rot="16200000">
              <a:off x="7992890" y="4227092"/>
              <a:ext cx="804672" cy="502920"/>
              <a:chOff x="4672586" y="2607020"/>
              <a:chExt cx="804672" cy="502920"/>
            </a:xfrm>
          </p:grpSpPr>
          <p:sp>
            <p:nvSpPr>
              <p:cNvPr id="570" name="Rectangle 569">
                <a:extLst>
                  <a:ext uri="{FF2B5EF4-FFF2-40B4-BE49-F238E27FC236}">
                    <a16:creationId xmlns:a16="http://schemas.microsoft.com/office/drawing/2014/main" id="{91C6504E-FD61-4BD1-B78E-364900FCD4A6}"/>
                  </a:ext>
                </a:extLst>
              </p:cNvPr>
              <p:cNvSpPr/>
              <p:nvPr/>
            </p:nvSpPr>
            <p:spPr>
              <a:xfrm>
                <a:off x="4672586" y="2607020"/>
                <a:ext cx="804672" cy="502920"/>
              </a:xfrm>
              <a:prstGeom prst="rect">
                <a:avLst/>
              </a:prstGeom>
              <a:solidFill>
                <a:srgbClr val="A4AAB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1" name="Group 570">
                <a:extLst>
                  <a:ext uri="{FF2B5EF4-FFF2-40B4-BE49-F238E27FC236}">
                    <a16:creationId xmlns:a16="http://schemas.microsoft.com/office/drawing/2014/main" id="{C21AA40E-AABC-48C8-A2AC-A0D37BB96488}"/>
                  </a:ext>
                </a:extLst>
              </p:cNvPr>
              <p:cNvGrpSpPr/>
              <p:nvPr/>
            </p:nvGrpSpPr>
            <p:grpSpPr>
              <a:xfrm rot="10800000">
                <a:off x="4766313" y="2621833"/>
                <a:ext cx="616134" cy="387972"/>
                <a:chOff x="11628686" y="2997290"/>
                <a:chExt cx="616134" cy="387972"/>
              </a:xfrm>
            </p:grpSpPr>
            <p:grpSp>
              <p:nvGrpSpPr>
                <p:cNvPr id="572" name="Group 571">
                  <a:extLst>
                    <a:ext uri="{FF2B5EF4-FFF2-40B4-BE49-F238E27FC236}">
                      <a16:creationId xmlns:a16="http://schemas.microsoft.com/office/drawing/2014/main" id="{E842FAE1-3933-44CA-8A70-955EC7F281EE}"/>
                    </a:ext>
                  </a:extLst>
                </p:cNvPr>
                <p:cNvGrpSpPr/>
                <p:nvPr/>
              </p:nvGrpSpPr>
              <p:grpSpPr>
                <a:xfrm rot="10800000">
                  <a:off x="11628686" y="2997290"/>
                  <a:ext cx="616134" cy="314498"/>
                  <a:chOff x="11628037" y="2997290"/>
                  <a:chExt cx="616134" cy="314498"/>
                </a:xfrm>
              </p:grpSpPr>
              <p:sp>
                <p:nvSpPr>
                  <p:cNvPr id="576" name="Rectangle: Rounded Corners 575">
                    <a:extLst>
                      <a:ext uri="{FF2B5EF4-FFF2-40B4-BE49-F238E27FC236}">
                        <a16:creationId xmlns:a16="http://schemas.microsoft.com/office/drawing/2014/main" id="{C744246D-360C-4120-AA86-DF2B206E20EB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11628037" y="2997290"/>
                    <a:ext cx="616134" cy="314498"/>
                  </a:xfrm>
                  <a:prstGeom prst="roundRect">
                    <a:avLst>
                      <a:gd name="adj" fmla="val 8829"/>
                    </a:avLst>
                  </a:prstGeom>
                  <a:solidFill>
                    <a:schemeClr val="tx2"/>
                  </a:solidFill>
                  <a:ln w="3175">
                    <a:solidFill>
                      <a:srgbClr val="0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77" name="Rectangle 576">
                    <a:extLst>
                      <a:ext uri="{FF2B5EF4-FFF2-40B4-BE49-F238E27FC236}">
                        <a16:creationId xmlns:a16="http://schemas.microsoft.com/office/drawing/2014/main" id="{76AA4710-7459-4BE1-AD20-60FD6EA948F8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11744116" y="3010080"/>
                    <a:ext cx="413221" cy="22133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8" name="Rectangle 577">
                    <a:extLst>
                      <a:ext uri="{FF2B5EF4-FFF2-40B4-BE49-F238E27FC236}">
                        <a16:creationId xmlns:a16="http://schemas.microsoft.com/office/drawing/2014/main" id="{E5B5ED6C-0D68-4525-A535-FA3C369EF9EB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11744116" y="3278662"/>
                    <a:ext cx="413221" cy="22133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9" name="Rectangle: Rounded Corners 578">
                    <a:extLst>
                      <a:ext uri="{FF2B5EF4-FFF2-40B4-BE49-F238E27FC236}">
                        <a16:creationId xmlns:a16="http://schemas.microsoft.com/office/drawing/2014/main" id="{A12B60F7-AA76-401E-BAAB-0A0A4A4ED943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11744116" y="3072242"/>
                    <a:ext cx="258964" cy="166736"/>
                  </a:xfrm>
                  <a:prstGeom prst="roundRect">
                    <a:avLst>
                      <a:gd name="adj" fmla="val 11858"/>
                    </a:avLst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0" name="Rectangle 579">
                    <a:extLst>
                      <a:ext uri="{FF2B5EF4-FFF2-40B4-BE49-F238E27FC236}">
                        <a16:creationId xmlns:a16="http://schemas.microsoft.com/office/drawing/2014/main" id="{6ECB17F1-52DF-41E9-9A85-B798B6B3AA8E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12071365" y="3025122"/>
                    <a:ext cx="78426" cy="265176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73" name="Group 572">
                  <a:extLst>
                    <a:ext uri="{FF2B5EF4-FFF2-40B4-BE49-F238E27FC236}">
                      <a16:creationId xmlns:a16="http://schemas.microsoft.com/office/drawing/2014/main" id="{B9240052-5DF7-4BCF-89A2-FF320C471DAF}"/>
                    </a:ext>
                  </a:extLst>
                </p:cNvPr>
                <p:cNvGrpSpPr/>
                <p:nvPr/>
              </p:nvGrpSpPr>
              <p:grpSpPr>
                <a:xfrm>
                  <a:off x="12125794" y="3322709"/>
                  <a:ext cx="99727" cy="62553"/>
                  <a:chOff x="11611726" y="3320328"/>
                  <a:chExt cx="99727" cy="62553"/>
                </a:xfrm>
              </p:grpSpPr>
              <p:sp>
                <p:nvSpPr>
                  <p:cNvPr id="574" name="Rectangle: Rounded Corners 573">
                    <a:extLst>
                      <a:ext uri="{FF2B5EF4-FFF2-40B4-BE49-F238E27FC236}">
                        <a16:creationId xmlns:a16="http://schemas.microsoft.com/office/drawing/2014/main" id="{17816F49-855C-4126-8367-04EF1A6B8FFF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11611726" y="3320328"/>
                    <a:ext cx="99727" cy="1432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5" name="Rectangle 574">
                    <a:extLst>
                      <a:ext uri="{FF2B5EF4-FFF2-40B4-BE49-F238E27FC236}">
                        <a16:creationId xmlns:a16="http://schemas.microsoft.com/office/drawing/2014/main" id="{22803FF1-A6C5-416D-BEBB-7CA3ED79E0B0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11619934" y="3337098"/>
                    <a:ext cx="12326" cy="45783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581" name="Group 580">
              <a:extLst>
                <a:ext uri="{FF2B5EF4-FFF2-40B4-BE49-F238E27FC236}">
                  <a16:creationId xmlns:a16="http://schemas.microsoft.com/office/drawing/2014/main" id="{7AB533EA-D4DA-4866-8D5A-B25C8936F794}"/>
                </a:ext>
              </a:extLst>
            </p:cNvPr>
            <p:cNvGrpSpPr/>
            <p:nvPr/>
          </p:nvGrpSpPr>
          <p:grpSpPr>
            <a:xfrm rot="16200000">
              <a:off x="7992891" y="5030317"/>
              <a:ext cx="804672" cy="502920"/>
              <a:chOff x="4666958" y="1554990"/>
              <a:chExt cx="804672" cy="502920"/>
            </a:xfrm>
          </p:grpSpPr>
          <p:sp>
            <p:nvSpPr>
              <p:cNvPr id="582" name="Rectangle 581">
                <a:extLst>
                  <a:ext uri="{FF2B5EF4-FFF2-40B4-BE49-F238E27FC236}">
                    <a16:creationId xmlns:a16="http://schemas.microsoft.com/office/drawing/2014/main" id="{E102166C-95E2-44C7-B832-C30E37DA8ED4}"/>
                  </a:ext>
                </a:extLst>
              </p:cNvPr>
              <p:cNvSpPr/>
              <p:nvPr/>
            </p:nvSpPr>
            <p:spPr>
              <a:xfrm>
                <a:off x="4666958" y="1554990"/>
                <a:ext cx="804672" cy="502920"/>
              </a:xfrm>
              <a:prstGeom prst="rect">
                <a:avLst/>
              </a:prstGeom>
              <a:solidFill>
                <a:srgbClr val="A4AAB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83" name="Group 582">
                <a:extLst>
                  <a:ext uri="{FF2B5EF4-FFF2-40B4-BE49-F238E27FC236}">
                    <a16:creationId xmlns:a16="http://schemas.microsoft.com/office/drawing/2014/main" id="{B8BD0906-FC8C-4B2F-B332-E1E15E5FE421}"/>
                  </a:ext>
                </a:extLst>
              </p:cNvPr>
              <p:cNvGrpSpPr>
                <a:grpSpLocks/>
              </p:cNvGrpSpPr>
              <p:nvPr/>
            </p:nvGrpSpPr>
            <p:grpSpPr>
              <a:xfrm rot="10800000" flipV="1">
                <a:off x="4778620" y="1612461"/>
                <a:ext cx="590400" cy="322684"/>
                <a:chOff x="10083522" y="1385888"/>
                <a:chExt cx="5773707" cy="3155631"/>
              </a:xfrm>
            </p:grpSpPr>
            <p:sp>
              <p:nvSpPr>
                <p:cNvPr id="584" name="Rectangle: Rounded Corners 583">
                  <a:extLst>
                    <a:ext uri="{FF2B5EF4-FFF2-40B4-BE49-F238E27FC236}">
                      <a16:creationId xmlns:a16="http://schemas.microsoft.com/office/drawing/2014/main" id="{EB6D28DB-F059-4B79-970C-343134C5C800}"/>
                    </a:ext>
                  </a:extLst>
                </p:cNvPr>
                <p:cNvSpPr/>
                <p:nvPr/>
              </p:nvSpPr>
              <p:spPr>
                <a:xfrm>
                  <a:off x="10083522" y="1385888"/>
                  <a:ext cx="5773707" cy="3155631"/>
                </a:xfrm>
                <a:prstGeom prst="roundRect">
                  <a:avLst>
                    <a:gd name="adj" fmla="val 9735"/>
                  </a:avLst>
                </a:prstGeom>
                <a:solidFill>
                  <a:schemeClr val="tx2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5" name="Rectangle 584">
                  <a:extLst>
                    <a:ext uri="{FF2B5EF4-FFF2-40B4-BE49-F238E27FC236}">
                      <a16:creationId xmlns:a16="http://schemas.microsoft.com/office/drawing/2014/main" id="{6EA9B070-FD91-4927-A6B2-4F60317E3EBA}"/>
                    </a:ext>
                  </a:extLst>
                </p:cNvPr>
                <p:cNvSpPr/>
                <p:nvPr/>
              </p:nvSpPr>
              <p:spPr>
                <a:xfrm>
                  <a:off x="10862980" y="1499406"/>
                  <a:ext cx="3867918" cy="20717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6" name="Rectangle 585">
                  <a:extLst>
                    <a:ext uri="{FF2B5EF4-FFF2-40B4-BE49-F238E27FC236}">
                      <a16:creationId xmlns:a16="http://schemas.microsoft.com/office/drawing/2014/main" id="{7735D6D7-0984-44C0-B24C-EC323D2DD1EA}"/>
                    </a:ext>
                  </a:extLst>
                </p:cNvPr>
                <p:cNvSpPr/>
                <p:nvPr/>
              </p:nvSpPr>
              <p:spPr>
                <a:xfrm>
                  <a:off x="10862980" y="4199882"/>
                  <a:ext cx="3867918" cy="20717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87" name="Group 586">
                  <a:extLst>
                    <a:ext uri="{FF2B5EF4-FFF2-40B4-BE49-F238E27FC236}">
                      <a16:creationId xmlns:a16="http://schemas.microsoft.com/office/drawing/2014/main" id="{24712785-F45A-42D2-9E4F-181D1798EBEF}"/>
                    </a:ext>
                  </a:extLst>
                </p:cNvPr>
                <p:cNvGrpSpPr/>
                <p:nvPr/>
              </p:nvGrpSpPr>
              <p:grpSpPr>
                <a:xfrm>
                  <a:off x="10325100" y="1499406"/>
                  <a:ext cx="685518" cy="2919942"/>
                  <a:chOff x="10325100" y="1499406"/>
                  <a:chExt cx="685518" cy="2919942"/>
                </a:xfrm>
                <a:solidFill>
                  <a:schemeClr val="tx1"/>
                </a:solidFill>
              </p:grpSpPr>
              <p:sp>
                <p:nvSpPr>
                  <p:cNvPr id="597" name="Flowchart: Manual Operation 596">
                    <a:extLst>
                      <a:ext uri="{FF2B5EF4-FFF2-40B4-BE49-F238E27FC236}">
                        <a16:creationId xmlns:a16="http://schemas.microsoft.com/office/drawing/2014/main" id="{0134D8EF-B49C-4133-8AEE-F18CFB1CF60A}"/>
                      </a:ext>
                    </a:extLst>
                  </p:cNvPr>
                  <p:cNvSpPr/>
                  <p:nvPr/>
                </p:nvSpPr>
                <p:spPr>
                  <a:xfrm>
                    <a:off x="10325100" y="1499406"/>
                    <a:ext cx="681038" cy="438932"/>
                  </a:xfrm>
                  <a:prstGeom prst="flowChartManualOperation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8" name="Rectangle 597">
                    <a:extLst>
                      <a:ext uri="{FF2B5EF4-FFF2-40B4-BE49-F238E27FC236}">
                        <a16:creationId xmlns:a16="http://schemas.microsoft.com/office/drawing/2014/main" id="{50587E8B-5E72-41C6-B2B2-24CDED816BE4}"/>
                      </a:ext>
                    </a:extLst>
                  </p:cNvPr>
                  <p:cNvSpPr/>
                  <p:nvPr/>
                </p:nvSpPr>
                <p:spPr>
                  <a:xfrm>
                    <a:off x="10467975" y="1938338"/>
                    <a:ext cx="395005" cy="204207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9" name="Flowchart: Manual Operation 598">
                    <a:extLst>
                      <a:ext uri="{FF2B5EF4-FFF2-40B4-BE49-F238E27FC236}">
                        <a16:creationId xmlns:a16="http://schemas.microsoft.com/office/drawing/2014/main" id="{BD14303D-E308-448E-9148-1EF8F013173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329580" y="3980416"/>
                    <a:ext cx="681038" cy="438932"/>
                  </a:xfrm>
                  <a:prstGeom prst="flowChartManualOperation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88" name="Group 587">
                  <a:extLst>
                    <a:ext uri="{FF2B5EF4-FFF2-40B4-BE49-F238E27FC236}">
                      <a16:creationId xmlns:a16="http://schemas.microsoft.com/office/drawing/2014/main" id="{08E63001-5EB8-411C-9F9E-8C2A7CD5713D}"/>
                    </a:ext>
                  </a:extLst>
                </p:cNvPr>
                <p:cNvGrpSpPr/>
                <p:nvPr/>
              </p:nvGrpSpPr>
              <p:grpSpPr>
                <a:xfrm>
                  <a:off x="11082338" y="2019300"/>
                  <a:ext cx="329782" cy="1876425"/>
                  <a:chOff x="11082338" y="2019300"/>
                  <a:chExt cx="329782" cy="1876425"/>
                </a:xfrm>
                <a:solidFill>
                  <a:schemeClr val="accent5">
                    <a:lumMod val="75000"/>
                  </a:schemeClr>
                </a:solidFill>
              </p:grpSpPr>
              <p:sp>
                <p:nvSpPr>
                  <p:cNvPr id="594" name="Rectangle 593">
                    <a:extLst>
                      <a:ext uri="{FF2B5EF4-FFF2-40B4-BE49-F238E27FC236}">
                        <a16:creationId xmlns:a16="http://schemas.microsoft.com/office/drawing/2014/main" id="{7F548248-5C54-4A8C-BEAF-E342A7E97DD5}"/>
                      </a:ext>
                    </a:extLst>
                  </p:cNvPr>
                  <p:cNvSpPr/>
                  <p:nvPr/>
                </p:nvSpPr>
                <p:spPr>
                  <a:xfrm>
                    <a:off x="11082338" y="2019300"/>
                    <a:ext cx="165103" cy="1876425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5" name="Rectangle 594">
                    <a:extLst>
                      <a:ext uri="{FF2B5EF4-FFF2-40B4-BE49-F238E27FC236}">
                        <a16:creationId xmlns:a16="http://schemas.microsoft.com/office/drawing/2014/main" id="{FC02D2FA-51A5-480F-BD1D-1B18DBD3F85D}"/>
                      </a:ext>
                    </a:extLst>
                  </p:cNvPr>
                  <p:cNvSpPr/>
                  <p:nvPr/>
                </p:nvSpPr>
                <p:spPr>
                  <a:xfrm>
                    <a:off x="11247017" y="2019301"/>
                    <a:ext cx="165103" cy="8574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6" name="Rectangle 595">
                    <a:extLst>
                      <a:ext uri="{FF2B5EF4-FFF2-40B4-BE49-F238E27FC236}">
                        <a16:creationId xmlns:a16="http://schemas.microsoft.com/office/drawing/2014/main" id="{A7A09ECE-CDD5-479F-A887-37D76E97B384}"/>
                      </a:ext>
                    </a:extLst>
                  </p:cNvPr>
                  <p:cNvSpPr/>
                  <p:nvPr/>
                </p:nvSpPr>
                <p:spPr>
                  <a:xfrm>
                    <a:off x="11247017" y="3809977"/>
                    <a:ext cx="165103" cy="8574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89" name="Group 588">
                  <a:extLst>
                    <a:ext uri="{FF2B5EF4-FFF2-40B4-BE49-F238E27FC236}">
                      <a16:creationId xmlns:a16="http://schemas.microsoft.com/office/drawing/2014/main" id="{B773C094-6DC1-4D59-8473-D044FCBA1752}"/>
                    </a:ext>
                  </a:extLst>
                </p:cNvPr>
                <p:cNvGrpSpPr/>
                <p:nvPr/>
              </p:nvGrpSpPr>
              <p:grpSpPr>
                <a:xfrm>
                  <a:off x="11303545" y="1930881"/>
                  <a:ext cx="3346173" cy="2044701"/>
                  <a:chOff x="11303545" y="1930881"/>
                  <a:chExt cx="3346173" cy="2044701"/>
                </a:xfrm>
                <a:solidFill>
                  <a:schemeClr val="tx1"/>
                </a:solidFill>
              </p:grpSpPr>
              <p:sp>
                <p:nvSpPr>
                  <p:cNvPr id="590" name="Rectangle 7">
                    <a:extLst>
                      <a:ext uri="{FF2B5EF4-FFF2-40B4-BE49-F238E27FC236}">
                        <a16:creationId xmlns:a16="http://schemas.microsoft.com/office/drawing/2014/main" id="{0011D5EC-C9FB-4B55-A1FE-9230841FF15D}"/>
                      </a:ext>
                    </a:extLst>
                  </p:cNvPr>
                  <p:cNvSpPr/>
                  <p:nvPr/>
                </p:nvSpPr>
                <p:spPr>
                  <a:xfrm>
                    <a:off x="14068426" y="1933574"/>
                    <a:ext cx="581292" cy="390525"/>
                  </a:xfrm>
                  <a:custGeom>
                    <a:avLst/>
                    <a:gdLst>
                      <a:gd name="connsiteX0" fmla="*/ 0 w 581025"/>
                      <a:gd name="connsiteY0" fmla="*/ 0 h 385762"/>
                      <a:gd name="connsiteX1" fmla="*/ 581025 w 581025"/>
                      <a:gd name="connsiteY1" fmla="*/ 0 h 385762"/>
                      <a:gd name="connsiteX2" fmla="*/ 581025 w 581025"/>
                      <a:gd name="connsiteY2" fmla="*/ 385762 h 385762"/>
                      <a:gd name="connsiteX3" fmla="*/ 0 w 581025"/>
                      <a:gd name="connsiteY3" fmla="*/ 385762 h 385762"/>
                      <a:gd name="connsiteX4" fmla="*/ 0 w 581025"/>
                      <a:gd name="connsiteY4" fmla="*/ 0 h 385762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247651 h 390525"/>
                      <a:gd name="connsiteX4" fmla="*/ 581025 w 581025"/>
                      <a:gd name="connsiteY4" fmla="*/ 390525 h 390525"/>
                      <a:gd name="connsiteX5" fmla="*/ 0 w 581025"/>
                      <a:gd name="connsiteY5" fmla="*/ 390525 h 390525"/>
                      <a:gd name="connsiteX6" fmla="*/ 0 w 581025"/>
                      <a:gd name="connsiteY6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292"/>
                      <a:gd name="connsiteY0" fmla="*/ 4763 h 390525"/>
                      <a:gd name="connsiteX1" fmla="*/ 371475 w 581292"/>
                      <a:gd name="connsiteY1" fmla="*/ 0 h 390525"/>
                      <a:gd name="connsiteX2" fmla="*/ 581025 w 581292"/>
                      <a:gd name="connsiteY2" fmla="*/ 247651 h 390525"/>
                      <a:gd name="connsiteX3" fmla="*/ 581025 w 581292"/>
                      <a:gd name="connsiteY3" fmla="*/ 390525 h 390525"/>
                      <a:gd name="connsiteX4" fmla="*/ 0 w 581292"/>
                      <a:gd name="connsiteY4" fmla="*/ 390525 h 390525"/>
                      <a:gd name="connsiteX5" fmla="*/ 0 w 581292"/>
                      <a:gd name="connsiteY5" fmla="*/ 4763 h 390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81292" h="390525">
                        <a:moveTo>
                          <a:pt x="0" y="4763"/>
                        </a:moveTo>
                        <a:lnTo>
                          <a:pt x="371475" y="0"/>
                        </a:lnTo>
                        <a:cubicBezTo>
                          <a:pt x="479425" y="1587"/>
                          <a:pt x="587375" y="117476"/>
                          <a:pt x="581025" y="247651"/>
                        </a:cubicBezTo>
                        <a:lnTo>
                          <a:pt x="581025" y="390525"/>
                        </a:lnTo>
                        <a:lnTo>
                          <a:pt x="0" y="390525"/>
                        </a:lnTo>
                        <a:lnTo>
                          <a:pt x="0" y="47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1" name="Rectangle 7">
                    <a:extLst>
                      <a:ext uri="{FF2B5EF4-FFF2-40B4-BE49-F238E27FC236}">
                        <a16:creationId xmlns:a16="http://schemas.microsoft.com/office/drawing/2014/main" id="{FB58AA4A-00E0-4850-B71C-8B8F2207211F}"/>
                      </a:ext>
                    </a:extLst>
                  </p:cNvPr>
                  <p:cNvSpPr/>
                  <p:nvPr/>
                </p:nvSpPr>
                <p:spPr>
                  <a:xfrm flipH="1">
                    <a:off x="11303545" y="1930881"/>
                    <a:ext cx="581292" cy="390525"/>
                  </a:xfrm>
                  <a:custGeom>
                    <a:avLst/>
                    <a:gdLst>
                      <a:gd name="connsiteX0" fmla="*/ 0 w 581025"/>
                      <a:gd name="connsiteY0" fmla="*/ 0 h 385762"/>
                      <a:gd name="connsiteX1" fmla="*/ 581025 w 581025"/>
                      <a:gd name="connsiteY1" fmla="*/ 0 h 385762"/>
                      <a:gd name="connsiteX2" fmla="*/ 581025 w 581025"/>
                      <a:gd name="connsiteY2" fmla="*/ 385762 h 385762"/>
                      <a:gd name="connsiteX3" fmla="*/ 0 w 581025"/>
                      <a:gd name="connsiteY3" fmla="*/ 385762 h 385762"/>
                      <a:gd name="connsiteX4" fmla="*/ 0 w 581025"/>
                      <a:gd name="connsiteY4" fmla="*/ 0 h 385762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247651 h 390525"/>
                      <a:gd name="connsiteX4" fmla="*/ 581025 w 581025"/>
                      <a:gd name="connsiteY4" fmla="*/ 390525 h 390525"/>
                      <a:gd name="connsiteX5" fmla="*/ 0 w 581025"/>
                      <a:gd name="connsiteY5" fmla="*/ 390525 h 390525"/>
                      <a:gd name="connsiteX6" fmla="*/ 0 w 581025"/>
                      <a:gd name="connsiteY6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292"/>
                      <a:gd name="connsiteY0" fmla="*/ 4763 h 390525"/>
                      <a:gd name="connsiteX1" fmla="*/ 371475 w 581292"/>
                      <a:gd name="connsiteY1" fmla="*/ 0 h 390525"/>
                      <a:gd name="connsiteX2" fmla="*/ 581025 w 581292"/>
                      <a:gd name="connsiteY2" fmla="*/ 247651 h 390525"/>
                      <a:gd name="connsiteX3" fmla="*/ 581025 w 581292"/>
                      <a:gd name="connsiteY3" fmla="*/ 390525 h 390525"/>
                      <a:gd name="connsiteX4" fmla="*/ 0 w 581292"/>
                      <a:gd name="connsiteY4" fmla="*/ 390525 h 390525"/>
                      <a:gd name="connsiteX5" fmla="*/ 0 w 581292"/>
                      <a:gd name="connsiteY5" fmla="*/ 4763 h 390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81292" h="390525">
                        <a:moveTo>
                          <a:pt x="0" y="4763"/>
                        </a:moveTo>
                        <a:lnTo>
                          <a:pt x="371475" y="0"/>
                        </a:lnTo>
                        <a:cubicBezTo>
                          <a:pt x="479425" y="1587"/>
                          <a:pt x="587375" y="117476"/>
                          <a:pt x="581025" y="247651"/>
                        </a:cubicBezTo>
                        <a:lnTo>
                          <a:pt x="581025" y="390525"/>
                        </a:lnTo>
                        <a:lnTo>
                          <a:pt x="0" y="390525"/>
                        </a:lnTo>
                        <a:lnTo>
                          <a:pt x="0" y="47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2" name="Rectangle 7">
                    <a:extLst>
                      <a:ext uri="{FF2B5EF4-FFF2-40B4-BE49-F238E27FC236}">
                        <a16:creationId xmlns:a16="http://schemas.microsoft.com/office/drawing/2014/main" id="{9BEA4954-2067-45D0-90BB-924B36643EA0}"/>
                      </a:ext>
                    </a:extLst>
                  </p:cNvPr>
                  <p:cNvSpPr/>
                  <p:nvPr/>
                </p:nvSpPr>
                <p:spPr>
                  <a:xfrm flipV="1">
                    <a:off x="14068426" y="3585057"/>
                    <a:ext cx="581292" cy="390525"/>
                  </a:xfrm>
                  <a:custGeom>
                    <a:avLst/>
                    <a:gdLst>
                      <a:gd name="connsiteX0" fmla="*/ 0 w 581025"/>
                      <a:gd name="connsiteY0" fmla="*/ 0 h 385762"/>
                      <a:gd name="connsiteX1" fmla="*/ 581025 w 581025"/>
                      <a:gd name="connsiteY1" fmla="*/ 0 h 385762"/>
                      <a:gd name="connsiteX2" fmla="*/ 581025 w 581025"/>
                      <a:gd name="connsiteY2" fmla="*/ 385762 h 385762"/>
                      <a:gd name="connsiteX3" fmla="*/ 0 w 581025"/>
                      <a:gd name="connsiteY3" fmla="*/ 385762 h 385762"/>
                      <a:gd name="connsiteX4" fmla="*/ 0 w 581025"/>
                      <a:gd name="connsiteY4" fmla="*/ 0 h 385762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247651 h 390525"/>
                      <a:gd name="connsiteX4" fmla="*/ 581025 w 581025"/>
                      <a:gd name="connsiteY4" fmla="*/ 390525 h 390525"/>
                      <a:gd name="connsiteX5" fmla="*/ 0 w 581025"/>
                      <a:gd name="connsiteY5" fmla="*/ 390525 h 390525"/>
                      <a:gd name="connsiteX6" fmla="*/ 0 w 581025"/>
                      <a:gd name="connsiteY6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292"/>
                      <a:gd name="connsiteY0" fmla="*/ 4763 h 390525"/>
                      <a:gd name="connsiteX1" fmla="*/ 371475 w 581292"/>
                      <a:gd name="connsiteY1" fmla="*/ 0 h 390525"/>
                      <a:gd name="connsiteX2" fmla="*/ 581025 w 581292"/>
                      <a:gd name="connsiteY2" fmla="*/ 247651 h 390525"/>
                      <a:gd name="connsiteX3" fmla="*/ 581025 w 581292"/>
                      <a:gd name="connsiteY3" fmla="*/ 390525 h 390525"/>
                      <a:gd name="connsiteX4" fmla="*/ 0 w 581292"/>
                      <a:gd name="connsiteY4" fmla="*/ 390525 h 390525"/>
                      <a:gd name="connsiteX5" fmla="*/ 0 w 581292"/>
                      <a:gd name="connsiteY5" fmla="*/ 4763 h 390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81292" h="390525">
                        <a:moveTo>
                          <a:pt x="0" y="4763"/>
                        </a:moveTo>
                        <a:lnTo>
                          <a:pt x="371475" y="0"/>
                        </a:lnTo>
                        <a:cubicBezTo>
                          <a:pt x="479425" y="1587"/>
                          <a:pt x="587375" y="117476"/>
                          <a:pt x="581025" y="247651"/>
                        </a:cubicBezTo>
                        <a:lnTo>
                          <a:pt x="581025" y="390525"/>
                        </a:lnTo>
                        <a:lnTo>
                          <a:pt x="0" y="390525"/>
                        </a:lnTo>
                        <a:lnTo>
                          <a:pt x="0" y="47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3" name="Rectangle 7">
                    <a:extLst>
                      <a:ext uri="{FF2B5EF4-FFF2-40B4-BE49-F238E27FC236}">
                        <a16:creationId xmlns:a16="http://schemas.microsoft.com/office/drawing/2014/main" id="{77A36114-CD27-4AB3-B853-6C1FC129836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11303545" y="3582364"/>
                    <a:ext cx="581292" cy="390525"/>
                  </a:xfrm>
                  <a:custGeom>
                    <a:avLst/>
                    <a:gdLst>
                      <a:gd name="connsiteX0" fmla="*/ 0 w 581025"/>
                      <a:gd name="connsiteY0" fmla="*/ 0 h 385762"/>
                      <a:gd name="connsiteX1" fmla="*/ 581025 w 581025"/>
                      <a:gd name="connsiteY1" fmla="*/ 0 h 385762"/>
                      <a:gd name="connsiteX2" fmla="*/ 581025 w 581025"/>
                      <a:gd name="connsiteY2" fmla="*/ 385762 h 385762"/>
                      <a:gd name="connsiteX3" fmla="*/ 0 w 581025"/>
                      <a:gd name="connsiteY3" fmla="*/ 385762 h 385762"/>
                      <a:gd name="connsiteX4" fmla="*/ 0 w 581025"/>
                      <a:gd name="connsiteY4" fmla="*/ 0 h 385762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4763 h 390525"/>
                      <a:gd name="connsiteX3" fmla="*/ 581025 w 581025"/>
                      <a:gd name="connsiteY3" fmla="*/ 247651 h 390525"/>
                      <a:gd name="connsiteX4" fmla="*/ 581025 w 581025"/>
                      <a:gd name="connsiteY4" fmla="*/ 390525 h 390525"/>
                      <a:gd name="connsiteX5" fmla="*/ 0 w 581025"/>
                      <a:gd name="connsiteY5" fmla="*/ 390525 h 390525"/>
                      <a:gd name="connsiteX6" fmla="*/ 0 w 581025"/>
                      <a:gd name="connsiteY6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025"/>
                      <a:gd name="connsiteY0" fmla="*/ 4763 h 390525"/>
                      <a:gd name="connsiteX1" fmla="*/ 371475 w 581025"/>
                      <a:gd name="connsiteY1" fmla="*/ 0 h 390525"/>
                      <a:gd name="connsiteX2" fmla="*/ 581025 w 581025"/>
                      <a:gd name="connsiteY2" fmla="*/ 247651 h 390525"/>
                      <a:gd name="connsiteX3" fmla="*/ 581025 w 581025"/>
                      <a:gd name="connsiteY3" fmla="*/ 390525 h 390525"/>
                      <a:gd name="connsiteX4" fmla="*/ 0 w 581025"/>
                      <a:gd name="connsiteY4" fmla="*/ 390525 h 390525"/>
                      <a:gd name="connsiteX5" fmla="*/ 0 w 581025"/>
                      <a:gd name="connsiteY5" fmla="*/ 4763 h 390525"/>
                      <a:gd name="connsiteX0" fmla="*/ 0 w 581292"/>
                      <a:gd name="connsiteY0" fmla="*/ 4763 h 390525"/>
                      <a:gd name="connsiteX1" fmla="*/ 371475 w 581292"/>
                      <a:gd name="connsiteY1" fmla="*/ 0 h 390525"/>
                      <a:gd name="connsiteX2" fmla="*/ 581025 w 581292"/>
                      <a:gd name="connsiteY2" fmla="*/ 247651 h 390525"/>
                      <a:gd name="connsiteX3" fmla="*/ 581025 w 581292"/>
                      <a:gd name="connsiteY3" fmla="*/ 390525 h 390525"/>
                      <a:gd name="connsiteX4" fmla="*/ 0 w 581292"/>
                      <a:gd name="connsiteY4" fmla="*/ 390525 h 390525"/>
                      <a:gd name="connsiteX5" fmla="*/ 0 w 581292"/>
                      <a:gd name="connsiteY5" fmla="*/ 4763 h 390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81292" h="390525">
                        <a:moveTo>
                          <a:pt x="0" y="4763"/>
                        </a:moveTo>
                        <a:lnTo>
                          <a:pt x="371475" y="0"/>
                        </a:lnTo>
                        <a:cubicBezTo>
                          <a:pt x="479425" y="1587"/>
                          <a:pt x="587375" y="117476"/>
                          <a:pt x="581025" y="247651"/>
                        </a:cubicBezTo>
                        <a:lnTo>
                          <a:pt x="581025" y="390525"/>
                        </a:lnTo>
                        <a:lnTo>
                          <a:pt x="0" y="390525"/>
                        </a:lnTo>
                        <a:lnTo>
                          <a:pt x="0" y="47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sp>
        <p:nvSpPr>
          <p:cNvPr id="600" name="Google Shape;990;p21">
            <a:extLst>
              <a:ext uri="{FF2B5EF4-FFF2-40B4-BE49-F238E27FC236}">
                <a16:creationId xmlns:a16="http://schemas.microsoft.com/office/drawing/2014/main" id="{DFF7A60D-C1C8-4227-8244-C14EF14F7CAC}"/>
              </a:ext>
            </a:extLst>
          </p:cNvPr>
          <p:cNvSpPr/>
          <p:nvPr/>
        </p:nvSpPr>
        <p:spPr>
          <a:xfrm rot="5400000" flipH="1">
            <a:off x="7715791" y="2520886"/>
            <a:ext cx="594706" cy="275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Platform wipe</a:t>
            </a:r>
            <a:endParaRPr sz="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601" name="TextBox 600">
            <a:extLst>
              <a:ext uri="{FF2B5EF4-FFF2-40B4-BE49-F238E27FC236}">
                <a16:creationId xmlns:a16="http://schemas.microsoft.com/office/drawing/2014/main" id="{7F52DBB7-1EF2-4269-93AC-EE7AFD6C7A84}"/>
              </a:ext>
            </a:extLst>
          </p:cNvPr>
          <p:cNvSpPr txBox="1">
            <a:spLocks noChangeAspect="1"/>
          </p:cNvSpPr>
          <p:nvPr/>
        </p:nvSpPr>
        <p:spPr>
          <a:xfrm rot="5400000">
            <a:off x="7956563" y="3906331"/>
            <a:ext cx="1613776" cy="217224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Curing</a:t>
            </a:r>
          </a:p>
          <a:p>
            <a:pPr algn="ctr"/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2" name="TextBox 601">
            <a:extLst>
              <a:ext uri="{FF2B5EF4-FFF2-40B4-BE49-F238E27FC236}">
                <a16:creationId xmlns:a16="http://schemas.microsoft.com/office/drawing/2014/main" id="{C6C67B4F-CD99-47DD-8AEC-57914BF586DE}"/>
              </a:ext>
            </a:extLst>
          </p:cNvPr>
          <p:cNvSpPr txBox="1">
            <a:spLocks noChangeAspect="1"/>
          </p:cNvSpPr>
          <p:nvPr/>
        </p:nvSpPr>
        <p:spPr>
          <a:xfrm rot="5400000">
            <a:off x="7960757" y="5541557"/>
            <a:ext cx="1599938" cy="217224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Platform Processing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03" name="Group 602">
            <a:extLst>
              <a:ext uri="{FF2B5EF4-FFF2-40B4-BE49-F238E27FC236}">
                <a16:creationId xmlns:a16="http://schemas.microsoft.com/office/drawing/2014/main" id="{8D43AD16-BD01-4B9D-883D-85E4EB29ABE2}"/>
              </a:ext>
            </a:extLst>
          </p:cNvPr>
          <p:cNvGrpSpPr/>
          <p:nvPr/>
        </p:nvGrpSpPr>
        <p:grpSpPr>
          <a:xfrm>
            <a:off x="8152558" y="4015881"/>
            <a:ext cx="502568" cy="807824"/>
            <a:chOff x="7106786" y="3278893"/>
            <a:chExt cx="502568" cy="807824"/>
          </a:xfrm>
        </p:grpSpPr>
        <p:sp>
          <p:nvSpPr>
            <p:cNvPr id="604" name="Rectangle 603">
              <a:extLst>
                <a:ext uri="{FF2B5EF4-FFF2-40B4-BE49-F238E27FC236}">
                  <a16:creationId xmlns:a16="http://schemas.microsoft.com/office/drawing/2014/main" id="{18BB55B6-3CDD-4845-954C-46C1D4AE5E3F}"/>
                </a:ext>
              </a:extLst>
            </p:cNvPr>
            <p:cNvSpPr/>
            <p:nvPr/>
          </p:nvSpPr>
          <p:spPr>
            <a:xfrm>
              <a:off x="7106786" y="3278893"/>
              <a:ext cx="502568" cy="807824"/>
            </a:xfrm>
            <a:prstGeom prst="rect">
              <a:avLst/>
            </a:prstGeom>
            <a:solidFill>
              <a:srgbClr val="A4AAB4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05" name="Google Shape;1004;p21">
              <a:extLst>
                <a:ext uri="{FF2B5EF4-FFF2-40B4-BE49-F238E27FC236}">
                  <a16:creationId xmlns:a16="http://schemas.microsoft.com/office/drawing/2014/main" id="{597B617D-17E0-4963-B084-FD852F2C867A}"/>
                </a:ext>
              </a:extLst>
            </p:cNvPr>
            <p:cNvGrpSpPr/>
            <p:nvPr/>
          </p:nvGrpSpPr>
          <p:grpSpPr>
            <a:xfrm rot="16200000">
              <a:off x="6942233" y="3495054"/>
              <a:ext cx="786384" cy="393193"/>
              <a:chOff x="7058431" y="4616838"/>
              <a:chExt cx="786384" cy="393193"/>
            </a:xfrm>
          </p:grpSpPr>
          <p:pic>
            <p:nvPicPr>
              <p:cNvPr id="606" name="Google Shape;1005;p21">
                <a:extLst>
                  <a:ext uri="{FF2B5EF4-FFF2-40B4-BE49-F238E27FC236}">
                    <a16:creationId xmlns:a16="http://schemas.microsoft.com/office/drawing/2014/main" id="{3A1375B9-3A64-4BF8-A97F-BBFABFC47F72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7058431" y="4616838"/>
                <a:ext cx="786384" cy="39319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607" name="Google Shape;1006;p21">
                <a:extLst>
                  <a:ext uri="{FF2B5EF4-FFF2-40B4-BE49-F238E27FC236}">
                    <a16:creationId xmlns:a16="http://schemas.microsoft.com/office/drawing/2014/main" id="{9236D046-72FA-43B3-8CB4-6FA44A2932DC}"/>
                  </a:ext>
                </a:extLst>
              </p:cNvPr>
              <p:cNvGrpSpPr/>
              <p:nvPr/>
            </p:nvGrpSpPr>
            <p:grpSpPr>
              <a:xfrm>
                <a:off x="7223849" y="4715908"/>
                <a:ext cx="193385" cy="81621"/>
                <a:chOff x="7223849" y="4715908"/>
                <a:chExt cx="193385" cy="81621"/>
              </a:xfrm>
            </p:grpSpPr>
            <p:sp>
              <p:nvSpPr>
                <p:cNvPr id="608" name="Google Shape;1007;p21">
                  <a:extLst>
                    <a:ext uri="{FF2B5EF4-FFF2-40B4-BE49-F238E27FC236}">
                      <a16:creationId xmlns:a16="http://schemas.microsoft.com/office/drawing/2014/main" id="{C101C318-D084-44B4-A81E-EEC6F005A487}"/>
                    </a:ext>
                  </a:extLst>
                </p:cNvPr>
                <p:cNvSpPr/>
                <p:nvPr/>
              </p:nvSpPr>
              <p:spPr>
                <a:xfrm>
                  <a:off x="7336534" y="4716829"/>
                  <a:ext cx="80700" cy="807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9" name="Google Shape;1008;p21">
                  <a:extLst>
                    <a:ext uri="{FF2B5EF4-FFF2-40B4-BE49-F238E27FC236}">
                      <a16:creationId xmlns:a16="http://schemas.microsoft.com/office/drawing/2014/main" id="{E0AA63B4-0673-43FA-9628-E18DB397FC4C}"/>
                    </a:ext>
                  </a:extLst>
                </p:cNvPr>
                <p:cNvSpPr/>
                <p:nvPr/>
              </p:nvSpPr>
              <p:spPr>
                <a:xfrm>
                  <a:off x="7223849" y="4715908"/>
                  <a:ext cx="80700" cy="80700"/>
                </a:xfrm>
                <a:prstGeom prst="ellipse">
                  <a:avLst/>
                </a:prstGeom>
                <a:solidFill>
                  <a:srgbClr val="9900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611" name="Group 610">
            <a:extLst>
              <a:ext uri="{FF2B5EF4-FFF2-40B4-BE49-F238E27FC236}">
                <a16:creationId xmlns:a16="http://schemas.microsoft.com/office/drawing/2014/main" id="{A4DA6F9A-759A-47DB-A293-1207172C831A}"/>
              </a:ext>
            </a:extLst>
          </p:cNvPr>
          <p:cNvGrpSpPr/>
          <p:nvPr/>
        </p:nvGrpSpPr>
        <p:grpSpPr>
          <a:xfrm rot="10800000">
            <a:off x="4062309" y="6044074"/>
            <a:ext cx="260040" cy="277975"/>
            <a:chOff x="2063828" y="5008000"/>
            <a:chExt cx="705195" cy="753833"/>
          </a:xfrm>
        </p:grpSpPr>
        <p:sp>
          <p:nvSpPr>
            <p:cNvPr id="612" name="Rectangle 611">
              <a:extLst>
                <a:ext uri="{FF2B5EF4-FFF2-40B4-BE49-F238E27FC236}">
                  <a16:creationId xmlns:a16="http://schemas.microsoft.com/office/drawing/2014/main" id="{804393FA-1A1F-4528-89DA-2C3F24952942}"/>
                </a:ext>
              </a:extLst>
            </p:cNvPr>
            <p:cNvSpPr/>
            <p:nvPr/>
          </p:nvSpPr>
          <p:spPr>
            <a:xfrm>
              <a:off x="2289772" y="5687934"/>
              <a:ext cx="253306" cy="73899"/>
            </a:xfrm>
            <a:prstGeom prst="rect">
              <a:avLst/>
            </a:prstGeom>
            <a:solidFill>
              <a:srgbClr val="999999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3" name="Rectangle: Rounded Corners 612">
              <a:extLst>
                <a:ext uri="{FF2B5EF4-FFF2-40B4-BE49-F238E27FC236}">
                  <a16:creationId xmlns:a16="http://schemas.microsoft.com/office/drawing/2014/main" id="{7E6A2307-2465-4F45-8BE4-2F927EE12A5B}"/>
                </a:ext>
              </a:extLst>
            </p:cNvPr>
            <p:cNvSpPr/>
            <p:nvPr/>
          </p:nvSpPr>
          <p:spPr>
            <a:xfrm>
              <a:off x="2063828" y="5008000"/>
              <a:ext cx="705195" cy="705195"/>
            </a:xfrm>
            <a:prstGeom prst="roundRect">
              <a:avLst>
                <a:gd name="adj" fmla="val 9914"/>
              </a:avLst>
            </a:prstGeom>
            <a:solidFill>
              <a:srgbClr val="999999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4" name="Group 613">
            <a:extLst>
              <a:ext uri="{FF2B5EF4-FFF2-40B4-BE49-F238E27FC236}">
                <a16:creationId xmlns:a16="http://schemas.microsoft.com/office/drawing/2014/main" id="{C1595B35-AF88-4273-B48D-ABBDA27D6252}"/>
              </a:ext>
            </a:extLst>
          </p:cNvPr>
          <p:cNvGrpSpPr/>
          <p:nvPr/>
        </p:nvGrpSpPr>
        <p:grpSpPr>
          <a:xfrm rot="5400000">
            <a:off x="8163376" y="2937288"/>
            <a:ext cx="260040" cy="277975"/>
            <a:chOff x="2063828" y="5008000"/>
            <a:chExt cx="705195" cy="753833"/>
          </a:xfrm>
        </p:grpSpPr>
        <p:sp>
          <p:nvSpPr>
            <p:cNvPr id="615" name="Rectangle 614">
              <a:extLst>
                <a:ext uri="{FF2B5EF4-FFF2-40B4-BE49-F238E27FC236}">
                  <a16:creationId xmlns:a16="http://schemas.microsoft.com/office/drawing/2014/main" id="{FE558E3F-6885-4042-97D0-13D462CB8F13}"/>
                </a:ext>
              </a:extLst>
            </p:cNvPr>
            <p:cNvSpPr/>
            <p:nvPr/>
          </p:nvSpPr>
          <p:spPr>
            <a:xfrm>
              <a:off x="2289772" y="5687934"/>
              <a:ext cx="253306" cy="73899"/>
            </a:xfrm>
            <a:prstGeom prst="rect">
              <a:avLst/>
            </a:prstGeom>
            <a:solidFill>
              <a:srgbClr val="999999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6" name="Rectangle: Rounded Corners 615">
              <a:extLst>
                <a:ext uri="{FF2B5EF4-FFF2-40B4-BE49-F238E27FC236}">
                  <a16:creationId xmlns:a16="http://schemas.microsoft.com/office/drawing/2014/main" id="{E5B6671F-D69C-4602-B0E9-7A48C3F0B4F3}"/>
                </a:ext>
              </a:extLst>
            </p:cNvPr>
            <p:cNvSpPr/>
            <p:nvPr/>
          </p:nvSpPr>
          <p:spPr>
            <a:xfrm>
              <a:off x="2063828" y="5008000"/>
              <a:ext cx="705195" cy="705195"/>
            </a:xfrm>
            <a:prstGeom prst="roundRect">
              <a:avLst>
                <a:gd name="adj" fmla="val 9914"/>
              </a:avLst>
            </a:prstGeom>
            <a:solidFill>
              <a:srgbClr val="999999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7" name="Group 616">
            <a:extLst>
              <a:ext uri="{FF2B5EF4-FFF2-40B4-BE49-F238E27FC236}">
                <a16:creationId xmlns:a16="http://schemas.microsoft.com/office/drawing/2014/main" id="{5C63CCEA-A09B-4294-BCA6-CD83CADD4435}"/>
              </a:ext>
            </a:extLst>
          </p:cNvPr>
          <p:cNvGrpSpPr/>
          <p:nvPr/>
        </p:nvGrpSpPr>
        <p:grpSpPr>
          <a:xfrm>
            <a:off x="4852835" y="3591968"/>
            <a:ext cx="568462" cy="858469"/>
            <a:chOff x="4300214" y="5223067"/>
            <a:chExt cx="568462" cy="858469"/>
          </a:xfrm>
        </p:grpSpPr>
        <p:pic>
          <p:nvPicPr>
            <p:cNvPr id="618" name="Google Shape;968;p21">
              <a:extLst>
                <a:ext uri="{FF2B5EF4-FFF2-40B4-BE49-F238E27FC236}">
                  <a16:creationId xmlns:a16="http://schemas.microsoft.com/office/drawing/2014/main" id="{7338B85F-A9BC-4D8F-9A0F-47E08837C89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1975" y="5445687"/>
              <a:ext cx="504940" cy="6358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969;p21">
              <a:extLst>
                <a:ext uri="{FF2B5EF4-FFF2-40B4-BE49-F238E27FC236}">
                  <a16:creationId xmlns:a16="http://schemas.microsoft.com/office/drawing/2014/main" id="{9E2E60D8-1418-4213-8AE3-BBC832FBDF3B}"/>
                </a:ext>
              </a:extLst>
            </p:cNvPr>
            <p:cNvSpPr txBox="1"/>
            <p:nvPr/>
          </p:nvSpPr>
          <p:spPr>
            <a:xfrm>
              <a:off x="4300214" y="5223067"/>
              <a:ext cx="568462" cy="270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Cassette cart</a:t>
              </a:r>
              <a:endParaRPr sz="800" dirty="0"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 dirty="0">
                <a:solidFill>
                  <a:schemeClr val="dk1"/>
                </a:solidFill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9122D16-E508-4BFB-808D-55A26B499261}"/>
              </a:ext>
            </a:extLst>
          </p:cNvPr>
          <p:cNvGrpSpPr/>
          <p:nvPr/>
        </p:nvGrpSpPr>
        <p:grpSpPr>
          <a:xfrm>
            <a:off x="5444751" y="3765377"/>
            <a:ext cx="568578" cy="677237"/>
            <a:chOff x="5170741" y="4397139"/>
            <a:chExt cx="568578" cy="677237"/>
          </a:xfrm>
        </p:grpSpPr>
        <p:grpSp>
          <p:nvGrpSpPr>
            <p:cNvPr id="620" name="Group 619">
              <a:extLst>
                <a:ext uri="{FF2B5EF4-FFF2-40B4-BE49-F238E27FC236}">
                  <a16:creationId xmlns:a16="http://schemas.microsoft.com/office/drawing/2014/main" id="{2C4C9BDE-0DD9-4309-9035-E24649DDD8A2}"/>
                </a:ext>
              </a:extLst>
            </p:cNvPr>
            <p:cNvGrpSpPr/>
            <p:nvPr/>
          </p:nvGrpSpPr>
          <p:grpSpPr>
            <a:xfrm>
              <a:off x="5208067" y="4672435"/>
              <a:ext cx="482329" cy="401941"/>
              <a:chOff x="7049984" y="7178530"/>
              <a:chExt cx="482329" cy="401941"/>
            </a:xfrm>
          </p:grpSpPr>
          <p:sp>
            <p:nvSpPr>
              <p:cNvPr id="621" name="Rectangle 620">
                <a:extLst>
                  <a:ext uri="{FF2B5EF4-FFF2-40B4-BE49-F238E27FC236}">
                    <a16:creationId xmlns:a16="http://schemas.microsoft.com/office/drawing/2014/main" id="{66ED2A93-5FDD-47CE-B319-087A236DA6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49984" y="7178530"/>
                <a:ext cx="482329" cy="401941"/>
              </a:xfrm>
              <a:prstGeom prst="rect">
                <a:avLst/>
              </a:prstGeom>
              <a:gradFill>
                <a:gsLst>
                  <a:gs pos="0">
                    <a:schemeClr val="accent4"/>
                  </a:gs>
                  <a:gs pos="56000">
                    <a:schemeClr val="accent4">
                      <a:lumMod val="75000"/>
                    </a:schemeClr>
                  </a:gs>
                  <a:gs pos="100000">
                    <a:schemeClr val="accent4"/>
                  </a:gs>
                </a:gsLst>
                <a:lin ang="0" scaled="0"/>
              </a:gra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2" name="Rectangle 621">
                <a:extLst>
                  <a:ext uri="{FF2B5EF4-FFF2-40B4-BE49-F238E27FC236}">
                    <a16:creationId xmlns:a16="http://schemas.microsoft.com/office/drawing/2014/main" id="{FD67823B-912E-4275-B92E-E32ED26A039B}"/>
                  </a:ext>
                </a:extLst>
              </p:cNvPr>
              <p:cNvSpPr/>
              <p:nvPr/>
            </p:nvSpPr>
            <p:spPr>
              <a:xfrm>
                <a:off x="7254157" y="7178530"/>
                <a:ext cx="73983" cy="401941"/>
              </a:xfrm>
              <a:prstGeom prst="rect">
                <a:avLst/>
              </a:prstGeom>
              <a:solidFill>
                <a:schemeClr val="accent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23" name="Rectangle 622">
              <a:extLst>
                <a:ext uri="{FF2B5EF4-FFF2-40B4-BE49-F238E27FC236}">
                  <a16:creationId xmlns:a16="http://schemas.microsoft.com/office/drawing/2014/main" id="{787382D4-9C09-4B84-B956-12829D23E43B}"/>
                </a:ext>
              </a:extLst>
            </p:cNvPr>
            <p:cNvSpPr/>
            <p:nvPr/>
          </p:nvSpPr>
          <p:spPr>
            <a:xfrm>
              <a:off x="5170741" y="4397139"/>
              <a:ext cx="568578" cy="3016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Platform cart</a:t>
              </a:r>
            </a:p>
          </p:txBody>
        </p:sp>
      </p:grpSp>
      <p:grpSp>
        <p:nvGrpSpPr>
          <p:cNvPr id="624" name="Group 623">
            <a:extLst>
              <a:ext uri="{FF2B5EF4-FFF2-40B4-BE49-F238E27FC236}">
                <a16:creationId xmlns:a16="http://schemas.microsoft.com/office/drawing/2014/main" id="{AB163555-9E3A-4F0B-85BF-1C674A57D0D1}"/>
              </a:ext>
            </a:extLst>
          </p:cNvPr>
          <p:cNvGrpSpPr/>
          <p:nvPr/>
        </p:nvGrpSpPr>
        <p:grpSpPr>
          <a:xfrm>
            <a:off x="6044431" y="3762335"/>
            <a:ext cx="549032" cy="663884"/>
            <a:chOff x="4926243" y="5400141"/>
            <a:chExt cx="549032" cy="663884"/>
          </a:xfrm>
        </p:grpSpPr>
        <p:sp>
          <p:nvSpPr>
            <p:cNvPr id="625" name="Google Shape;984;p21">
              <a:extLst>
                <a:ext uri="{FF2B5EF4-FFF2-40B4-BE49-F238E27FC236}">
                  <a16:creationId xmlns:a16="http://schemas.microsoft.com/office/drawing/2014/main" id="{30B3CC84-6288-49EF-9FCC-2222B971074C}"/>
                </a:ext>
              </a:extLst>
            </p:cNvPr>
            <p:cNvSpPr txBox="1"/>
            <p:nvPr/>
          </p:nvSpPr>
          <p:spPr>
            <a:xfrm>
              <a:off x="4926243" y="5400141"/>
              <a:ext cx="549032" cy="20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425" tIns="27425" rIns="27425" bIns="27425" anchor="t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dirty="0">
                  <a:solidFill>
                    <a:schemeClr val="dk1"/>
                  </a:solidFill>
                  <a:ea typeface="Calibri"/>
                  <a:cs typeface="Calibri"/>
                  <a:sym typeface="Calibri"/>
                </a:rPr>
                <a:t>Cassette hotel</a:t>
              </a:r>
              <a:endParaRPr sz="800" dirty="0"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 dirty="0">
                <a:solidFill>
                  <a:schemeClr val="dk1"/>
                </a:solidFill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26" name="Group 625">
              <a:extLst>
                <a:ext uri="{FF2B5EF4-FFF2-40B4-BE49-F238E27FC236}">
                  <a16:creationId xmlns:a16="http://schemas.microsoft.com/office/drawing/2014/main" id="{5AABBF83-221F-40AA-B122-5F2958FB7513}"/>
                </a:ext>
              </a:extLst>
            </p:cNvPr>
            <p:cNvGrpSpPr/>
            <p:nvPr/>
          </p:nvGrpSpPr>
          <p:grpSpPr>
            <a:xfrm>
              <a:off x="4929507" y="5668025"/>
              <a:ext cx="528002" cy="396000"/>
              <a:chOff x="7058353" y="6366428"/>
              <a:chExt cx="528002" cy="396000"/>
            </a:xfrm>
          </p:grpSpPr>
          <p:grpSp>
            <p:nvGrpSpPr>
              <p:cNvPr id="627" name="Graphic 278">
                <a:extLst>
                  <a:ext uri="{FF2B5EF4-FFF2-40B4-BE49-F238E27FC236}">
                    <a16:creationId xmlns:a16="http://schemas.microsoft.com/office/drawing/2014/main" id="{949E6D5D-E384-4888-819C-EB16ACE736F6}"/>
                  </a:ext>
                </a:extLst>
              </p:cNvPr>
              <p:cNvGrpSpPr/>
              <p:nvPr/>
            </p:nvGrpSpPr>
            <p:grpSpPr>
              <a:xfrm>
                <a:off x="7058353" y="6366428"/>
                <a:ext cx="528002" cy="396000"/>
                <a:chOff x="4731816" y="4811763"/>
                <a:chExt cx="529721" cy="397290"/>
              </a:xfrm>
              <a:solidFill>
                <a:schemeClr val="accent1"/>
              </a:solidFill>
            </p:grpSpPr>
            <p:sp>
              <p:nvSpPr>
                <p:cNvPr id="631" name="Freeform: Shape 630">
                  <a:extLst>
                    <a:ext uri="{FF2B5EF4-FFF2-40B4-BE49-F238E27FC236}">
                      <a16:creationId xmlns:a16="http://schemas.microsoft.com/office/drawing/2014/main" id="{3342DEBE-DC58-437F-8F48-0BA77BCF44DE}"/>
                    </a:ext>
                  </a:extLst>
                </p:cNvPr>
                <p:cNvSpPr/>
                <p:nvPr/>
              </p:nvSpPr>
              <p:spPr>
                <a:xfrm>
                  <a:off x="4731816" y="4811763"/>
                  <a:ext cx="529721" cy="397290"/>
                </a:xfrm>
                <a:custGeom>
                  <a:avLst/>
                  <a:gdLst>
                    <a:gd name="connsiteX0" fmla="*/ 544856 w 529721"/>
                    <a:gd name="connsiteY0" fmla="*/ 408642 h 397290"/>
                    <a:gd name="connsiteX1" fmla="*/ 0 w 529721"/>
                    <a:gd name="connsiteY1" fmla="*/ 408642 h 397290"/>
                    <a:gd name="connsiteX2" fmla="*/ 0 w 529721"/>
                    <a:gd name="connsiteY2" fmla="*/ 0 h 397290"/>
                    <a:gd name="connsiteX3" fmla="*/ 544856 w 529721"/>
                    <a:gd name="connsiteY3" fmla="*/ 0 h 397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9721" h="397290">
                      <a:moveTo>
                        <a:pt x="544856" y="408642"/>
                      </a:moveTo>
                      <a:lnTo>
                        <a:pt x="0" y="408642"/>
                      </a:lnTo>
                      <a:lnTo>
                        <a:pt x="0" y="0"/>
                      </a:lnTo>
                      <a:lnTo>
                        <a:pt x="54485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632" name="Freeform: Shape 631">
                  <a:extLst>
                    <a:ext uri="{FF2B5EF4-FFF2-40B4-BE49-F238E27FC236}">
                      <a16:creationId xmlns:a16="http://schemas.microsoft.com/office/drawing/2014/main" id="{9B4F1423-EAFF-4CBE-86C9-00903009C96C}"/>
                    </a:ext>
                  </a:extLst>
                </p:cNvPr>
                <p:cNvSpPr/>
                <p:nvPr/>
              </p:nvSpPr>
              <p:spPr>
                <a:xfrm>
                  <a:off x="5141404" y="5153243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3" name="Freeform: Shape 632">
                  <a:extLst>
                    <a:ext uri="{FF2B5EF4-FFF2-40B4-BE49-F238E27FC236}">
                      <a16:creationId xmlns:a16="http://schemas.microsoft.com/office/drawing/2014/main" id="{285D2D13-3D24-4DA5-BA3C-114EEB3B10AE}"/>
                    </a:ext>
                  </a:extLst>
                </p:cNvPr>
                <p:cNvSpPr/>
                <p:nvPr/>
              </p:nvSpPr>
              <p:spPr>
                <a:xfrm>
                  <a:off x="5222754" y="5071894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4" name="Freeform: Shape 633">
                  <a:extLst>
                    <a:ext uri="{FF2B5EF4-FFF2-40B4-BE49-F238E27FC236}">
                      <a16:creationId xmlns:a16="http://schemas.microsoft.com/office/drawing/2014/main" id="{3C53D4ED-346E-4537-935E-7B17C13E7901}"/>
                    </a:ext>
                  </a:extLst>
                </p:cNvPr>
                <p:cNvSpPr/>
                <p:nvPr/>
              </p:nvSpPr>
              <p:spPr>
                <a:xfrm>
                  <a:off x="5222754" y="4907302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5" name="Freeform: Shape 634">
                  <a:extLst>
                    <a:ext uri="{FF2B5EF4-FFF2-40B4-BE49-F238E27FC236}">
                      <a16:creationId xmlns:a16="http://schemas.microsoft.com/office/drawing/2014/main" id="{11A7E9C4-DCDF-4004-B5AD-E042D0F0254A}"/>
                    </a:ext>
                  </a:extLst>
                </p:cNvPr>
                <p:cNvSpPr/>
                <p:nvPr/>
              </p:nvSpPr>
              <p:spPr>
                <a:xfrm>
                  <a:off x="5222754" y="4965949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6" name="Freeform: Shape 635">
                  <a:extLst>
                    <a:ext uri="{FF2B5EF4-FFF2-40B4-BE49-F238E27FC236}">
                      <a16:creationId xmlns:a16="http://schemas.microsoft.com/office/drawing/2014/main" id="{1F5A69BA-A2DD-4169-B77A-DB204866D206}"/>
                    </a:ext>
                  </a:extLst>
                </p:cNvPr>
                <p:cNvSpPr/>
                <p:nvPr/>
              </p:nvSpPr>
              <p:spPr>
                <a:xfrm>
                  <a:off x="4753572" y="5071894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7" name="Freeform: Shape 636">
                  <a:extLst>
                    <a:ext uri="{FF2B5EF4-FFF2-40B4-BE49-F238E27FC236}">
                      <a16:creationId xmlns:a16="http://schemas.microsoft.com/office/drawing/2014/main" id="{AC89379A-5CD6-4F98-9831-A74B5C42799A}"/>
                    </a:ext>
                  </a:extLst>
                </p:cNvPr>
                <p:cNvSpPr/>
                <p:nvPr/>
              </p:nvSpPr>
              <p:spPr>
                <a:xfrm>
                  <a:off x="4753572" y="4907302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8" name="Freeform: Shape 637">
                  <a:extLst>
                    <a:ext uri="{FF2B5EF4-FFF2-40B4-BE49-F238E27FC236}">
                      <a16:creationId xmlns:a16="http://schemas.microsoft.com/office/drawing/2014/main" id="{4DF9D78B-7D3E-42B8-B98F-385505AB3D0B}"/>
                    </a:ext>
                  </a:extLst>
                </p:cNvPr>
                <p:cNvSpPr/>
                <p:nvPr/>
              </p:nvSpPr>
              <p:spPr>
                <a:xfrm>
                  <a:off x="4753572" y="4965949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9" name="Freeform: Shape 638">
                  <a:extLst>
                    <a:ext uri="{FF2B5EF4-FFF2-40B4-BE49-F238E27FC236}">
                      <a16:creationId xmlns:a16="http://schemas.microsoft.com/office/drawing/2014/main" id="{45E89EB8-B8BC-45AF-AE6E-5814E9B7D0A3}"/>
                    </a:ext>
                  </a:extLst>
                </p:cNvPr>
                <p:cNvSpPr/>
                <p:nvPr/>
              </p:nvSpPr>
              <p:spPr>
                <a:xfrm>
                  <a:off x="4834922" y="5153243"/>
                  <a:ext cx="18919" cy="18919"/>
                </a:xfrm>
                <a:custGeom>
                  <a:avLst/>
                  <a:gdLst>
                    <a:gd name="connsiteX0" fmla="*/ 34054 w 18918"/>
                    <a:gd name="connsiteY0" fmla="*/ 17027 h 18918"/>
                    <a:gd name="connsiteX1" fmla="*/ 17027 w 18918"/>
                    <a:gd name="connsiteY1" fmla="*/ 34053 h 18918"/>
                    <a:gd name="connsiteX2" fmla="*/ 0 w 18918"/>
                    <a:gd name="connsiteY2" fmla="*/ 17027 h 18918"/>
                    <a:gd name="connsiteX3" fmla="*/ 17027 w 18918"/>
                    <a:gd name="connsiteY3" fmla="*/ 0 h 18918"/>
                    <a:gd name="connsiteX4" fmla="*/ 34054 w 18918"/>
                    <a:gd name="connsiteY4" fmla="*/ 17027 h 18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18" h="18918">
                      <a:moveTo>
                        <a:pt x="34054" y="17027"/>
                      </a:moveTo>
                      <a:cubicBezTo>
                        <a:pt x="34054" y="26430"/>
                        <a:pt x="26430" y="34053"/>
                        <a:pt x="17027" y="34053"/>
                      </a:cubicBezTo>
                      <a:cubicBezTo>
                        <a:pt x="7623" y="34053"/>
                        <a:pt x="0" y="26430"/>
                        <a:pt x="0" y="17027"/>
                      </a:cubicBezTo>
                      <a:cubicBezTo>
                        <a:pt x="0" y="7623"/>
                        <a:pt x="7623" y="0"/>
                        <a:pt x="17027" y="0"/>
                      </a:cubicBezTo>
                      <a:cubicBezTo>
                        <a:pt x="26430" y="0"/>
                        <a:pt x="34054" y="7623"/>
                        <a:pt x="34054" y="170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0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8" name="Group 627">
                <a:extLst>
                  <a:ext uri="{FF2B5EF4-FFF2-40B4-BE49-F238E27FC236}">
                    <a16:creationId xmlns:a16="http://schemas.microsoft.com/office/drawing/2014/main" id="{D9A1616E-D9C9-4731-95F4-5C3E085E2687}"/>
                  </a:ext>
                </a:extLst>
              </p:cNvPr>
              <p:cNvGrpSpPr/>
              <p:nvPr/>
            </p:nvGrpSpPr>
            <p:grpSpPr>
              <a:xfrm>
                <a:off x="7112207" y="6440530"/>
                <a:ext cx="433883" cy="266269"/>
                <a:chOff x="7112207" y="6440530"/>
                <a:chExt cx="433883" cy="266269"/>
              </a:xfrm>
            </p:grpSpPr>
            <p:sp>
              <p:nvSpPr>
                <p:cNvPr id="629" name="Rectangle: Rounded Corners 628">
                  <a:extLst>
                    <a:ext uri="{FF2B5EF4-FFF2-40B4-BE49-F238E27FC236}">
                      <a16:creationId xmlns:a16="http://schemas.microsoft.com/office/drawing/2014/main" id="{A056502C-A7B3-4A85-BBCB-EC2FF647316E}"/>
                    </a:ext>
                  </a:extLst>
                </p:cNvPr>
                <p:cNvSpPr/>
                <p:nvPr/>
              </p:nvSpPr>
              <p:spPr>
                <a:xfrm>
                  <a:off x="7112207" y="6440530"/>
                  <a:ext cx="433883" cy="266269"/>
                </a:xfrm>
                <a:prstGeom prst="roundRect">
                  <a:avLst/>
                </a:prstGeom>
                <a:solidFill>
                  <a:schemeClr val="tx1"/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0" name="Rectangle: Rounded Corners 629">
                  <a:extLst>
                    <a:ext uri="{FF2B5EF4-FFF2-40B4-BE49-F238E27FC236}">
                      <a16:creationId xmlns:a16="http://schemas.microsoft.com/office/drawing/2014/main" id="{00DDAF50-5B8D-4481-A734-BFB238DC2967}"/>
                    </a:ext>
                  </a:extLst>
                </p:cNvPr>
                <p:cNvSpPr/>
                <p:nvPr/>
              </p:nvSpPr>
              <p:spPr>
                <a:xfrm>
                  <a:off x="7142815" y="6475911"/>
                  <a:ext cx="372666" cy="195508"/>
                </a:xfrm>
                <a:prstGeom prst="roundRect">
                  <a:avLst>
                    <a:gd name="adj" fmla="val 7536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3175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646" name="TextBox 645">
            <a:extLst>
              <a:ext uri="{FF2B5EF4-FFF2-40B4-BE49-F238E27FC236}">
                <a16:creationId xmlns:a16="http://schemas.microsoft.com/office/drawing/2014/main" id="{9BC59B6D-2493-40FF-A48D-1C8538D917F5}"/>
              </a:ext>
            </a:extLst>
          </p:cNvPr>
          <p:cNvSpPr txBox="1">
            <a:spLocks noChangeAspect="1"/>
          </p:cNvSpPr>
          <p:nvPr/>
        </p:nvSpPr>
        <p:spPr>
          <a:xfrm>
            <a:off x="2313302" y="1210122"/>
            <a:ext cx="549684" cy="21679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Printing</a:t>
            </a:r>
          </a:p>
          <a:p>
            <a:pPr algn="ctr"/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52" name="Google Shape;1039;p21">
            <a:extLst>
              <a:ext uri="{FF2B5EF4-FFF2-40B4-BE49-F238E27FC236}">
                <a16:creationId xmlns:a16="http://schemas.microsoft.com/office/drawing/2014/main" id="{D95C7DA1-8CDE-4631-8AC8-09DAF109D6F0}"/>
              </a:ext>
            </a:extLst>
          </p:cNvPr>
          <p:cNvGrpSpPr/>
          <p:nvPr/>
        </p:nvGrpSpPr>
        <p:grpSpPr>
          <a:xfrm rot="5400000">
            <a:off x="3442851" y="2683016"/>
            <a:ext cx="722874" cy="606102"/>
            <a:chOff x="1308753" y="5131353"/>
            <a:chExt cx="722874" cy="606102"/>
          </a:xfrm>
        </p:grpSpPr>
        <p:grpSp>
          <p:nvGrpSpPr>
            <p:cNvPr id="653" name="Google Shape;1040;p21">
              <a:extLst>
                <a:ext uri="{FF2B5EF4-FFF2-40B4-BE49-F238E27FC236}">
                  <a16:creationId xmlns:a16="http://schemas.microsoft.com/office/drawing/2014/main" id="{58DD7AF6-7F41-421C-B1A7-CFBF710F8872}"/>
                </a:ext>
              </a:extLst>
            </p:cNvPr>
            <p:cNvGrpSpPr/>
            <p:nvPr/>
          </p:nvGrpSpPr>
          <p:grpSpPr>
            <a:xfrm>
              <a:off x="1308753" y="5131353"/>
              <a:ext cx="722874" cy="606102"/>
              <a:chOff x="1308753" y="5131353"/>
              <a:chExt cx="722874" cy="606102"/>
            </a:xfrm>
          </p:grpSpPr>
          <p:sp>
            <p:nvSpPr>
              <p:cNvPr id="655" name="Google Shape;1041;p21">
                <a:extLst>
                  <a:ext uri="{FF2B5EF4-FFF2-40B4-BE49-F238E27FC236}">
                    <a16:creationId xmlns:a16="http://schemas.microsoft.com/office/drawing/2014/main" id="{2DEDF48F-9840-4635-B319-74FAF1CC2D82}"/>
                  </a:ext>
                </a:extLst>
              </p:cNvPr>
              <p:cNvSpPr txBox="1"/>
              <p:nvPr/>
            </p:nvSpPr>
            <p:spPr>
              <a:xfrm rot="16200000">
                <a:off x="1166846" y="5273260"/>
                <a:ext cx="606102" cy="322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00" dirty="0">
                    <a:solidFill>
                      <a:schemeClr val="dk1"/>
                    </a:solidFill>
                    <a:ea typeface="Calibri"/>
                    <a:cs typeface="Calibri"/>
                    <a:sym typeface="Calibri"/>
                  </a:rPr>
                  <a:t>Resin Vacuum</a:t>
                </a:r>
                <a:endParaRPr sz="800" dirty="0"/>
              </a:p>
            </p:txBody>
          </p:sp>
          <p:grpSp>
            <p:nvGrpSpPr>
              <p:cNvPr id="656" name="Google Shape;1042;p21">
                <a:extLst>
                  <a:ext uri="{FF2B5EF4-FFF2-40B4-BE49-F238E27FC236}">
                    <a16:creationId xmlns:a16="http://schemas.microsoft.com/office/drawing/2014/main" id="{0165F5EE-FF25-4263-9093-889394D82A89}"/>
                  </a:ext>
                </a:extLst>
              </p:cNvPr>
              <p:cNvGrpSpPr/>
              <p:nvPr/>
            </p:nvGrpSpPr>
            <p:grpSpPr>
              <a:xfrm>
                <a:off x="1626600" y="5220665"/>
                <a:ext cx="405027" cy="410468"/>
                <a:chOff x="1697544" y="2402443"/>
                <a:chExt cx="130188" cy="131937"/>
              </a:xfrm>
            </p:grpSpPr>
            <p:grpSp>
              <p:nvGrpSpPr>
                <p:cNvPr id="657" name="Google Shape;1043;p21">
                  <a:extLst>
                    <a:ext uri="{FF2B5EF4-FFF2-40B4-BE49-F238E27FC236}">
                      <a16:creationId xmlns:a16="http://schemas.microsoft.com/office/drawing/2014/main" id="{C2493159-555B-4154-8D09-38ADA5C1C2A8}"/>
                    </a:ext>
                  </a:extLst>
                </p:cNvPr>
                <p:cNvGrpSpPr/>
                <p:nvPr/>
              </p:nvGrpSpPr>
              <p:grpSpPr>
                <a:xfrm rot="10800000" flipH="1">
                  <a:off x="1697544" y="2411004"/>
                  <a:ext cx="119747" cy="123376"/>
                  <a:chOff x="7665958" y="895350"/>
                  <a:chExt cx="525900" cy="525900"/>
                </a:xfrm>
              </p:grpSpPr>
              <p:sp>
                <p:nvSpPr>
                  <p:cNvPr id="661" name="Google Shape;1044;p21">
                    <a:extLst>
                      <a:ext uri="{FF2B5EF4-FFF2-40B4-BE49-F238E27FC236}">
                        <a16:creationId xmlns:a16="http://schemas.microsoft.com/office/drawing/2014/main" id="{BC834547-128D-4292-8AC1-4124E0911C9F}"/>
                      </a:ext>
                    </a:extLst>
                  </p:cNvPr>
                  <p:cNvSpPr/>
                  <p:nvPr/>
                </p:nvSpPr>
                <p:spPr>
                  <a:xfrm>
                    <a:off x="7665958" y="895350"/>
                    <a:ext cx="525900" cy="525900"/>
                  </a:xfrm>
                  <a:prstGeom prst="ellipse">
                    <a:avLst/>
                  </a:prstGeom>
                  <a:solidFill>
                    <a:srgbClr val="279A7C"/>
                  </a:solidFill>
                  <a:ln w="3175" cap="flat" cmpd="sng">
                    <a:solidFill>
                      <a:srgbClr val="0000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42325" tIns="21150" rIns="42325" bIns="2115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>
                      <a:solidFill>
                        <a:schemeClr val="lt1"/>
                      </a:solidFill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2" name="Google Shape;1045;p21">
                    <a:extLst>
                      <a:ext uri="{FF2B5EF4-FFF2-40B4-BE49-F238E27FC236}">
                        <a16:creationId xmlns:a16="http://schemas.microsoft.com/office/drawing/2014/main" id="{E5977D67-4A16-4251-B31A-B90E598688E4}"/>
                      </a:ext>
                    </a:extLst>
                  </p:cNvPr>
                  <p:cNvSpPr/>
                  <p:nvPr/>
                </p:nvSpPr>
                <p:spPr>
                  <a:xfrm>
                    <a:off x="7685008" y="914400"/>
                    <a:ext cx="487800" cy="487800"/>
                  </a:xfrm>
                  <a:prstGeom prst="ellipse">
                    <a:avLst/>
                  </a:prstGeom>
                  <a:solidFill>
                    <a:srgbClr val="279A7C"/>
                  </a:solidFill>
                  <a:ln w="3175" cap="flat" cmpd="sng">
                    <a:solidFill>
                      <a:srgbClr val="0000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42325" tIns="21150" rIns="42325" bIns="2115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>
                      <a:solidFill>
                        <a:schemeClr val="lt1"/>
                      </a:solidFill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3" name="Google Shape;1046;p21">
                    <a:extLst>
                      <a:ext uri="{FF2B5EF4-FFF2-40B4-BE49-F238E27FC236}">
                        <a16:creationId xmlns:a16="http://schemas.microsoft.com/office/drawing/2014/main" id="{D06201D0-B205-48F2-886B-3C0E0837C76F}"/>
                      </a:ext>
                    </a:extLst>
                  </p:cNvPr>
                  <p:cNvSpPr/>
                  <p:nvPr/>
                </p:nvSpPr>
                <p:spPr>
                  <a:xfrm>
                    <a:off x="7907653" y="1323975"/>
                    <a:ext cx="47100" cy="47100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spcFirstLastPara="1" wrap="square" lIns="42325" tIns="21150" rIns="42325" bIns="2115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>
                      <a:solidFill>
                        <a:schemeClr val="lt1"/>
                      </a:solidFill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58" name="Google Shape;1047;p21">
                  <a:extLst>
                    <a:ext uri="{FF2B5EF4-FFF2-40B4-BE49-F238E27FC236}">
                      <a16:creationId xmlns:a16="http://schemas.microsoft.com/office/drawing/2014/main" id="{42C46315-CBBF-4E5B-B535-B27D500860AF}"/>
                    </a:ext>
                  </a:extLst>
                </p:cNvPr>
                <p:cNvSpPr/>
                <p:nvPr/>
              </p:nvSpPr>
              <p:spPr>
                <a:xfrm rot="10800000" flipH="1">
                  <a:off x="1733156" y="2422648"/>
                  <a:ext cx="44700" cy="25200"/>
                </a:xfrm>
                <a:prstGeom prst="rect">
                  <a:avLst/>
                </a:prstGeom>
                <a:solidFill>
                  <a:schemeClr val="accent5"/>
                </a:solidFill>
                <a:ln w="317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42325" tIns="21150" rIns="42325" bIns="211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9" name="Google Shape;1048;p21">
                  <a:extLst>
                    <a:ext uri="{FF2B5EF4-FFF2-40B4-BE49-F238E27FC236}">
                      <a16:creationId xmlns:a16="http://schemas.microsoft.com/office/drawing/2014/main" id="{C0A58A33-8049-4847-8B67-512BAC5D4AD5}"/>
                    </a:ext>
                  </a:extLst>
                </p:cNvPr>
                <p:cNvSpPr/>
                <p:nvPr/>
              </p:nvSpPr>
              <p:spPr>
                <a:xfrm rot="10800000" flipH="1">
                  <a:off x="1742533" y="2402443"/>
                  <a:ext cx="85199" cy="867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227" h="183685" extrusionOk="0">
                      <a:moveTo>
                        <a:pt x="78041" y="116682"/>
                      </a:moveTo>
                      <a:cubicBezTo>
                        <a:pt x="104235" y="117079"/>
                        <a:pt x="130429" y="117476"/>
                        <a:pt x="142335" y="128588"/>
                      </a:cubicBezTo>
                      <a:cubicBezTo>
                        <a:pt x="154241" y="139700"/>
                        <a:pt x="143129" y="188119"/>
                        <a:pt x="149479" y="183357"/>
                      </a:cubicBezTo>
                      <a:cubicBezTo>
                        <a:pt x="155829" y="178595"/>
                        <a:pt x="202263" y="120650"/>
                        <a:pt x="180435" y="100013"/>
                      </a:cubicBezTo>
                      <a:cubicBezTo>
                        <a:pt x="158607" y="79376"/>
                        <a:pt x="45101" y="76201"/>
                        <a:pt x="18510" y="59532"/>
                      </a:cubicBezTo>
                      <a:cubicBezTo>
                        <a:pt x="-8081" y="42863"/>
                        <a:pt x="-4906" y="5556"/>
                        <a:pt x="20891" y="0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42325" tIns="21150" rIns="42325" bIns="211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0" name="Google Shape;1049;p21">
                  <a:extLst>
                    <a:ext uri="{FF2B5EF4-FFF2-40B4-BE49-F238E27FC236}">
                      <a16:creationId xmlns:a16="http://schemas.microsoft.com/office/drawing/2014/main" id="{4A98CE24-8EF4-4DC8-B0E4-368F381DB730}"/>
                    </a:ext>
                  </a:extLst>
                </p:cNvPr>
                <p:cNvSpPr/>
                <p:nvPr/>
              </p:nvSpPr>
              <p:spPr>
                <a:xfrm rot="-2966646" flipH="1">
                  <a:off x="1736199" y="2482605"/>
                  <a:ext cx="41065" cy="2123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dk1"/>
                </a:solidFill>
                <a:ln w="317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42325" tIns="21150" rIns="42325" bIns="211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654" name="Google Shape;1050;p21">
              <a:extLst>
                <a:ext uri="{FF2B5EF4-FFF2-40B4-BE49-F238E27FC236}">
                  <a16:creationId xmlns:a16="http://schemas.microsoft.com/office/drawing/2014/main" id="{C87C70C1-5D29-4EAF-A90D-B1787CA78675}"/>
                </a:ext>
              </a:extLst>
            </p:cNvPr>
            <p:cNvSpPr/>
            <p:nvPr/>
          </p:nvSpPr>
          <p:spPr>
            <a:xfrm>
              <a:off x="1654928" y="5402629"/>
              <a:ext cx="80700" cy="807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3" name="TextBox 472">
            <a:extLst>
              <a:ext uri="{FF2B5EF4-FFF2-40B4-BE49-F238E27FC236}">
                <a16:creationId xmlns:a16="http://schemas.microsoft.com/office/drawing/2014/main" id="{6089625B-FA2F-4AF7-90A5-FC876CDE0A52}"/>
              </a:ext>
            </a:extLst>
          </p:cNvPr>
          <p:cNvSpPr txBox="1"/>
          <p:nvPr/>
        </p:nvSpPr>
        <p:spPr>
          <a:xfrm>
            <a:off x="4948442" y="962167"/>
            <a:ext cx="373380" cy="32277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 ft</a:t>
            </a:r>
          </a:p>
        </p:txBody>
      </p:sp>
      <p:cxnSp>
        <p:nvCxnSpPr>
          <p:cNvPr id="474" name="Straight Arrow Connector 473">
            <a:extLst>
              <a:ext uri="{FF2B5EF4-FFF2-40B4-BE49-F238E27FC236}">
                <a16:creationId xmlns:a16="http://schemas.microsoft.com/office/drawing/2014/main" id="{B4D72647-2DD5-4F6F-9958-F34C85AFA26D}"/>
              </a:ext>
            </a:extLst>
          </p:cNvPr>
          <p:cNvCxnSpPr>
            <a:cxnSpLocks/>
          </p:cNvCxnSpPr>
          <p:nvPr/>
        </p:nvCxnSpPr>
        <p:spPr>
          <a:xfrm>
            <a:off x="1623931" y="1204834"/>
            <a:ext cx="7022403" cy="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5" name="TextBox 474">
            <a:extLst>
              <a:ext uri="{FF2B5EF4-FFF2-40B4-BE49-F238E27FC236}">
                <a16:creationId xmlns:a16="http://schemas.microsoft.com/office/drawing/2014/main" id="{DE76F7A1-D6F0-4FF8-B709-C7C7440F95F8}"/>
              </a:ext>
            </a:extLst>
          </p:cNvPr>
          <p:cNvSpPr txBox="1"/>
          <p:nvPr/>
        </p:nvSpPr>
        <p:spPr>
          <a:xfrm rot="5400000">
            <a:off x="8991721" y="3839132"/>
            <a:ext cx="373380" cy="255907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l"/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ft</a:t>
            </a:r>
          </a:p>
        </p:txBody>
      </p:sp>
      <p:sp>
        <p:nvSpPr>
          <p:cNvPr id="476" name="TextBox 475">
            <a:extLst>
              <a:ext uri="{FF2B5EF4-FFF2-40B4-BE49-F238E27FC236}">
                <a16:creationId xmlns:a16="http://schemas.microsoft.com/office/drawing/2014/main" id="{7FF846B3-44D6-4428-A33B-8D4CA4CB47C5}"/>
              </a:ext>
            </a:extLst>
          </p:cNvPr>
          <p:cNvSpPr txBox="1">
            <a:spLocks noChangeAspect="1"/>
          </p:cNvSpPr>
          <p:nvPr/>
        </p:nvSpPr>
        <p:spPr>
          <a:xfrm>
            <a:off x="4014825" y="1210122"/>
            <a:ext cx="3006553" cy="216799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Spinning</a:t>
            </a:r>
          </a:p>
          <a:p>
            <a:pPr algn="ctr"/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16C1C678-2B9F-4AEF-BFEC-663EB4CF4FC8}"/>
              </a:ext>
            </a:extLst>
          </p:cNvPr>
          <p:cNvGrpSpPr/>
          <p:nvPr/>
        </p:nvGrpSpPr>
        <p:grpSpPr>
          <a:xfrm rot="16200000">
            <a:off x="5067522" y="6011377"/>
            <a:ext cx="382645" cy="382645"/>
            <a:chOff x="2039520" y="4498237"/>
            <a:chExt cx="382645" cy="382645"/>
          </a:xfrm>
        </p:grpSpPr>
        <p:grpSp>
          <p:nvGrpSpPr>
            <p:cNvPr id="479" name="Google Shape;1034;p21">
              <a:extLst>
                <a:ext uri="{FF2B5EF4-FFF2-40B4-BE49-F238E27FC236}">
                  <a16:creationId xmlns:a16="http://schemas.microsoft.com/office/drawing/2014/main" id="{DD6FA5D8-E557-488B-B676-52A8F9ACC10A}"/>
                </a:ext>
              </a:extLst>
            </p:cNvPr>
            <p:cNvGrpSpPr/>
            <p:nvPr/>
          </p:nvGrpSpPr>
          <p:grpSpPr>
            <a:xfrm rot="16200000">
              <a:off x="2039520" y="4498237"/>
              <a:ext cx="382645" cy="382645"/>
              <a:chOff x="7665958" y="895350"/>
              <a:chExt cx="525900" cy="525900"/>
            </a:xfrm>
          </p:grpSpPr>
          <p:sp>
            <p:nvSpPr>
              <p:cNvPr id="481" name="Google Shape;1035;p21">
                <a:extLst>
                  <a:ext uri="{FF2B5EF4-FFF2-40B4-BE49-F238E27FC236}">
                    <a16:creationId xmlns:a16="http://schemas.microsoft.com/office/drawing/2014/main" id="{180E54F4-D758-4C3A-A097-D158FDC60B9F}"/>
                  </a:ext>
                </a:extLst>
              </p:cNvPr>
              <p:cNvSpPr/>
              <p:nvPr/>
            </p:nvSpPr>
            <p:spPr>
              <a:xfrm>
                <a:off x="7665958" y="895350"/>
                <a:ext cx="525900" cy="525900"/>
              </a:xfrm>
              <a:prstGeom prst="ellipse">
                <a:avLst/>
              </a:prstGeom>
              <a:solidFill>
                <a:srgbClr val="279A7C"/>
              </a:solidFill>
              <a:ln w="3175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1036;p21">
                <a:extLst>
                  <a:ext uri="{FF2B5EF4-FFF2-40B4-BE49-F238E27FC236}">
                    <a16:creationId xmlns:a16="http://schemas.microsoft.com/office/drawing/2014/main" id="{B33D0725-F41B-4CEA-BB45-4948491BC2EC}"/>
                  </a:ext>
                </a:extLst>
              </p:cNvPr>
              <p:cNvSpPr/>
              <p:nvPr/>
            </p:nvSpPr>
            <p:spPr>
              <a:xfrm>
                <a:off x="7685008" y="914399"/>
                <a:ext cx="487799" cy="487799"/>
              </a:xfrm>
              <a:prstGeom prst="ellipse">
                <a:avLst/>
              </a:prstGeom>
              <a:solidFill>
                <a:srgbClr val="279A7C"/>
              </a:solidFill>
              <a:ln w="3175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1037;p21">
                <a:extLst>
                  <a:ext uri="{FF2B5EF4-FFF2-40B4-BE49-F238E27FC236}">
                    <a16:creationId xmlns:a16="http://schemas.microsoft.com/office/drawing/2014/main" id="{A437B5CB-C034-49D5-9472-4B7CCC0015C1}"/>
                  </a:ext>
                </a:extLst>
              </p:cNvPr>
              <p:cNvSpPr/>
              <p:nvPr/>
            </p:nvSpPr>
            <p:spPr>
              <a:xfrm>
                <a:off x="7907653" y="1323975"/>
                <a:ext cx="47100" cy="47100"/>
              </a:xfrm>
              <a:prstGeom prst="ellipse">
                <a:avLst/>
              </a:prstGeom>
              <a:solidFill>
                <a:srgbClr val="000000"/>
              </a:solidFill>
              <a:ln w="3175">
                <a:solidFill>
                  <a:schemeClr val="tx1"/>
                </a:solidFill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80" name="Google Shape;1038;p21">
              <a:extLst>
                <a:ext uri="{FF2B5EF4-FFF2-40B4-BE49-F238E27FC236}">
                  <a16:creationId xmlns:a16="http://schemas.microsoft.com/office/drawing/2014/main" id="{9DC52A31-7D3B-451A-8094-8BB3C13CB5A0}"/>
                </a:ext>
              </a:extLst>
            </p:cNvPr>
            <p:cNvSpPr/>
            <p:nvPr/>
          </p:nvSpPr>
          <p:spPr>
            <a:xfrm rot="10800000">
              <a:off x="2094301" y="4649588"/>
              <a:ext cx="80700" cy="807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0522DCB-FAA9-489B-832B-E27FF9435E49}"/>
              </a:ext>
            </a:extLst>
          </p:cNvPr>
          <p:cNvGrpSpPr/>
          <p:nvPr/>
        </p:nvGrpSpPr>
        <p:grpSpPr>
          <a:xfrm rot="16200000">
            <a:off x="1494426" y="1538157"/>
            <a:ext cx="2615048" cy="2380137"/>
            <a:chOff x="1624893" y="1126494"/>
            <a:chExt cx="2615048" cy="2380137"/>
          </a:xfrm>
        </p:grpSpPr>
        <p:grpSp>
          <p:nvGrpSpPr>
            <p:cNvPr id="1055" name="Google Shape;1055;p22"/>
            <p:cNvGrpSpPr/>
            <p:nvPr/>
          </p:nvGrpSpPr>
          <p:grpSpPr>
            <a:xfrm rot="5400000">
              <a:off x="1739877" y="1814287"/>
              <a:ext cx="2380137" cy="1004551"/>
              <a:chOff x="7060963" y="1707651"/>
              <a:chExt cx="2380137" cy="1004551"/>
            </a:xfrm>
          </p:grpSpPr>
          <p:grpSp>
            <p:nvGrpSpPr>
              <p:cNvPr id="1056" name="Google Shape;1056;p22"/>
              <p:cNvGrpSpPr/>
              <p:nvPr/>
            </p:nvGrpSpPr>
            <p:grpSpPr>
              <a:xfrm>
                <a:off x="7690661" y="1916371"/>
                <a:ext cx="773769" cy="597548"/>
                <a:chOff x="6278932" y="2465341"/>
                <a:chExt cx="1055764" cy="815320"/>
              </a:xfrm>
            </p:grpSpPr>
            <p:sp>
              <p:nvSpPr>
                <p:cNvPr id="1057" name="Google Shape;1057;p22"/>
                <p:cNvSpPr/>
                <p:nvPr/>
              </p:nvSpPr>
              <p:spPr>
                <a:xfrm rot="-5400000">
                  <a:off x="6390128" y="2356724"/>
                  <a:ext cx="812780" cy="1030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10540" extrusionOk="0">
                      <a:moveTo>
                        <a:pt x="205492" y="520751"/>
                      </a:moveTo>
                      <a:cubicBezTo>
                        <a:pt x="137846" y="520751"/>
                        <a:pt x="76581" y="504158"/>
                        <a:pt x="76581" y="504158"/>
                      </a:cubicBezTo>
                      <a:cubicBezTo>
                        <a:pt x="75305" y="504158"/>
                        <a:pt x="0" y="479908"/>
                        <a:pt x="0" y="422472"/>
                      </a:cubicBezTo>
                      <a:lnTo>
                        <a:pt x="0" y="0"/>
                      </a:lnTo>
                      <a:lnTo>
                        <a:pt x="410985" y="0"/>
                      </a:lnTo>
                      <a:lnTo>
                        <a:pt x="410985" y="422472"/>
                      </a:lnTo>
                      <a:cubicBezTo>
                        <a:pt x="410985" y="479908"/>
                        <a:pt x="335680" y="504158"/>
                        <a:pt x="334404" y="504158"/>
                      </a:cubicBezTo>
                      <a:cubicBezTo>
                        <a:pt x="333127" y="504158"/>
                        <a:pt x="273139" y="520751"/>
                        <a:pt x="205492" y="520751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8" name="Google Shape;1058;p22"/>
                <p:cNvSpPr/>
                <p:nvPr/>
              </p:nvSpPr>
              <p:spPr>
                <a:xfrm rot="-5400000">
                  <a:off x="6400424" y="2346388"/>
                  <a:ext cx="812780" cy="10557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23303" extrusionOk="0">
                      <a:moveTo>
                        <a:pt x="409708" y="2553"/>
                      </a:moveTo>
                      <a:lnTo>
                        <a:pt x="409708" y="422472"/>
                      </a:lnTo>
                      <a:cubicBezTo>
                        <a:pt x="409708" y="478631"/>
                        <a:pt x="335680" y="502882"/>
                        <a:pt x="334404" y="502882"/>
                      </a:cubicBezTo>
                      <a:cubicBezTo>
                        <a:pt x="334404" y="502882"/>
                        <a:pt x="273139" y="519475"/>
                        <a:pt x="205492" y="519475"/>
                      </a:cubicBezTo>
                      <a:cubicBezTo>
                        <a:pt x="137846" y="519475"/>
                        <a:pt x="77857" y="502882"/>
                        <a:pt x="76581" y="502882"/>
                      </a:cubicBezTo>
                      <a:cubicBezTo>
                        <a:pt x="75305" y="502882"/>
                        <a:pt x="1276" y="478631"/>
                        <a:pt x="1276" y="422472"/>
                      </a:cubicBezTo>
                      <a:lnTo>
                        <a:pt x="1276" y="2553"/>
                      </a:lnTo>
                      <a:lnTo>
                        <a:pt x="409708" y="2553"/>
                      </a:lnTo>
                      <a:moveTo>
                        <a:pt x="413537" y="0"/>
                      </a:moveTo>
                      <a:lnTo>
                        <a:pt x="0" y="0"/>
                      </a:lnTo>
                      <a:cubicBezTo>
                        <a:pt x="0" y="0"/>
                        <a:pt x="0" y="382905"/>
                        <a:pt x="0" y="423748"/>
                      </a:cubicBezTo>
                      <a:cubicBezTo>
                        <a:pt x="0" y="482461"/>
                        <a:pt x="77857" y="506711"/>
                        <a:pt x="77857" y="506711"/>
                      </a:cubicBezTo>
                      <a:cubicBezTo>
                        <a:pt x="77857" y="506711"/>
                        <a:pt x="137846" y="523304"/>
                        <a:pt x="206769" y="523304"/>
                      </a:cubicBezTo>
                      <a:cubicBezTo>
                        <a:pt x="275692" y="523304"/>
                        <a:pt x="335680" y="506711"/>
                        <a:pt x="335680" y="506711"/>
                      </a:cubicBezTo>
                      <a:cubicBezTo>
                        <a:pt x="335680" y="506711"/>
                        <a:pt x="413537" y="482461"/>
                        <a:pt x="413537" y="423748"/>
                      </a:cubicBezTo>
                      <a:cubicBezTo>
                        <a:pt x="413537" y="381629"/>
                        <a:pt x="413537" y="0"/>
                        <a:pt x="413537" y="0"/>
                      </a:cubicBezTo>
                      <a:lnTo>
                        <a:pt x="41353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9" name="Google Shape;1059;p22"/>
                <p:cNvSpPr/>
                <p:nvPr/>
              </p:nvSpPr>
              <p:spPr>
                <a:xfrm rot="-5400000">
                  <a:off x="6490714" y="2990578"/>
                  <a:ext cx="76197" cy="7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90" h="38290" extrusionOk="0">
                      <a:moveTo>
                        <a:pt x="40843" y="20422"/>
                      </a:moveTo>
                      <a:cubicBezTo>
                        <a:pt x="40843" y="31700"/>
                        <a:pt x="31700" y="40843"/>
                        <a:pt x="20422" y="40843"/>
                      </a:cubicBezTo>
                      <a:cubicBezTo>
                        <a:pt x="9143" y="40843"/>
                        <a:pt x="0" y="31700"/>
                        <a:pt x="0" y="20422"/>
                      </a:cubicBezTo>
                      <a:cubicBezTo>
                        <a:pt x="0" y="9143"/>
                        <a:pt x="9143" y="0"/>
                        <a:pt x="20422" y="0"/>
                      </a:cubicBezTo>
                      <a:cubicBezTo>
                        <a:pt x="31700" y="0"/>
                        <a:pt x="40843" y="9143"/>
                        <a:pt x="40843" y="20422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0" name="Google Shape;1060;p22"/>
                <p:cNvSpPr/>
                <p:nvPr/>
              </p:nvSpPr>
              <p:spPr>
                <a:xfrm rot="-5400000">
                  <a:off x="6052901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1" name="Google Shape;1061;p22"/>
                <p:cNvSpPr/>
                <p:nvPr/>
              </p:nvSpPr>
              <p:spPr>
                <a:xfrm rot="-5400000">
                  <a:off x="6668634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062" name="Google Shape;1062;p22"/>
              <p:cNvSpPr/>
              <p:nvPr/>
            </p:nvSpPr>
            <p:spPr>
              <a:xfrm rot="-5400000">
                <a:off x="7748756" y="1019858"/>
                <a:ext cx="1004551" cy="2380137"/>
              </a:xfrm>
              <a:custGeom>
                <a:avLst/>
                <a:gdLst/>
                <a:ahLst/>
                <a:cxnLst/>
                <a:rect l="l" t="t" r="r" b="b"/>
                <a:pathLst>
                  <a:path w="689229" h="1608201" extrusionOk="0">
                    <a:moveTo>
                      <a:pt x="689229" y="1613307"/>
                    </a:moveTo>
                    <a:lnTo>
                      <a:pt x="0" y="1613307"/>
                    </a:lnTo>
                    <a:lnTo>
                      <a:pt x="0" y="0"/>
                    </a:lnTo>
                    <a:lnTo>
                      <a:pt x="68922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6"/>
                </a:solidFill>
                <a:prstDash val="dash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7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063" name="Google Shape;1063;p22"/>
              <p:cNvGrpSpPr/>
              <p:nvPr/>
            </p:nvGrpSpPr>
            <p:grpSpPr>
              <a:xfrm rot="5400000">
                <a:off x="7557427" y="2169232"/>
                <a:ext cx="408947" cy="80700"/>
                <a:chOff x="7979678" y="1964696"/>
                <a:chExt cx="408947" cy="80700"/>
              </a:xfrm>
            </p:grpSpPr>
            <p:sp>
              <p:nvSpPr>
                <p:cNvPr id="1064" name="Google Shape;1064;p22"/>
                <p:cNvSpPr/>
                <p:nvPr/>
              </p:nvSpPr>
              <p:spPr>
                <a:xfrm>
                  <a:off x="7979678" y="1964696"/>
                  <a:ext cx="80700" cy="807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5" name="Google Shape;1065;p22"/>
                <p:cNvSpPr/>
                <p:nvPr/>
              </p:nvSpPr>
              <p:spPr>
                <a:xfrm>
                  <a:off x="8089094" y="1964696"/>
                  <a:ext cx="80700" cy="807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6" name="Google Shape;1066;p22"/>
                <p:cNvSpPr/>
                <p:nvPr/>
              </p:nvSpPr>
              <p:spPr>
                <a:xfrm>
                  <a:off x="8198510" y="1964696"/>
                  <a:ext cx="80700" cy="807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7" name="Google Shape;1067;p22"/>
                <p:cNvSpPr/>
                <p:nvPr/>
              </p:nvSpPr>
              <p:spPr>
                <a:xfrm>
                  <a:off x="8307925" y="1964696"/>
                  <a:ext cx="80700" cy="807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166" name="Google Shape;1166;p22"/>
            <p:cNvGrpSpPr/>
            <p:nvPr/>
          </p:nvGrpSpPr>
          <p:grpSpPr>
            <a:xfrm rot="5400000">
              <a:off x="937100" y="1814287"/>
              <a:ext cx="2380137" cy="1004551"/>
              <a:chOff x="7060963" y="1707651"/>
              <a:chExt cx="2380137" cy="1004551"/>
            </a:xfrm>
          </p:grpSpPr>
          <p:grpSp>
            <p:nvGrpSpPr>
              <p:cNvPr id="1167" name="Google Shape;1167;p22"/>
              <p:cNvGrpSpPr/>
              <p:nvPr/>
            </p:nvGrpSpPr>
            <p:grpSpPr>
              <a:xfrm>
                <a:off x="7690661" y="1916371"/>
                <a:ext cx="773769" cy="597548"/>
                <a:chOff x="6278932" y="2465341"/>
                <a:chExt cx="1055764" cy="815320"/>
              </a:xfrm>
            </p:grpSpPr>
            <p:sp>
              <p:nvSpPr>
                <p:cNvPr id="1168" name="Google Shape;1168;p22"/>
                <p:cNvSpPr/>
                <p:nvPr/>
              </p:nvSpPr>
              <p:spPr>
                <a:xfrm rot="-5400000">
                  <a:off x="6390128" y="2356724"/>
                  <a:ext cx="812780" cy="1030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10540" extrusionOk="0">
                      <a:moveTo>
                        <a:pt x="205492" y="520751"/>
                      </a:moveTo>
                      <a:cubicBezTo>
                        <a:pt x="137846" y="520751"/>
                        <a:pt x="76581" y="504158"/>
                        <a:pt x="76581" y="504158"/>
                      </a:cubicBezTo>
                      <a:cubicBezTo>
                        <a:pt x="75305" y="504158"/>
                        <a:pt x="0" y="479908"/>
                        <a:pt x="0" y="422472"/>
                      </a:cubicBezTo>
                      <a:lnTo>
                        <a:pt x="0" y="0"/>
                      </a:lnTo>
                      <a:lnTo>
                        <a:pt x="410985" y="0"/>
                      </a:lnTo>
                      <a:lnTo>
                        <a:pt x="410985" y="422472"/>
                      </a:lnTo>
                      <a:cubicBezTo>
                        <a:pt x="410985" y="479908"/>
                        <a:pt x="335680" y="504158"/>
                        <a:pt x="334404" y="504158"/>
                      </a:cubicBezTo>
                      <a:cubicBezTo>
                        <a:pt x="333127" y="504158"/>
                        <a:pt x="273139" y="520751"/>
                        <a:pt x="205492" y="520751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9" name="Google Shape;1169;p22"/>
                <p:cNvSpPr/>
                <p:nvPr/>
              </p:nvSpPr>
              <p:spPr>
                <a:xfrm rot="-5400000">
                  <a:off x="6400424" y="2346388"/>
                  <a:ext cx="812780" cy="10557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23303" extrusionOk="0">
                      <a:moveTo>
                        <a:pt x="409708" y="2553"/>
                      </a:moveTo>
                      <a:lnTo>
                        <a:pt x="409708" y="422472"/>
                      </a:lnTo>
                      <a:cubicBezTo>
                        <a:pt x="409708" y="478631"/>
                        <a:pt x="335680" y="502882"/>
                        <a:pt x="334404" y="502882"/>
                      </a:cubicBezTo>
                      <a:cubicBezTo>
                        <a:pt x="334404" y="502882"/>
                        <a:pt x="273139" y="519475"/>
                        <a:pt x="205492" y="519475"/>
                      </a:cubicBezTo>
                      <a:cubicBezTo>
                        <a:pt x="137846" y="519475"/>
                        <a:pt x="77857" y="502882"/>
                        <a:pt x="76581" y="502882"/>
                      </a:cubicBezTo>
                      <a:cubicBezTo>
                        <a:pt x="75305" y="502882"/>
                        <a:pt x="1276" y="478631"/>
                        <a:pt x="1276" y="422472"/>
                      </a:cubicBezTo>
                      <a:lnTo>
                        <a:pt x="1276" y="2553"/>
                      </a:lnTo>
                      <a:lnTo>
                        <a:pt x="409708" y="2553"/>
                      </a:lnTo>
                      <a:moveTo>
                        <a:pt x="413537" y="0"/>
                      </a:moveTo>
                      <a:lnTo>
                        <a:pt x="0" y="0"/>
                      </a:lnTo>
                      <a:cubicBezTo>
                        <a:pt x="0" y="0"/>
                        <a:pt x="0" y="382905"/>
                        <a:pt x="0" y="423748"/>
                      </a:cubicBezTo>
                      <a:cubicBezTo>
                        <a:pt x="0" y="482461"/>
                        <a:pt x="77857" y="506711"/>
                        <a:pt x="77857" y="506711"/>
                      </a:cubicBezTo>
                      <a:cubicBezTo>
                        <a:pt x="77857" y="506711"/>
                        <a:pt x="137846" y="523304"/>
                        <a:pt x="206769" y="523304"/>
                      </a:cubicBezTo>
                      <a:cubicBezTo>
                        <a:pt x="275692" y="523304"/>
                        <a:pt x="335680" y="506711"/>
                        <a:pt x="335680" y="506711"/>
                      </a:cubicBezTo>
                      <a:cubicBezTo>
                        <a:pt x="335680" y="506711"/>
                        <a:pt x="413537" y="482461"/>
                        <a:pt x="413537" y="423748"/>
                      </a:cubicBezTo>
                      <a:cubicBezTo>
                        <a:pt x="413537" y="381629"/>
                        <a:pt x="413537" y="0"/>
                        <a:pt x="413537" y="0"/>
                      </a:cubicBezTo>
                      <a:lnTo>
                        <a:pt x="41353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0" name="Google Shape;1170;p22"/>
                <p:cNvSpPr/>
                <p:nvPr/>
              </p:nvSpPr>
              <p:spPr>
                <a:xfrm rot="-5400000">
                  <a:off x="6490714" y="2990578"/>
                  <a:ext cx="76197" cy="7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90" h="38290" extrusionOk="0">
                      <a:moveTo>
                        <a:pt x="40843" y="20422"/>
                      </a:moveTo>
                      <a:cubicBezTo>
                        <a:pt x="40843" y="31700"/>
                        <a:pt x="31700" y="40843"/>
                        <a:pt x="20422" y="40843"/>
                      </a:cubicBezTo>
                      <a:cubicBezTo>
                        <a:pt x="9143" y="40843"/>
                        <a:pt x="0" y="31700"/>
                        <a:pt x="0" y="20422"/>
                      </a:cubicBezTo>
                      <a:cubicBezTo>
                        <a:pt x="0" y="9143"/>
                        <a:pt x="9143" y="0"/>
                        <a:pt x="20422" y="0"/>
                      </a:cubicBezTo>
                      <a:cubicBezTo>
                        <a:pt x="31700" y="0"/>
                        <a:pt x="40843" y="9143"/>
                        <a:pt x="40843" y="20422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1" name="Google Shape;1171;p22"/>
                <p:cNvSpPr/>
                <p:nvPr/>
              </p:nvSpPr>
              <p:spPr>
                <a:xfrm rot="-5400000">
                  <a:off x="6052901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2" name="Google Shape;1172;p22"/>
                <p:cNvSpPr/>
                <p:nvPr/>
              </p:nvSpPr>
              <p:spPr>
                <a:xfrm rot="-5400000">
                  <a:off x="6668634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173" name="Google Shape;1173;p22"/>
              <p:cNvSpPr/>
              <p:nvPr/>
            </p:nvSpPr>
            <p:spPr>
              <a:xfrm rot="-5400000">
                <a:off x="7748756" y="1019858"/>
                <a:ext cx="1004551" cy="2380137"/>
              </a:xfrm>
              <a:custGeom>
                <a:avLst/>
                <a:gdLst/>
                <a:ahLst/>
                <a:cxnLst/>
                <a:rect l="l" t="t" r="r" b="b"/>
                <a:pathLst>
                  <a:path w="689229" h="1608201" extrusionOk="0">
                    <a:moveTo>
                      <a:pt x="689229" y="1613307"/>
                    </a:moveTo>
                    <a:lnTo>
                      <a:pt x="0" y="1613307"/>
                    </a:lnTo>
                    <a:lnTo>
                      <a:pt x="0" y="0"/>
                    </a:lnTo>
                    <a:lnTo>
                      <a:pt x="68922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6"/>
                </a:solidFill>
                <a:prstDash val="dash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7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174" name="Google Shape;1174;p22"/>
              <p:cNvGrpSpPr/>
              <p:nvPr/>
            </p:nvGrpSpPr>
            <p:grpSpPr>
              <a:xfrm rot="5400000">
                <a:off x="7557427" y="2169232"/>
                <a:ext cx="408947" cy="80700"/>
                <a:chOff x="7979678" y="1964696"/>
                <a:chExt cx="408947" cy="80700"/>
              </a:xfrm>
            </p:grpSpPr>
            <p:sp>
              <p:nvSpPr>
                <p:cNvPr id="1175" name="Google Shape;1175;p22"/>
                <p:cNvSpPr/>
                <p:nvPr/>
              </p:nvSpPr>
              <p:spPr>
                <a:xfrm>
                  <a:off x="7979678" y="1964696"/>
                  <a:ext cx="80700" cy="807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6" name="Google Shape;1176;p22"/>
                <p:cNvSpPr/>
                <p:nvPr/>
              </p:nvSpPr>
              <p:spPr>
                <a:xfrm>
                  <a:off x="8089094" y="1964696"/>
                  <a:ext cx="80700" cy="807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7" name="Google Shape;1177;p22"/>
                <p:cNvSpPr/>
                <p:nvPr/>
              </p:nvSpPr>
              <p:spPr>
                <a:xfrm>
                  <a:off x="8198510" y="1964696"/>
                  <a:ext cx="80700" cy="807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8" name="Google Shape;1178;p22"/>
                <p:cNvSpPr/>
                <p:nvPr/>
              </p:nvSpPr>
              <p:spPr>
                <a:xfrm>
                  <a:off x="8307925" y="1964696"/>
                  <a:ext cx="80700" cy="807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294" name="Google Shape;1294;p22"/>
            <p:cNvGrpSpPr/>
            <p:nvPr/>
          </p:nvGrpSpPr>
          <p:grpSpPr>
            <a:xfrm rot="5400000">
              <a:off x="2547597" y="1814287"/>
              <a:ext cx="2380137" cy="1004551"/>
              <a:chOff x="7060963" y="1707651"/>
              <a:chExt cx="2380137" cy="1004551"/>
            </a:xfrm>
          </p:grpSpPr>
          <p:grpSp>
            <p:nvGrpSpPr>
              <p:cNvPr id="1295" name="Google Shape;1295;p22"/>
              <p:cNvGrpSpPr/>
              <p:nvPr/>
            </p:nvGrpSpPr>
            <p:grpSpPr>
              <a:xfrm>
                <a:off x="7690661" y="1916371"/>
                <a:ext cx="773769" cy="597548"/>
                <a:chOff x="6278932" y="2465341"/>
                <a:chExt cx="1055764" cy="815320"/>
              </a:xfrm>
            </p:grpSpPr>
            <p:sp>
              <p:nvSpPr>
                <p:cNvPr id="1296" name="Google Shape;1296;p22"/>
                <p:cNvSpPr/>
                <p:nvPr/>
              </p:nvSpPr>
              <p:spPr>
                <a:xfrm rot="-5400000">
                  <a:off x="6390128" y="2356724"/>
                  <a:ext cx="812780" cy="1030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10540" extrusionOk="0">
                      <a:moveTo>
                        <a:pt x="205492" y="520751"/>
                      </a:moveTo>
                      <a:cubicBezTo>
                        <a:pt x="137846" y="520751"/>
                        <a:pt x="76581" y="504158"/>
                        <a:pt x="76581" y="504158"/>
                      </a:cubicBezTo>
                      <a:cubicBezTo>
                        <a:pt x="75305" y="504158"/>
                        <a:pt x="0" y="479908"/>
                        <a:pt x="0" y="422472"/>
                      </a:cubicBezTo>
                      <a:lnTo>
                        <a:pt x="0" y="0"/>
                      </a:lnTo>
                      <a:lnTo>
                        <a:pt x="410985" y="0"/>
                      </a:lnTo>
                      <a:lnTo>
                        <a:pt x="410985" y="422472"/>
                      </a:lnTo>
                      <a:cubicBezTo>
                        <a:pt x="410985" y="479908"/>
                        <a:pt x="335680" y="504158"/>
                        <a:pt x="334404" y="504158"/>
                      </a:cubicBezTo>
                      <a:cubicBezTo>
                        <a:pt x="333127" y="504158"/>
                        <a:pt x="273139" y="520751"/>
                        <a:pt x="205492" y="520751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7" name="Google Shape;1297;p22"/>
                <p:cNvSpPr/>
                <p:nvPr/>
              </p:nvSpPr>
              <p:spPr>
                <a:xfrm rot="-5400000">
                  <a:off x="6400424" y="2346388"/>
                  <a:ext cx="812780" cy="10557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23303" extrusionOk="0">
                      <a:moveTo>
                        <a:pt x="409708" y="2553"/>
                      </a:moveTo>
                      <a:lnTo>
                        <a:pt x="409708" y="422472"/>
                      </a:lnTo>
                      <a:cubicBezTo>
                        <a:pt x="409708" y="478631"/>
                        <a:pt x="335680" y="502882"/>
                        <a:pt x="334404" y="502882"/>
                      </a:cubicBezTo>
                      <a:cubicBezTo>
                        <a:pt x="334404" y="502882"/>
                        <a:pt x="273139" y="519475"/>
                        <a:pt x="205492" y="519475"/>
                      </a:cubicBezTo>
                      <a:cubicBezTo>
                        <a:pt x="137846" y="519475"/>
                        <a:pt x="77857" y="502882"/>
                        <a:pt x="76581" y="502882"/>
                      </a:cubicBezTo>
                      <a:cubicBezTo>
                        <a:pt x="75305" y="502882"/>
                        <a:pt x="1276" y="478631"/>
                        <a:pt x="1276" y="422472"/>
                      </a:cubicBezTo>
                      <a:lnTo>
                        <a:pt x="1276" y="2553"/>
                      </a:lnTo>
                      <a:lnTo>
                        <a:pt x="409708" y="2553"/>
                      </a:lnTo>
                      <a:moveTo>
                        <a:pt x="413537" y="0"/>
                      </a:moveTo>
                      <a:lnTo>
                        <a:pt x="0" y="0"/>
                      </a:lnTo>
                      <a:cubicBezTo>
                        <a:pt x="0" y="0"/>
                        <a:pt x="0" y="382905"/>
                        <a:pt x="0" y="423748"/>
                      </a:cubicBezTo>
                      <a:cubicBezTo>
                        <a:pt x="0" y="482461"/>
                        <a:pt x="77857" y="506711"/>
                        <a:pt x="77857" y="506711"/>
                      </a:cubicBezTo>
                      <a:cubicBezTo>
                        <a:pt x="77857" y="506711"/>
                        <a:pt x="137846" y="523304"/>
                        <a:pt x="206769" y="523304"/>
                      </a:cubicBezTo>
                      <a:cubicBezTo>
                        <a:pt x="275692" y="523304"/>
                        <a:pt x="335680" y="506711"/>
                        <a:pt x="335680" y="506711"/>
                      </a:cubicBezTo>
                      <a:cubicBezTo>
                        <a:pt x="335680" y="506711"/>
                        <a:pt x="413537" y="482461"/>
                        <a:pt x="413537" y="423748"/>
                      </a:cubicBezTo>
                      <a:cubicBezTo>
                        <a:pt x="413537" y="381629"/>
                        <a:pt x="413537" y="0"/>
                        <a:pt x="413537" y="0"/>
                      </a:cubicBezTo>
                      <a:lnTo>
                        <a:pt x="41353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8" name="Google Shape;1298;p22"/>
                <p:cNvSpPr/>
                <p:nvPr/>
              </p:nvSpPr>
              <p:spPr>
                <a:xfrm rot="-5400000">
                  <a:off x="6490714" y="2990578"/>
                  <a:ext cx="76197" cy="7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90" h="38290" extrusionOk="0">
                      <a:moveTo>
                        <a:pt x="40843" y="20422"/>
                      </a:moveTo>
                      <a:cubicBezTo>
                        <a:pt x="40843" y="31700"/>
                        <a:pt x="31700" y="40843"/>
                        <a:pt x="20422" y="40843"/>
                      </a:cubicBezTo>
                      <a:cubicBezTo>
                        <a:pt x="9143" y="40843"/>
                        <a:pt x="0" y="31700"/>
                        <a:pt x="0" y="20422"/>
                      </a:cubicBezTo>
                      <a:cubicBezTo>
                        <a:pt x="0" y="9143"/>
                        <a:pt x="9143" y="0"/>
                        <a:pt x="20422" y="0"/>
                      </a:cubicBezTo>
                      <a:cubicBezTo>
                        <a:pt x="31700" y="0"/>
                        <a:pt x="40843" y="9143"/>
                        <a:pt x="40843" y="20422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9" name="Google Shape;1299;p22"/>
                <p:cNvSpPr/>
                <p:nvPr/>
              </p:nvSpPr>
              <p:spPr>
                <a:xfrm rot="-5400000">
                  <a:off x="6052901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0" name="Google Shape;1300;p22"/>
                <p:cNvSpPr/>
                <p:nvPr/>
              </p:nvSpPr>
              <p:spPr>
                <a:xfrm rot="-5400000">
                  <a:off x="6668634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301" name="Google Shape;1301;p22"/>
              <p:cNvSpPr/>
              <p:nvPr/>
            </p:nvSpPr>
            <p:spPr>
              <a:xfrm rot="-5400000">
                <a:off x="7748756" y="1019858"/>
                <a:ext cx="1004551" cy="2380137"/>
              </a:xfrm>
              <a:custGeom>
                <a:avLst/>
                <a:gdLst/>
                <a:ahLst/>
                <a:cxnLst/>
                <a:rect l="l" t="t" r="r" b="b"/>
                <a:pathLst>
                  <a:path w="689229" h="1608201" extrusionOk="0">
                    <a:moveTo>
                      <a:pt x="689229" y="1613307"/>
                    </a:moveTo>
                    <a:lnTo>
                      <a:pt x="0" y="1613307"/>
                    </a:lnTo>
                    <a:lnTo>
                      <a:pt x="0" y="0"/>
                    </a:lnTo>
                    <a:lnTo>
                      <a:pt x="68922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6"/>
                </a:solidFill>
                <a:prstDash val="dash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7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02" name="Google Shape;1302;p22"/>
              <p:cNvGrpSpPr/>
              <p:nvPr/>
            </p:nvGrpSpPr>
            <p:grpSpPr>
              <a:xfrm rot="5400000">
                <a:off x="7557427" y="2169232"/>
                <a:ext cx="408947" cy="80700"/>
                <a:chOff x="7979678" y="1964696"/>
                <a:chExt cx="408947" cy="80700"/>
              </a:xfrm>
            </p:grpSpPr>
            <p:sp>
              <p:nvSpPr>
                <p:cNvPr id="1303" name="Google Shape;1303;p22"/>
                <p:cNvSpPr/>
                <p:nvPr/>
              </p:nvSpPr>
              <p:spPr>
                <a:xfrm>
                  <a:off x="7979678" y="1964696"/>
                  <a:ext cx="80700" cy="807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4" name="Google Shape;1304;p22"/>
                <p:cNvSpPr/>
                <p:nvPr/>
              </p:nvSpPr>
              <p:spPr>
                <a:xfrm>
                  <a:off x="8089094" y="1964696"/>
                  <a:ext cx="80700" cy="807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5" name="Google Shape;1305;p22"/>
                <p:cNvSpPr/>
                <p:nvPr/>
              </p:nvSpPr>
              <p:spPr>
                <a:xfrm>
                  <a:off x="8198510" y="1964696"/>
                  <a:ext cx="80700" cy="807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6" name="Google Shape;1306;p22"/>
                <p:cNvSpPr/>
                <p:nvPr/>
              </p:nvSpPr>
              <p:spPr>
                <a:xfrm>
                  <a:off x="8307925" y="1964696"/>
                  <a:ext cx="80700" cy="807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641" name="Google Shape;912;p21">
            <a:extLst>
              <a:ext uri="{FF2B5EF4-FFF2-40B4-BE49-F238E27FC236}">
                <a16:creationId xmlns:a16="http://schemas.microsoft.com/office/drawing/2014/main" id="{54D55A06-F04E-40AC-AF26-F03B21195864}"/>
              </a:ext>
            </a:extLst>
          </p:cNvPr>
          <p:cNvSpPr txBox="1"/>
          <p:nvPr/>
        </p:nvSpPr>
        <p:spPr>
          <a:xfrm rot="16201666">
            <a:off x="1686481" y="3971696"/>
            <a:ext cx="446637" cy="234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</a:t>
            </a:r>
            <a:r>
              <a:rPr lang="en-US" sz="800" baseline="-25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</a:t>
            </a: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conc.</a:t>
            </a:r>
            <a:endParaRPr sz="800" dirty="0"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913;p21">
            <a:extLst>
              <a:ext uri="{FF2B5EF4-FFF2-40B4-BE49-F238E27FC236}">
                <a16:creationId xmlns:a16="http://schemas.microsoft.com/office/drawing/2014/main" id="{CB5852A7-84CA-45E6-BD52-77BB683E8EE2}"/>
              </a:ext>
            </a:extLst>
          </p:cNvPr>
          <p:cNvSpPr txBox="1"/>
          <p:nvPr/>
        </p:nvSpPr>
        <p:spPr>
          <a:xfrm rot="16200000">
            <a:off x="1655667" y="3604420"/>
            <a:ext cx="402000" cy="1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Chiller</a:t>
            </a:r>
            <a:endParaRPr sz="800" dirty="0">
              <a:ea typeface="Calibri"/>
              <a:cs typeface="Calibri"/>
              <a:sym typeface="Calibri"/>
            </a:endParaRPr>
          </a:p>
        </p:txBody>
      </p:sp>
      <p:grpSp>
        <p:nvGrpSpPr>
          <p:cNvPr id="643" name="Google Shape;1020;p21">
            <a:extLst>
              <a:ext uri="{FF2B5EF4-FFF2-40B4-BE49-F238E27FC236}">
                <a16:creationId xmlns:a16="http://schemas.microsoft.com/office/drawing/2014/main" id="{163C1F5C-20AC-447F-AC3F-F646C3E96993}"/>
              </a:ext>
            </a:extLst>
          </p:cNvPr>
          <p:cNvGrpSpPr/>
          <p:nvPr/>
        </p:nvGrpSpPr>
        <p:grpSpPr>
          <a:xfrm>
            <a:off x="1624209" y="3508620"/>
            <a:ext cx="156000" cy="388500"/>
            <a:chOff x="629613" y="4299300"/>
            <a:chExt cx="156000" cy="388500"/>
          </a:xfrm>
        </p:grpSpPr>
        <p:sp>
          <p:nvSpPr>
            <p:cNvPr id="644" name="Google Shape;1021;p21">
              <a:extLst>
                <a:ext uri="{FF2B5EF4-FFF2-40B4-BE49-F238E27FC236}">
                  <a16:creationId xmlns:a16="http://schemas.microsoft.com/office/drawing/2014/main" id="{071CB5DE-49D6-4879-808D-3BEEF7A27096}"/>
                </a:ext>
              </a:extLst>
            </p:cNvPr>
            <p:cNvSpPr/>
            <p:nvPr/>
          </p:nvSpPr>
          <p:spPr>
            <a:xfrm>
              <a:off x="629613" y="4299300"/>
              <a:ext cx="156000" cy="388500"/>
            </a:xfrm>
            <a:prstGeom prst="rect">
              <a:avLst/>
            </a:prstGeom>
            <a:solidFill>
              <a:srgbClr val="B7B7B7"/>
            </a:solidFill>
            <a:ln w="31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/>
            </a:p>
          </p:txBody>
        </p:sp>
        <p:sp>
          <p:nvSpPr>
            <p:cNvPr id="645" name="Google Shape;1022;p21">
              <a:extLst>
                <a:ext uri="{FF2B5EF4-FFF2-40B4-BE49-F238E27FC236}">
                  <a16:creationId xmlns:a16="http://schemas.microsoft.com/office/drawing/2014/main" id="{8A56DD4C-C188-43D3-8D68-E08F9AC7601B}"/>
                </a:ext>
              </a:extLst>
            </p:cNvPr>
            <p:cNvSpPr/>
            <p:nvPr/>
          </p:nvSpPr>
          <p:spPr>
            <a:xfrm rot="-5400000">
              <a:off x="667279" y="4453208"/>
              <a:ext cx="80700" cy="807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7" name="Group 646">
            <a:extLst>
              <a:ext uri="{FF2B5EF4-FFF2-40B4-BE49-F238E27FC236}">
                <a16:creationId xmlns:a16="http://schemas.microsoft.com/office/drawing/2014/main" id="{2C2171EA-CD27-4BBC-8EA9-09750279CFEC}"/>
              </a:ext>
            </a:extLst>
          </p:cNvPr>
          <p:cNvGrpSpPr/>
          <p:nvPr/>
        </p:nvGrpSpPr>
        <p:grpSpPr>
          <a:xfrm rot="16200000">
            <a:off x="1565657" y="4025684"/>
            <a:ext cx="281635" cy="164437"/>
            <a:chOff x="7419508" y="5183671"/>
            <a:chExt cx="281635" cy="164437"/>
          </a:xfrm>
        </p:grpSpPr>
        <p:grpSp>
          <p:nvGrpSpPr>
            <p:cNvPr id="648" name="Group 647">
              <a:extLst>
                <a:ext uri="{FF2B5EF4-FFF2-40B4-BE49-F238E27FC236}">
                  <a16:creationId xmlns:a16="http://schemas.microsoft.com/office/drawing/2014/main" id="{46A2D771-4720-485A-90DA-529248ACB0C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19508" y="5183671"/>
              <a:ext cx="281635" cy="164437"/>
              <a:chOff x="7596664" y="5194759"/>
              <a:chExt cx="1135433" cy="662938"/>
            </a:xfrm>
          </p:grpSpPr>
          <p:sp>
            <p:nvSpPr>
              <p:cNvPr id="650" name="Rectangle 649">
                <a:extLst>
                  <a:ext uri="{FF2B5EF4-FFF2-40B4-BE49-F238E27FC236}">
                    <a16:creationId xmlns:a16="http://schemas.microsoft.com/office/drawing/2014/main" id="{B5E70807-83D6-461F-8DBF-65DBC4CFDBF2}"/>
                  </a:ext>
                </a:extLst>
              </p:cNvPr>
              <p:cNvSpPr/>
              <p:nvPr/>
            </p:nvSpPr>
            <p:spPr>
              <a:xfrm>
                <a:off x="7596664" y="5194759"/>
                <a:ext cx="1135433" cy="66293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51" name="Straight Connector 650">
                <a:extLst>
                  <a:ext uri="{FF2B5EF4-FFF2-40B4-BE49-F238E27FC236}">
                    <a16:creationId xmlns:a16="http://schemas.microsoft.com/office/drawing/2014/main" id="{12C010C5-71D7-4DC3-9D5B-320C331C5C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6664" y="5641634"/>
                <a:ext cx="1135433" cy="0"/>
              </a:xfrm>
              <a:prstGeom prst="line">
                <a:avLst/>
              </a:prstGeom>
              <a:ln w="3175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9" name="Oval 648">
              <a:extLst>
                <a:ext uri="{FF2B5EF4-FFF2-40B4-BE49-F238E27FC236}">
                  <a16:creationId xmlns:a16="http://schemas.microsoft.com/office/drawing/2014/main" id="{0EAF79DC-7133-4E52-B64A-C5C3421E7375}"/>
                </a:ext>
              </a:extLst>
            </p:cNvPr>
            <p:cNvSpPr/>
            <p:nvPr/>
          </p:nvSpPr>
          <p:spPr>
            <a:xfrm>
              <a:off x="7519984" y="5208002"/>
              <a:ext cx="80683" cy="80683"/>
            </a:xfrm>
            <a:prstGeom prst="ellipse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7" name="Google Shape;991;p21">
            <a:extLst>
              <a:ext uri="{FF2B5EF4-FFF2-40B4-BE49-F238E27FC236}">
                <a16:creationId xmlns:a16="http://schemas.microsoft.com/office/drawing/2014/main" id="{B8F35E14-56D7-40D8-B606-4ECA4924E9A7}"/>
              </a:ext>
            </a:extLst>
          </p:cNvPr>
          <p:cNvSpPr txBox="1"/>
          <p:nvPr/>
        </p:nvSpPr>
        <p:spPr>
          <a:xfrm rot="16200000">
            <a:off x="2962063" y="3853361"/>
            <a:ext cx="711900" cy="209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85000"/>
              </a:lnSpc>
            </a:pPr>
            <a:r>
              <a:rPr lang="en-US" sz="8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L1 Printers</a:t>
            </a:r>
            <a:endParaRPr sz="800" dirty="0"/>
          </a:p>
        </p:txBody>
      </p: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38671DA4-75F7-4A15-8368-617E0DB650FC}"/>
              </a:ext>
            </a:extLst>
          </p:cNvPr>
          <p:cNvGrpSpPr/>
          <p:nvPr/>
        </p:nvGrpSpPr>
        <p:grpSpPr>
          <a:xfrm rot="16200000">
            <a:off x="1494426" y="3942113"/>
            <a:ext cx="2615048" cy="2380137"/>
            <a:chOff x="1624893" y="1126494"/>
            <a:chExt cx="2615048" cy="2380137"/>
          </a:xfrm>
        </p:grpSpPr>
        <p:grpSp>
          <p:nvGrpSpPr>
            <p:cNvPr id="485" name="Google Shape;1055;p22">
              <a:extLst>
                <a:ext uri="{FF2B5EF4-FFF2-40B4-BE49-F238E27FC236}">
                  <a16:creationId xmlns:a16="http://schemas.microsoft.com/office/drawing/2014/main" id="{61904750-FDB7-4F5F-B151-AC86E9C3140B}"/>
                </a:ext>
              </a:extLst>
            </p:cNvPr>
            <p:cNvGrpSpPr/>
            <p:nvPr/>
          </p:nvGrpSpPr>
          <p:grpSpPr>
            <a:xfrm rot="5400000">
              <a:off x="1739877" y="1814287"/>
              <a:ext cx="2380137" cy="1004551"/>
              <a:chOff x="7060963" y="1707651"/>
              <a:chExt cx="2380137" cy="1004551"/>
            </a:xfrm>
          </p:grpSpPr>
          <p:grpSp>
            <p:nvGrpSpPr>
              <p:cNvPr id="512" name="Google Shape;1056;p22">
                <a:extLst>
                  <a:ext uri="{FF2B5EF4-FFF2-40B4-BE49-F238E27FC236}">
                    <a16:creationId xmlns:a16="http://schemas.microsoft.com/office/drawing/2014/main" id="{151A59A5-5C0D-49C2-A5E0-38A0DED08D45}"/>
                  </a:ext>
                </a:extLst>
              </p:cNvPr>
              <p:cNvGrpSpPr/>
              <p:nvPr/>
            </p:nvGrpSpPr>
            <p:grpSpPr>
              <a:xfrm>
                <a:off x="7690661" y="1916371"/>
                <a:ext cx="773769" cy="597548"/>
                <a:chOff x="6278932" y="2465341"/>
                <a:chExt cx="1055764" cy="815320"/>
              </a:xfrm>
            </p:grpSpPr>
            <p:sp>
              <p:nvSpPr>
                <p:cNvPr id="519" name="Google Shape;1057;p22">
                  <a:extLst>
                    <a:ext uri="{FF2B5EF4-FFF2-40B4-BE49-F238E27FC236}">
                      <a16:creationId xmlns:a16="http://schemas.microsoft.com/office/drawing/2014/main" id="{70A4E276-759A-408B-BA94-4E1E9AF0FC10}"/>
                    </a:ext>
                  </a:extLst>
                </p:cNvPr>
                <p:cNvSpPr/>
                <p:nvPr/>
              </p:nvSpPr>
              <p:spPr>
                <a:xfrm rot="-5400000">
                  <a:off x="6390128" y="2356724"/>
                  <a:ext cx="812780" cy="1030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10540" extrusionOk="0">
                      <a:moveTo>
                        <a:pt x="205492" y="520751"/>
                      </a:moveTo>
                      <a:cubicBezTo>
                        <a:pt x="137846" y="520751"/>
                        <a:pt x="76581" y="504158"/>
                        <a:pt x="76581" y="504158"/>
                      </a:cubicBezTo>
                      <a:cubicBezTo>
                        <a:pt x="75305" y="504158"/>
                        <a:pt x="0" y="479908"/>
                        <a:pt x="0" y="422472"/>
                      </a:cubicBezTo>
                      <a:lnTo>
                        <a:pt x="0" y="0"/>
                      </a:lnTo>
                      <a:lnTo>
                        <a:pt x="410985" y="0"/>
                      </a:lnTo>
                      <a:lnTo>
                        <a:pt x="410985" y="422472"/>
                      </a:lnTo>
                      <a:cubicBezTo>
                        <a:pt x="410985" y="479908"/>
                        <a:pt x="335680" y="504158"/>
                        <a:pt x="334404" y="504158"/>
                      </a:cubicBezTo>
                      <a:cubicBezTo>
                        <a:pt x="333127" y="504158"/>
                        <a:pt x="273139" y="520751"/>
                        <a:pt x="205492" y="520751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0" name="Google Shape;1058;p22">
                  <a:extLst>
                    <a:ext uri="{FF2B5EF4-FFF2-40B4-BE49-F238E27FC236}">
                      <a16:creationId xmlns:a16="http://schemas.microsoft.com/office/drawing/2014/main" id="{46C9B26C-B9D8-4C14-8508-61D9AB8B63C9}"/>
                    </a:ext>
                  </a:extLst>
                </p:cNvPr>
                <p:cNvSpPr/>
                <p:nvPr/>
              </p:nvSpPr>
              <p:spPr>
                <a:xfrm rot="-5400000">
                  <a:off x="6400424" y="2346388"/>
                  <a:ext cx="812780" cy="10557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23303" extrusionOk="0">
                      <a:moveTo>
                        <a:pt x="409708" y="2553"/>
                      </a:moveTo>
                      <a:lnTo>
                        <a:pt x="409708" y="422472"/>
                      </a:lnTo>
                      <a:cubicBezTo>
                        <a:pt x="409708" y="478631"/>
                        <a:pt x="335680" y="502882"/>
                        <a:pt x="334404" y="502882"/>
                      </a:cubicBezTo>
                      <a:cubicBezTo>
                        <a:pt x="334404" y="502882"/>
                        <a:pt x="273139" y="519475"/>
                        <a:pt x="205492" y="519475"/>
                      </a:cubicBezTo>
                      <a:cubicBezTo>
                        <a:pt x="137846" y="519475"/>
                        <a:pt x="77857" y="502882"/>
                        <a:pt x="76581" y="502882"/>
                      </a:cubicBezTo>
                      <a:cubicBezTo>
                        <a:pt x="75305" y="502882"/>
                        <a:pt x="1276" y="478631"/>
                        <a:pt x="1276" y="422472"/>
                      </a:cubicBezTo>
                      <a:lnTo>
                        <a:pt x="1276" y="2553"/>
                      </a:lnTo>
                      <a:lnTo>
                        <a:pt x="409708" y="2553"/>
                      </a:lnTo>
                      <a:moveTo>
                        <a:pt x="413537" y="0"/>
                      </a:moveTo>
                      <a:lnTo>
                        <a:pt x="0" y="0"/>
                      </a:lnTo>
                      <a:cubicBezTo>
                        <a:pt x="0" y="0"/>
                        <a:pt x="0" y="382905"/>
                        <a:pt x="0" y="423748"/>
                      </a:cubicBezTo>
                      <a:cubicBezTo>
                        <a:pt x="0" y="482461"/>
                        <a:pt x="77857" y="506711"/>
                        <a:pt x="77857" y="506711"/>
                      </a:cubicBezTo>
                      <a:cubicBezTo>
                        <a:pt x="77857" y="506711"/>
                        <a:pt x="137846" y="523304"/>
                        <a:pt x="206769" y="523304"/>
                      </a:cubicBezTo>
                      <a:cubicBezTo>
                        <a:pt x="275692" y="523304"/>
                        <a:pt x="335680" y="506711"/>
                        <a:pt x="335680" y="506711"/>
                      </a:cubicBezTo>
                      <a:cubicBezTo>
                        <a:pt x="335680" y="506711"/>
                        <a:pt x="413537" y="482461"/>
                        <a:pt x="413537" y="423748"/>
                      </a:cubicBezTo>
                      <a:cubicBezTo>
                        <a:pt x="413537" y="381629"/>
                        <a:pt x="413537" y="0"/>
                        <a:pt x="413537" y="0"/>
                      </a:cubicBezTo>
                      <a:lnTo>
                        <a:pt x="41353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1" name="Google Shape;1059;p22">
                  <a:extLst>
                    <a:ext uri="{FF2B5EF4-FFF2-40B4-BE49-F238E27FC236}">
                      <a16:creationId xmlns:a16="http://schemas.microsoft.com/office/drawing/2014/main" id="{572FD004-1B0C-4B71-884C-0E276DE88A7E}"/>
                    </a:ext>
                  </a:extLst>
                </p:cNvPr>
                <p:cNvSpPr/>
                <p:nvPr/>
              </p:nvSpPr>
              <p:spPr>
                <a:xfrm rot="-5400000">
                  <a:off x="6490714" y="2990578"/>
                  <a:ext cx="76197" cy="7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90" h="38290" extrusionOk="0">
                      <a:moveTo>
                        <a:pt x="40843" y="20422"/>
                      </a:moveTo>
                      <a:cubicBezTo>
                        <a:pt x="40843" y="31700"/>
                        <a:pt x="31700" y="40843"/>
                        <a:pt x="20422" y="40843"/>
                      </a:cubicBezTo>
                      <a:cubicBezTo>
                        <a:pt x="9143" y="40843"/>
                        <a:pt x="0" y="31700"/>
                        <a:pt x="0" y="20422"/>
                      </a:cubicBezTo>
                      <a:cubicBezTo>
                        <a:pt x="0" y="9143"/>
                        <a:pt x="9143" y="0"/>
                        <a:pt x="20422" y="0"/>
                      </a:cubicBezTo>
                      <a:cubicBezTo>
                        <a:pt x="31700" y="0"/>
                        <a:pt x="40843" y="9143"/>
                        <a:pt x="40843" y="20422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2" name="Google Shape;1060;p22">
                  <a:extLst>
                    <a:ext uri="{FF2B5EF4-FFF2-40B4-BE49-F238E27FC236}">
                      <a16:creationId xmlns:a16="http://schemas.microsoft.com/office/drawing/2014/main" id="{7BA99A72-7142-43AB-9117-0210A997FEC9}"/>
                    </a:ext>
                  </a:extLst>
                </p:cNvPr>
                <p:cNvSpPr/>
                <p:nvPr/>
              </p:nvSpPr>
              <p:spPr>
                <a:xfrm rot="-5400000">
                  <a:off x="6052901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3" name="Google Shape;1061;p22">
                  <a:extLst>
                    <a:ext uri="{FF2B5EF4-FFF2-40B4-BE49-F238E27FC236}">
                      <a16:creationId xmlns:a16="http://schemas.microsoft.com/office/drawing/2014/main" id="{A7CC8D7C-86E1-44CA-A02A-5846DA351C4C}"/>
                    </a:ext>
                  </a:extLst>
                </p:cNvPr>
                <p:cNvSpPr/>
                <p:nvPr/>
              </p:nvSpPr>
              <p:spPr>
                <a:xfrm rot="-5400000">
                  <a:off x="6668634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513" name="Google Shape;1062;p22">
                <a:extLst>
                  <a:ext uri="{FF2B5EF4-FFF2-40B4-BE49-F238E27FC236}">
                    <a16:creationId xmlns:a16="http://schemas.microsoft.com/office/drawing/2014/main" id="{7B4B8468-1384-49BE-9A70-F26B34E14CC6}"/>
                  </a:ext>
                </a:extLst>
              </p:cNvPr>
              <p:cNvSpPr/>
              <p:nvPr/>
            </p:nvSpPr>
            <p:spPr>
              <a:xfrm rot="-5400000">
                <a:off x="7748756" y="1019858"/>
                <a:ext cx="1004551" cy="2380137"/>
              </a:xfrm>
              <a:custGeom>
                <a:avLst/>
                <a:gdLst/>
                <a:ahLst/>
                <a:cxnLst/>
                <a:rect l="l" t="t" r="r" b="b"/>
                <a:pathLst>
                  <a:path w="689229" h="1608201" extrusionOk="0">
                    <a:moveTo>
                      <a:pt x="689229" y="1613307"/>
                    </a:moveTo>
                    <a:lnTo>
                      <a:pt x="0" y="1613307"/>
                    </a:lnTo>
                    <a:lnTo>
                      <a:pt x="0" y="0"/>
                    </a:lnTo>
                    <a:lnTo>
                      <a:pt x="68922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6"/>
                </a:solidFill>
                <a:prstDash val="dash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7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14" name="Google Shape;1063;p22">
                <a:extLst>
                  <a:ext uri="{FF2B5EF4-FFF2-40B4-BE49-F238E27FC236}">
                    <a16:creationId xmlns:a16="http://schemas.microsoft.com/office/drawing/2014/main" id="{DB3D5A69-EE38-4579-8831-56AFBD8DEC69}"/>
                  </a:ext>
                </a:extLst>
              </p:cNvPr>
              <p:cNvGrpSpPr/>
              <p:nvPr/>
            </p:nvGrpSpPr>
            <p:grpSpPr>
              <a:xfrm rot="5400000">
                <a:off x="7557427" y="2169232"/>
                <a:ext cx="408947" cy="80700"/>
                <a:chOff x="7979678" y="1964696"/>
                <a:chExt cx="408947" cy="80700"/>
              </a:xfrm>
            </p:grpSpPr>
            <p:sp>
              <p:nvSpPr>
                <p:cNvPr id="515" name="Google Shape;1064;p22">
                  <a:extLst>
                    <a:ext uri="{FF2B5EF4-FFF2-40B4-BE49-F238E27FC236}">
                      <a16:creationId xmlns:a16="http://schemas.microsoft.com/office/drawing/2014/main" id="{5FF2794B-98B2-4BEE-9272-803FA0D8C2EF}"/>
                    </a:ext>
                  </a:extLst>
                </p:cNvPr>
                <p:cNvSpPr/>
                <p:nvPr/>
              </p:nvSpPr>
              <p:spPr>
                <a:xfrm>
                  <a:off x="7979678" y="1964696"/>
                  <a:ext cx="80700" cy="807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6" name="Google Shape;1065;p22">
                  <a:extLst>
                    <a:ext uri="{FF2B5EF4-FFF2-40B4-BE49-F238E27FC236}">
                      <a16:creationId xmlns:a16="http://schemas.microsoft.com/office/drawing/2014/main" id="{71430F68-54B6-44E0-A3F9-0634B6B2051F}"/>
                    </a:ext>
                  </a:extLst>
                </p:cNvPr>
                <p:cNvSpPr/>
                <p:nvPr/>
              </p:nvSpPr>
              <p:spPr>
                <a:xfrm>
                  <a:off x="8089094" y="1964696"/>
                  <a:ext cx="80700" cy="807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7" name="Google Shape;1066;p22">
                  <a:extLst>
                    <a:ext uri="{FF2B5EF4-FFF2-40B4-BE49-F238E27FC236}">
                      <a16:creationId xmlns:a16="http://schemas.microsoft.com/office/drawing/2014/main" id="{B070193D-77FD-4B6B-A775-9EB6F6BA2FF4}"/>
                    </a:ext>
                  </a:extLst>
                </p:cNvPr>
                <p:cNvSpPr/>
                <p:nvPr/>
              </p:nvSpPr>
              <p:spPr>
                <a:xfrm>
                  <a:off x="8198510" y="1964696"/>
                  <a:ext cx="80700" cy="807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8" name="Google Shape;1067;p22">
                  <a:extLst>
                    <a:ext uri="{FF2B5EF4-FFF2-40B4-BE49-F238E27FC236}">
                      <a16:creationId xmlns:a16="http://schemas.microsoft.com/office/drawing/2014/main" id="{2026CC62-4CEA-447E-B5C4-BC38D2C807DD}"/>
                    </a:ext>
                  </a:extLst>
                </p:cNvPr>
                <p:cNvSpPr/>
                <p:nvPr/>
              </p:nvSpPr>
              <p:spPr>
                <a:xfrm>
                  <a:off x="8307925" y="1964696"/>
                  <a:ext cx="80700" cy="807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86" name="Google Shape;1166;p22">
              <a:extLst>
                <a:ext uri="{FF2B5EF4-FFF2-40B4-BE49-F238E27FC236}">
                  <a16:creationId xmlns:a16="http://schemas.microsoft.com/office/drawing/2014/main" id="{74C7C473-F442-41AC-864E-D0D27929E249}"/>
                </a:ext>
              </a:extLst>
            </p:cNvPr>
            <p:cNvGrpSpPr/>
            <p:nvPr/>
          </p:nvGrpSpPr>
          <p:grpSpPr>
            <a:xfrm rot="5400000">
              <a:off x="937100" y="1814287"/>
              <a:ext cx="2380137" cy="1004551"/>
              <a:chOff x="7060963" y="1707651"/>
              <a:chExt cx="2380137" cy="1004551"/>
            </a:xfrm>
          </p:grpSpPr>
          <p:grpSp>
            <p:nvGrpSpPr>
              <p:cNvPr id="500" name="Google Shape;1167;p22">
                <a:extLst>
                  <a:ext uri="{FF2B5EF4-FFF2-40B4-BE49-F238E27FC236}">
                    <a16:creationId xmlns:a16="http://schemas.microsoft.com/office/drawing/2014/main" id="{EB8F1A68-00A4-4427-89AE-145C7935EFC2}"/>
                  </a:ext>
                </a:extLst>
              </p:cNvPr>
              <p:cNvGrpSpPr/>
              <p:nvPr/>
            </p:nvGrpSpPr>
            <p:grpSpPr>
              <a:xfrm>
                <a:off x="7690661" y="1916371"/>
                <a:ext cx="773769" cy="597548"/>
                <a:chOff x="6278932" y="2465341"/>
                <a:chExt cx="1055764" cy="815320"/>
              </a:xfrm>
            </p:grpSpPr>
            <p:sp>
              <p:nvSpPr>
                <p:cNvPr id="507" name="Google Shape;1168;p22">
                  <a:extLst>
                    <a:ext uri="{FF2B5EF4-FFF2-40B4-BE49-F238E27FC236}">
                      <a16:creationId xmlns:a16="http://schemas.microsoft.com/office/drawing/2014/main" id="{9E3B9DCD-A4E1-4ECA-9CDC-C3156A7FFD48}"/>
                    </a:ext>
                  </a:extLst>
                </p:cNvPr>
                <p:cNvSpPr/>
                <p:nvPr/>
              </p:nvSpPr>
              <p:spPr>
                <a:xfrm rot="-5400000">
                  <a:off x="6390128" y="2356724"/>
                  <a:ext cx="812780" cy="1030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10540" extrusionOk="0">
                      <a:moveTo>
                        <a:pt x="205492" y="520751"/>
                      </a:moveTo>
                      <a:cubicBezTo>
                        <a:pt x="137846" y="520751"/>
                        <a:pt x="76581" y="504158"/>
                        <a:pt x="76581" y="504158"/>
                      </a:cubicBezTo>
                      <a:cubicBezTo>
                        <a:pt x="75305" y="504158"/>
                        <a:pt x="0" y="479908"/>
                        <a:pt x="0" y="422472"/>
                      </a:cubicBezTo>
                      <a:lnTo>
                        <a:pt x="0" y="0"/>
                      </a:lnTo>
                      <a:lnTo>
                        <a:pt x="410985" y="0"/>
                      </a:lnTo>
                      <a:lnTo>
                        <a:pt x="410985" y="422472"/>
                      </a:lnTo>
                      <a:cubicBezTo>
                        <a:pt x="410985" y="479908"/>
                        <a:pt x="335680" y="504158"/>
                        <a:pt x="334404" y="504158"/>
                      </a:cubicBezTo>
                      <a:cubicBezTo>
                        <a:pt x="333127" y="504158"/>
                        <a:pt x="273139" y="520751"/>
                        <a:pt x="205492" y="520751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8" name="Google Shape;1169;p22">
                  <a:extLst>
                    <a:ext uri="{FF2B5EF4-FFF2-40B4-BE49-F238E27FC236}">
                      <a16:creationId xmlns:a16="http://schemas.microsoft.com/office/drawing/2014/main" id="{C95DF304-B571-4B93-A79C-05956B042565}"/>
                    </a:ext>
                  </a:extLst>
                </p:cNvPr>
                <p:cNvSpPr/>
                <p:nvPr/>
              </p:nvSpPr>
              <p:spPr>
                <a:xfrm rot="-5400000">
                  <a:off x="6400424" y="2346388"/>
                  <a:ext cx="812780" cy="10557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23303" extrusionOk="0">
                      <a:moveTo>
                        <a:pt x="409708" y="2553"/>
                      </a:moveTo>
                      <a:lnTo>
                        <a:pt x="409708" y="422472"/>
                      </a:lnTo>
                      <a:cubicBezTo>
                        <a:pt x="409708" y="478631"/>
                        <a:pt x="335680" y="502882"/>
                        <a:pt x="334404" y="502882"/>
                      </a:cubicBezTo>
                      <a:cubicBezTo>
                        <a:pt x="334404" y="502882"/>
                        <a:pt x="273139" y="519475"/>
                        <a:pt x="205492" y="519475"/>
                      </a:cubicBezTo>
                      <a:cubicBezTo>
                        <a:pt x="137846" y="519475"/>
                        <a:pt x="77857" y="502882"/>
                        <a:pt x="76581" y="502882"/>
                      </a:cubicBezTo>
                      <a:cubicBezTo>
                        <a:pt x="75305" y="502882"/>
                        <a:pt x="1276" y="478631"/>
                        <a:pt x="1276" y="422472"/>
                      </a:cubicBezTo>
                      <a:lnTo>
                        <a:pt x="1276" y="2553"/>
                      </a:lnTo>
                      <a:lnTo>
                        <a:pt x="409708" y="2553"/>
                      </a:lnTo>
                      <a:moveTo>
                        <a:pt x="413537" y="0"/>
                      </a:moveTo>
                      <a:lnTo>
                        <a:pt x="0" y="0"/>
                      </a:lnTo>
                      <a:cubicBezTo>
                        <a:pt x="0" y="0"/>
                        <a:pt x="0" y="382905"/>
                        <a:pt x="0" y="423748"/>
                      </a:cubicBezTo>
                      <a:cubicBezTo>
                        <a:pt x="0" y="482461"/>
                        <a:pt x="77857" y="506711"/>
                        <a:pt x="77857" y="506711"/>
                      </a:cubicBezTo>
                      <a:cubicBezTo>
                        <a:pt x="77857" y="506711"/>
                        <a:pt x="137846" y="523304"/>
                        <a:pt x="206769" y="523304"/>
                      </a:cubicBezTo>
                      <a:cubicBezTo>
                        <a:pt x="275692" y="523304"/>
                        <a:pt x="335680" y="506711"/>
                        <a:pt x="335680" y="506711"/>
                      </a:cubicBezTo>
                      <a:cubicBezTo>
                        <a:pt x="335680" y="506711"/>
                        <a:pt x="413537" y="482461"/>
                        <a:pt x="413537" y="423748"/>
                      </a:cubicBezTo>
                      <a:cubicBezTo>
                        <a:pt x="413537" y="381629"/>
                        <a:pt x="413537" y="0"/>
                        <a:pt x="413537" y="0"/>
                      </a:cubicBezTo>
                      <a:lnTo>
                        <a:pt x="41353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9" name="Google Shape;1170;p22">
                  <a:extLst>
                    <a:ext uri="{FF2B5EF4-FFF2-40B4-BE49-F238E27FC236}">
                      <a16:creationId xmlns:a16="http://schemas.microsoft.com/office/drawing/2014/main" id="{CF6A0445-2A36-47CA-8387-C44391C9098C}"/>
                    </a:ext>
                  </a:extLst>
                </p:cNvPr>
                <p:cNvSpPr/>
                <p:nvPr/>
              </p:nvSpPr>
              <p:spPr>
                <a:xfrm rot="-5400000">
                  <a:off x="6490714" y="2990578"/>
                  <a:ext cx="76197" cy="7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90" h="38290" extrusionOk="0">
                      <a:moveTo>
                        <a:pt x="40843" y="20422"/>
                      </a:moveTo>
                      <a:cubicBezTo>
                        <a:pt x="40843" y="31700"/>
                        <a:pt x="31700" y="40843"/>
                        <a:pt x="20422" y="40843"/>
                      </a:cubicBezTo>
                      <a:cubicBezTo>
                        <a:pt x="9143" y="40843"/>
                        <a:pt x="0" y="31700"/>
                        <a:pt x="0" y="20422"/>
                      </a:cubicBezTo>
                      <a:cubicBezTo>
                        <a:pt x="0" y="9143"/>
                        <a:pt x="9143" y="0"/>
                        <a:pt x="20422" y="0"/>
                      </a:cubicBezTo>
                      <a:cubicBezTo>
                        <a:pt x="31700" y="0"/>
                        <a:pt x="40843" y="9143"/>
                        <a:pt x="40843" y="20422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0" name="Google Shape;1171;p22">
                  <a:extLst>
                    <a:ext uri="{FF2B5EF4-FFF2-40B4-BE49-F238E27FC236}">
                      <a16:creationId xmlns:a16="http://schemas.microsoft.com/office/drawing/2014/main" id="{40DC7090-2139-468A-A5D5-D0A623A3F3A8}"/>
                    </a:ext>
                  </a:extLst>
                </p:cNvPr>
                <p:cNvSpPr/>
                <p:nvPr/>
              </p:nvSpPr>
              <p:spPr>
                <a:xfrm rot="-5400000">
                  <a:off x="6052901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1" name="Google Shape;1172;p22">
                  <a:extLst>
                    <a:ext uri="{FF2B5EF4-FFF2-40B4-BE49-F238E27FC236}">
                      <a16:creationId xmlns:a16="http://schemas.microsoft.com/office/drawing/2014/main" id="{B1F0FD97-6C07-48F7-A6EF-5F583AA651F4}"/>
                    </a:ext>
                  </a:extLst>
                </p:cNvPr>
                <p:cNvSpPr/>
                <p:nvPr/>
              </p:nvSpPr>
              <p:spPr>
                <a:xfrm rot="-5400000">
                  <a:off x="6668634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501" name="Google Shape;1173;p22">
                <a:extLst>
                  <a:ext uri="{FF2B5EF4-FFF2-40B4-BE49-F238E27FC236}">
                    <a16:creationId xmlns:a16="http://schemas.microsoft.com/office/drawing/2014/main" id="{F8612021-55D5-485A-9E1B-A92384682E54}"/>
                  </a:ext>
                </a:extLst>
              </p:cNvPr>
              <p:cNvSpPr/>
              <p:nvPr/>
            </p:nvSpPr>
            <p:spPr>
              <a:xfrm rot="-5400000">
                <a:off x="7748756" y="1019858"/>
                <a:ext cx="1004551" cy="2380137"/>
              </a:xfrm>
              <a:custGeom>
                <a:avLst/>
                <a:gdLst/>
                <a:ahLst/>
                <a:cxnLst/>
                <a:rect l="l" t="t" r="r" b="b"/>
                <a:pathLst>
                  <a:path w="689229" h="1608201" extrusionOk="0">
                    <a:moveTo>
                      <a:pt x="689229" y="1613307"/>
                    </a:moveTo>
                    <a:lnTo>
                      <a:pt x="0" y="1613307"/>
                    </a:lnTo>
                    <a:lnTo>
                      <a:pt x="0" y="0"/>
                    </a:lnTo>
                    <a:lnTo>
                      <a:pt x="68922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6"/>
                </a:solidFill>
                <a:prstDash val="dash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7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02" name="Google Shape;1174;p22">
                <a:extLst>
                  <a:ext uri="{FF2B5EF4-FFF2-40B4-BE49-F238E27FC236}">
                    <a16:creationId xmlns:a16="http://schemas.microsoft.com/office/drawing/2014/main" id="{974C0E2D-E166-4D09-8EB5-0F92E566DCB1}"/>
                  </a:ext>
                </a:extLst>
              </p:cNvPr>
              <p:cNvGrpSpPr/>
              <p:nvPr/>
            </p:nvGrpSpPr>
            <p:grpSpPr>
              <a:xfrm rot="5400000">
                <a:off x="7557427" y="2169232"/>
                <a:ext cx="408947" cy="80700"/>
                <a:chOff x="7979678" y="1964696"/>
                <a:chExt cx="408947" cy="80700"/>
              </a:xfrm>
            </p:grpSpPr>
            <p:sp>
              <p:nvSpPr>
                <p:cNvPr id="503" name="Google Shape;1175;p22">
                  <a:extLst>
                    <a:ext uri="{FF2B5EF4-FFF2-40B4-BE49-F238E27FC236}">
                      <a16:creationId xmlns:a16="http://schemas.microsoft.com/office/drawing/2014/main" id="{BA373059-7C5C-4A36-B098-6E498C9E2D27}"/>
                    </a:ext>
                  </a:extLst>
                </p:cNvPr>
                <p:cNvSpPr/>
                <p:nvPr/>
              </p:nvSpPr>
              <p:spPr>
                <a:xfrm>
                  <a:off x="7979678" y="1964696"/>
                  <a:ext cx="80700" cy="807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4" name="Google Shape;1176;p22">
                  <a:extLst>
                    <a:ext uri="{FF2B5EF4-FFF2-40B4-BE49-F238E27FC236}">
                      <a16:creationId xmlns:a16="http://schemas.microsoft.com/office/drawing/2014/main" id="{CBA304E9-5F8E-4E47-ACE8-029B93CE7B6E}"/>
                    </a:ext>
                  </a:extLst>
                </p:cNvPr>
                <p:cNvSpPr/>
                <p:nvPr/>
              </p:nvSpPr>
              <p:spPr>
                <a:xfrm>
                  <a:off x="8089094" y="1964696"/>
                  <a:ext cx="80700" cy="807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5" name="Google Shape;1177;p22">
                  <a:extLst>
                    <a:ext uri="{FF2B5EF4-FFF2-40B4-BE49-F238E27FC236}">
                      <a16:creationId xmlns:a16="http://schemas.microsoft.com/office/drawing/2014/main" id="{2A345C11-E598-437F-8E22-1B486FCA714F}"/>
                    </a:ext>
                  </a:extLst>
                </p:cNvPr>
                <p:cNvSpPr/>
                <p:nvPr/>
              </p:nvSpPr>
              <p:spPr>
                <a:xfrm>
                  <a:off x="8198510" y="1964696"/>
                  <a:ext cx="80700" cy="807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6" name="Google Shape;1178;p22">
                  <a:extLst>
                    <a:ext uri="{FF2B5EF4-FFF2-40B4-BE49-F238E27FC236}">
                      <a16:creationId xmlns:a16="http://schemas.microsoft.com/office/drawing/2014/main" id="{5FBBFB84-48EB-4F3C-87F8-37693DE82F10}"/>
                    </a:ext>
                  </a:extLst>
                </p:cNvPr>
                <p:cNvSpPr/>
                <p:nvPr/>
              </p:nvSpPr>
              <p:spPr>
                <a:xfrm>
                  <a:off x="8307925" y="1964696"/>
                  <a:ext cx="80700" cy="807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87" name="Google Shape;1294;p22">
              <a:extLst>
                <a:ext uri="{FF2B5EF4-FFF2-40B4-BE49-F238E27FC236}">
                  <a16:creationId xmlns:a16="http://schemas.microsoft.com/office/drawing/2014/main" id="{E5B44631-D0CB-48D0-9497-9397F35DDED3}"/>
                </a:ext>
              </a:extLst>
            </p:cNvPr>
            <p:cNvGrpSpPr/>
            <p:nvPr/>
          </p:nvGrpSpPr>
          <p:grpSpPr>
            <a:xfrm rot="5400000">
              <a:off x="2547597" y="1814287"/>
              <a:ext cx="2380137" cy="1004551"/>
              <a:chOff x="7060963" y="1707651"/>
              <a:chExt cx="2380137" cy="1004551"/>
            </a:xfrm>
          </p:grpSpPr>
          <p:grpSp>
            <p:nvGrpSpPr>
              <p:cNvPr id="488" name="Google Shape;1295;p22">
                <a:extLst>
                  <a:ext uri="{FF2B5EF4-FFF2-40B4-BE49-F238E27FC236}">
                    <a16:creationId xmlns:a16="http://schemas.microsoft.com/office/drawing/2014/main" id="{01B2F3CD-E67E-450D-9633-890C763A6427}"/>
                  </a:ext>
                </a:extLst>
              </p:cNvPr>
              <p:cNvGrpSpPr/>
              <p:nvPr/>
            </p:nvGrpSpPr>
            <p:grpSpPr>
              <a:xfrm>
                <a:off x="7690661" y="1916371"/>
                <a:ext cx="773769" cy="597548"/>
                <a:chOff x="6278932" y="2465341"/>
                <a:chExt cx="1055764" cy="815320"/>
              </a:xfrm>
            </p:grpSpPr>
            <p:sp>
              <p:nvSpPr>
                <p:cNvPr id="495" name="Google Shape;1296;p22">
                  <a:extLst>
                    <a:ext uri="{FF2B5EF4-FFF2-40B4-BE49-F238E27FC236}">
                      <a16:creationId xmlns:a16="http://schemas.microsoft.com/office/drawing/2014/main" id="{9CD149A2-C33D-43EC-B5EF-90718CBB5494}"/>
                    </a:ext>
                  </a:extLst>
                </p:cNvPr>
                <p:cNvSpPr/>
                <p:nvPr/>
              </p:nvSpPr>
              <p:spPr>
                <a:xfrm rot="-5400000">
                  <a:off x="6390128" y="2356724"/>
                  <a:ext cx="812780" cy="1030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10540" extrusionOk="0">
                      <a:moveTo>
                        <a:pt x="205492" y="520751"/>
                      </a:moveTo>
                      <a:cubicBezTo>
                        <a:pt x="137846" y="520751"/>
                        <a:pt x="76581" y="504158"/>
                        <a:pt x="76581" y="504158"/>
                      </a:cubicBezTo>
                      <a:cubicBezTo>
                        <a:pt x="75305" y="504158"/>
                        <a:pt x="0" y="479908"/>
                        <a:pt x="0" y="422472"/>
                      </a:cubicBezTo>
                      <a:lnTo>
                        <a:pt x="0" y="0"/>
                      </a:lnTo>
                      <a:lnTo>
                        <a:pt x="410985" y="0"/>
                      </a:lnTo>
                      <a:lnTo>
                        <a:pt x="410985" y="422472"/>
                      </a:lnTo>
                      <a:cubicBezTo>
                        <a:pt x="410985" y="479908"/>
                        <a:pt x="335680" y="504158"/>
                        <a:pt x="334404" y="504158"/>
                      </a:cubicBezTo>
                      <a:cubicBezTo>
                        <a:pt x="333127" y="504158"/>
                        <a:pt x="273139" y="520751"/>
                        <a:pt x="205492" y="520751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6" name="Google Shape;1297;p22">
                  <a:extLst>
                    <a:ext uri="{FF2B5EF4-FFF2-40B4-BE49-F238E27FC236}">
                      <a16:creationId xmlns:a16="http://schemas.microsoft.com/office/drawing/2014/main" id="{16732127-D09E-460F-93F6-9A01AF7B9630}"/>
                    </a:ext>
                  </a:extLst>
                </p:cNvPr>
                <p:cNvSpPr/>
                <p:nvPr/>
              </p:nvSpPr>
              <p:spPr>
                <a:xfrm rot="-5400000">
                  <a:off x="6400424" y="2346388"/>
                  <a:ext cx="812780" cy="10557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523303" extrusionOk="0">
                      <a:moveTo>
                        <a:pt x="409708" y="2553"/>
                      </a:moveTo>
                      <a:lnTo>
                        <a:pt x="409708" y="422472"/>
                      </a:lnTo>
                      <a:cubicBezTo>
                        <a:pt x="409708" y="478631"/>
                        <a:pt x="335680" y="502882"/>
                        <a:pt x="334404" y="502882"/>
                      </a:cubicBezTo>
                      <a:cubicBezTo>
                        <a:pt x="334404" y="502882"/>
                        <a:pt x="273139" y="519475"/>
                        <a:pt x="205492" y="519475"/>
                      </a:cubicBezTo>
                      <a:cubicBezTo>
                        <a:pt x="137846" y="519475"/>
                        <a:pt x="77857" y="502882"/>
                        <a:pt x="76581" y="502882"/>
                      </a:cubicBezTo>
                      <a:cubicBezTo>
                        <a:pt x="75305" y="502882"/>
                        <a:pt x="1276" y="478631"/>
                        <a:pt x="1276" y="422472"/>
                      </a:cubicBezTo>
                      <a:lnTo>
                        <a:pt x="1276" y="2553"/>
                      </a:lnTo>
                      <a:lnTo>
                        <a:pt x="409708" y="2553"/>
                      </a:lnTo>
                      <a:moveTo>
                        <a:pt x="413537" y="0"/>
                      </a:moveTo>
                      <a:lnTo>
                        <a:pt x="0" y="0"/>
                      </a:lnTo>
                      <a:cubicBezTo>
                        <a:pt x="0" y="0"/>
                        <a:pt x="0" y="382905"/>
                        <a:pt x="0" y="423748"/>
                      </a:cubicBezTo>
                      <a:cubicBezTo>
                        <a:pt x="0" y="482461"/>
                        <a:pt x="77857" y="506711"/>
                        <a:pt x="77857" y="506711"/>
                      </a:cubicBezTo>
                      <a:cubicBezTo>
                        <a:pt x="77857" y="506711"/>
                        <a:pt x="137846" y="523304"/>
                        <a:pt x="206769" y="523304"/>
                      </a:cubicBezTo>
                      <a:cubicBezTo>
                        <a:pt x="275692" y="523304"/>
                        <a:pt x="335680" y="506711"/>
                        <a:pt x="335680" y="506711"/>
                      </a:cubicBezTo>
                      <a:cubicBezTo>
                        <a:pt x="335680" y="506711"/>
                        <a:pt x="413537" y="482461"/>
                        <a:pt x="413537" y="423748"/>
                      </a:cubicBezTo>
                      <a:cubicBezTo>
                        <a:pt x="413537" y="381629"/>
                        <a:pt x="413537" y="0"/>
                        <a:pt x="413537" y="0"/>
                      </a:cubicBezTo>
                      <a:lnTo>
                        <a:pt x="41353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7" name="Google Shape;1298;p22">
                  <a:extLst>
                    <a:ext uri="{FF2B5EF4-FFF2-40B4-BE49-F238E27FC236}">
                      <a16:creationId xmlns:a16="http://schemas.microsoft.com/office/drawing/2014/main" id="{6A5B8BB9-2EBE-4C08-B59E-EDC42F3D70CF}"/>
                    </a:ext>
                  </a:extLst>
                </p:cNvPr>
                <p:cNvSpPr/>
                <p:nvPr/>
              </p:nvSpPr>
              <p:spPr>
                <a:xfrm rot="-5400000">
                  <a:off x="6490714" y="2990578"/>
                  <a:ext cx="76197" cy="7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90" h="38290" extrusionOk="0">
                      <a:moveTo>
                        <a:pt x="40843" y="20422"/>
                      </a:moveTo>
                      <a:cubicBezTo>
                        <a:pt x="40843" y="31700"/>
                        <a:pt x="31700" y="40843"/>
                        <a:pt x="20422" y="40843"/>
                      </a:cubicBezTo>
                      <a:cubicBezTo>
                        <a:pt x="9143" y="40843"/>
                        <a:pt x="0" y="31700"/>
                        <a:pt x="0" y="20422"/>
                      </a:cubicBezTo>
                      <a:cubicBezTo>
                        <a:pt x="0" y="9143"/>
                        <a:pt x="9143" y="0"/>
                        <a:pt x="20422" y="0"/>
                      </a:cubicBezTo>
                      <a:cubicBezTo>
                        <a:pt x="31700" y="0"/>
                        <a:pt x="40843" y="9143"/>
                        <a:pt x="40843" y="20422"/>
                      </a:cubicBezTo>
                      <a:close/>
                    </a:path>
                  </a:pathLst>
                </a:custGeom>
                <a:solidFill>
                  <a:srgbClr val="323C48"/>
                </a:solidFill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8" name="Google Shape;1299;p22">
                  <a:extLst>
                    <a:ext uri="{FF2B5EF4-FFF2-40B4-BE49-F238E27FC236}">
                      <a16:creationId xmlns:a16="http://schemas.microsoft.com/office/drawing/2014/main" id="{CEEB4DD6-3C6E-4D33-9956-B59D096C3F17}"/>
                    </a:ext>
                  </a:extLst>
                </p:cNvPr>
                <p:cNvSpPr/>
                <p:nvPr/>
              </p:nvSpPr>
              <p:spPr>
                <a:xfrm rot="-5400000">
                  <a:off x="6052901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9" name="Google Shape;1300;p22">
                  <a:extLst>
                    <a:ext uri="{FF2B5EF4-FFF2-40B4-BE49-F238E27FC236}">
                      <a16:creationId xmlns:a16="http://schemas.microsoft.com/office/drawing/2014/main" id="{8119596A-BFA3-4B5B-B26B-B255EA66972A}"/>
                    </a:ext>
                  </a:extLst>
                </p:cNvPr>
                <p:cNvSpPr/>
                <p:nvPr/>
              </p:nvSpPr>
              <p:spPr>
                <a:xfrm rot="-5400000">
                  <a:off x="6668634" y="2861371"/>
                  <a:ext cx="812780" cy="2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432" h="120000" extrusionOk="0">
                      <a:moveTo>
                        <a:pt x="0" y="0"/>
                      </a:moveTo>
                      <a:lnTo>
                        <a:pt x="413537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89" name="Google Shape;1301;p22">
                <a:extLst>
                  <a:ext uri="{FF2B5EF4-FFF2-40B4-BE49-F238E27FC236}">
                    <a16:creationId xmlns:a16="http://schemas.microsoft.com/office/drawing/2014/main" id="{537427C2-1381-4837-9862-1287C4492057}"/>
                  </a:ext>
                </a:extLst>
              </p:cNvPr>
              <p:cNvSpPr/>
              <p:nvPr/>
            </p:nvSpPr>
            <p:spPr>
              <a:xfrm rot="-5400000">
                <a:off x="7748756" y="1019858"/>
                <a:ext cx="1004551" cy="2380137"/>
              </a:xfrm>
              <a:custGeom>
                <a:avLst/>
                <a:gdLst/>
                <a:ahLst/>
                <a:cxnLst/>
                <a:rect l="l" t="t" r="r" b="b"/>
                <a:pathLst>
                  <a:path w="689229" h="1608201" extrusionOk="0">
                    <a:moveTo>
                      <a:pt x="689229" y="1613307"/>
                    </a:moveTo>
                    <a:lnTo>
                      <a:pt x="0" y="1613307"/>
                    </a:lnTo>
                    <a:lnTo>
                      <a:pt x="0" y="0"/>
                    </a:lnTo>
                    <a:lnTo>
                      <a:pt x="68922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accent6"/>
                </a:solidFill>
                <a:prstDash val="dash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76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90" name="Google Shape;1302;p22">
                <a:extLst>
                  <a:ext uri="{FF2B5EF4-FFF2-40B4-BE49-F238E27FC236}">
                    <a16:creationId xmlns:a16="http://schemas.microsoft.com/office/drawing/2014/main" id="{97BB184B-5B5B-499B-9D4A-8AE96BB84991}"/>
                  </a:ext>
                </a:extLst>
              </p:cNvPr>
              <p:cNvGrpSpPr/>
              <p:nvPr/>
            </p:nvGrpSpPr>
            <p:grpSpPr>
              <a:xfrm rot="5400000">
                <a:off x="7557427" y="2169232"/>
                <a:ext cx="408947" cy="80700"/>
                <a:chOff x="7979678" y="1964696"/>
                <a:chExt cx="408947" cy="80700"/>
              </a:xfrm>
            </p:grpSpPr>
            <p:sp>
              <p:nvSpPr>
                <p:cNvPr id="491" name="Google Shape;1303;p22">
                  <a:extLst>
                    <a:ext uri="{FF2B5EF4-FFF2-40B4-BE49-F238E27FC236}">
                      <a16:creationId xmlns:a16="http://schemas.microsoft.com/office/drawing/2014/main" id="{D1A93A26-D0AD-4F19-9E48-A3D159806A66}"/>
                    </a:ext>
                  </a:extLst>
                </p:cNvPr>
                <p:cNvSpPr/>
                <p:nvPr/>
              </p:nvSpPr>
              <p:spPr>
                <a:xfrm>
                  <a:off x="7979678" y="1964696"/>
                  <a:ext cx="80700" cy="807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2" name="Google Shape;1304;p22">
                  <a:extLst>
                    <a:ext uri="{FF2B5EF4-FFF2-40B4-BE49-F238E27FC236}">
                      <a16:creationId xmlns:a16="http://schemas.microsoft.com/office/drawing/2014/main" id="{D215DC81-C831-485E-A1A5-0C76920BD0D9}"/>
                    </a:ext>
                  </a:extLst>
                </p:cNvPr>
                <p:cNvSpPr/>
                <p:nvPr/>
              </p:nvSpPr>
              <p:spPr>
                <a:xfrm>
                  <a:off x="8089094" y="1964696"/>
                  <a:ext cx="80700" cy="80700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3" name="Google Shape;1305;p22">
                  <a:extLst>
                    <a:ext uri="{FF2B5EF4-FFF2-40B4-BE49-F238E27FC236}">
                      <a16:creationId xmlns:a16="http://schemas.microsoft.com/office/drawing/2014/main" id="{CF756002-3E30-42E5-BB80-C332CDE8995C}"/>
                    </a:ext>
                  </a:extLst>
                </p:cNvPr>
                <p:cNvSpPr/>
                <p:nvPr/>
              </p:nvSpPr>
              <p:spPr>
                <a:xfrm>
                  <a:off x="8198510" y="1964696"/>
                  <a:ext cx="80700" cy="807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4" name="Google Shape;1306;p22">
                  <a:extLst>
                    <a:ext uri="{FF2B5EF4-FFF2-40B4-BE49-F238E27FC236}">
                      <a16:creationId xmlns:a16="http://schemas.microsoft.com/office/drawing/2014/main" id="{FA145A8E-1F02-4763-883A-53126563BDAB}"/>
                    </a:ext>
                  </a:extLst>
                </p:cNvPr>
                <p:cNvSpPr/>
                <p:nvPr/>
              </p:nvSpPr>
              <p:spPr>
                <a:xfrm>
                  <a:off x="8307925" y="1964696"/>
                  <a:ext cx="80700" cy="80700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76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524" name="Google Shape;1039;p21">
            <a:extLst>
              <a:ext uri="{FF2B5EF4-FFF2-40B4-BE49-F238E27FC236}">
                <a16:creationId xmlns:a16="http://schemas.microsoft.com/office/drawing/2014/main" id="{82583376-0F49-4006-915C-277AA483921E}"/>
              </a:ext>
            </a:extLst>
          </p:cNvPr>
          <p:cNvGrpSpPr/>
          <p:nvPr/>
        </p:nvGrpSpPr>
        <p:grpSpPr>
          <a:xfrm rot="5400000">
            <a:off x="3442851" y="4329301"/>
            <a:ext cx="722874" cy="606102"/>
            <a:chOff x="1308753" y="5131353"/>
            <a:chExt cx="722874" cy="606102"/>
          </a:xfrm>
        </p:grpSpPr>
        <p:grpSp>
          <p:nvGrpSpPr>
            <p:cNvPr id="525" name="Google Shape;1040;p21">
              <a:extLst>
                <a:ext uri="{FF2B5EF4-FFF2-40B4-BE49-F238E27FC236}">
                  <a16:creationId xmlns:a16="http://schemas.microsoft.com/office/drawing/2014/main" id="{93C9DC46-E6ED-4BD3-A2DA-8EE3A1378B35}"/>
                </a:ext>
              </a:extLst>
            </p:cNvPr>
            <p:cNvGrpSpPr/>
            <p:nvPr/>
          </p:nvGrpSpPr>
          <p:grpSpPr>
            <a:xfrm>
              <a:off x="1308753" y="5131353"/>
              <a:ext cx="722874" cy="606102"/>
              <a:chOff x="1308753" y="5131353"/>
              <a:chExt cx="722874" cy="606102"/>
            </a:xfrm>
          </p:grpSpPr>
          <p:sp>
            <p:nvSpPr>
              <p:cNvPr id="527" name="Google Shape;1041;p21">
                <a:extLst>
                  <a:ext uri="{FF2B5EF4-FFF2-40B4-BE49-F238E27FC236}">
                    <a16:creationId xmlns:a16="http://schemas.microsoft.com/office/drawing/2014/main" id="{178C5B5A-6C09-466B-A9C7-09598E7E18B2}"/>
                  </a:ext>
                </a:extLst>
              </p:cNvPr>
              <p:cNvSpPr txBox="1"/>
              <p:nvPr/>
            </p:nvSpPr>
            <p:spPr>
              <a:xfrm rot="16200000">
                <a:off x="1166846" y="5273260"/>
                <a:ext cx="606102" cy="322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00" dirty="0">
                    <a:solidFill>
                      <a:schemeClr val="dk1"/>
                    </a:solidFill>
                    <a:ea typeface="Calibri"/>
                    <a:cs typeface="Calibri"/>
                    <a:sym typeface="Calibri"/>
                  </a:rPr>
                  <a:t>Resin Vacuum</a:t>
                </a:r>
                <a:endParaRPr sz="800" dirty="0"/>
              </a:p>
            </p:txBody>
          </p:sp>
          <p:grpSp>
            <p:nvGrpSpPr>
              <p:cNvPr id="528" name="Google Shape;1042;p21">
                <a:extLst>
                  <a:ext uri="{FF2B5EF4-FFF2-40B4-BE49-F238E27FC236}">
                    <a16:creationId xmlns:a16="http://schemas.microsoft.com/office/drawing/2014/main" id="{6BC1151F-8B3D-4A47-960F-952252E94135}"/>
                  </a:ext>
                </a:extLst>
              </p:cNvPr>
              <p:cNvGrpSpPr/>
              <p:nvPr/>
            </p:nvGrpSpPr>
            <p:grpSpPr>
              <a:xfrm>
                <a:off x="1626600" y="5220665"/>
                <a:ext cx="405027" cy="410468"/>
                <a:chOff x="1697544" y="2402443"/>
                <a:chExt cx="130188" cy="131937"/>
              </a:xfrm>
            </p:grpSpPr>
            <p:grpSp>
              <p:nvGrpSpPr>
                <p:cNvPr id="529" name="Google Shape;1043;p21">
                  <a:extLst>
                    <a:ext uri="{FF2B5EF4-FFF2-40B4-BE49-F238E27FC236}">
                      <a16:creationId xmlns:a16="http://schemas.microsoft.com/office/drawing/2014/main" id="{F6B1AE4F-FBA9-43D2-BA2A-C2DC32FEAF20}"/>
                    </a:ext>
                  </a:extLst>
                </p:cNvPr>
                <p:cNvGrpSpPr/>
                <p:nvPr/>
              </p:nvGrpSpPr>
              <p:grpSpPr>
                <a:xfrm rot="10800000" flipH="1">
                  <a:off x="1697544" y="2411004"/>
                  <a:ext cx="119747" cy="123376"/>
                  <a:chOff x="7665958" y="895350"/>
                  <a:chExt cx="525900" cy="525900"/>
                </a:xfrm>
              </p:grpSpPr>
              <p:sp>
                <p:nvSpPr>
                  <p:cNvPr id="533" name="Google Shape;1044;p21">
                    <a:extLst>
                      <a:ext uri="{FF2B5EF4-FFF2-40B4-BE49-F238E27FC236}">
                        <a16:creationId xmlns:a16="http://schemas.microsoft.com/office/drawing/2014/main" id="{5B545836-8BCC-4B8C-BC87-E9709247D7A2}"/>
                      </a:ext>
                    </a:extLst>
                  </p:cNvPr>
                  <p:cNvSpPr/>
                  <p:nvPr/>
                </p:nvSpPr>
                <p:spPr>
                  <a:xfrm>
                    <a:off x="7665958" y="895350"/>
                    <a:ext cx="525900" cy="525900"/>
                  </a:xfrm>
                  <a:prstGeom prst="ellipse">
                    <a:avLst/>
                  </a:prstGeom>
                  <a:solidFill>
                    <a:srgbClr val="279A7C"/>
                  </a:solidFill>
                  <a:ln w="3175" cap="flat" cmpd="sng">
                    <a:solidFill>
                      <a:srgbClr val="0000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42325" tIns="21150" rIns="42325" bIns="2115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>
                      <a:solidFill>
                        <a:schemeClr val="lt1"/>
                      </a:solidFill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34" name="Google Shape;1045;p21">
                    <a:extLst>
                      <a:ext uri="{FF2B5EF4-FFF2-40B4-BE49-F238E27FC236}">
                        <a16:creationId xmlns:a16="http://schemas.microsoft.com/office/drawing/2014/main" id="{AB0C6ADB-BD31-4874-AB09-4609A7A2F163}"/>
                      </a:ext>
                    </a:extLst>
                  </p:cNvPr>
                  <p:cNvSpPr/>
                  <p:nvPr/>
                </p:nvSpPr>
                <p:spPr>
                  <a:xfrm>
                    <a:off x="7685008" y="914400"/>
                    <a:ext cx="487800" cy="487800"/>
                  </a:xfrm>
                  <a:prstGeom prst="ellipse">
                    <a:avLst/>
                  </a:prstGeom>
                  <a:solidFill>
                    <a:srgbClr val="279A7C"/>
                  </a:solidFill>
                  <a:ln w="3175" cap="flat" cmpd="sng">
                    <a:solidFill>
                      <a:srgbClr val="0000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42325" tIns="21150" rIns="42325" bIns="2115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>
                      <a:solidFill>
                        <a:schemeClr val="lt1"/>
                      </a:solidFill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35" name="Google Shape;1046;p21">
                    <a:extLst>
                      <a:ext uri="{FF2B5EF4-FFF2-40B4-BE49-F238E27FC236}">
                        <a16:creationId xmlns:a16="http://schemas.microsoft.com/office/drawing/2014/main" id="{18D8ED7A-30D1-49A3-8CB0-43C65A4A5388}"/>
                      </a:ext>
                    </a:extLst>
                  </p:cNvPr>
                  <p:cNvSpPr/>
                  <p:nvPr/>
                </p:nvSpPr>
                <p:spPr>
                  <a:xfrm>
                    <a:off x="7907653" y="1323975"/>
                    <a:ext cx="47100" cy="47100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spcFirstLastPara="1" wrap="square" lIns="42325" tIns="21150" rIns="42325" bIns="2115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85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>
                      <a:solidFill>
                        <a:schemeClr val="lt1"/>
                      </a:solidFill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30" name="Google Shape;1047;p21">
                  <a:extLst>
                    <a:ext uri="{FF2B5EF4-FFF2-40B4-BE49-F238E27FC236}">
                      <a16:creationId xmlns:a16="http://schemas.microsoft.com/office/drawing/2014/main" id="{49B627F4-3E83-4EDB-B98A-A5415D9AD655}"/>
                    </a:ext>
                  </a:extLst>
                </p:cNvPr>
                <p:cNvSpPr/>
                <p:nvPr/>
              </p:nvSpPr>
              <p:spPr>
                <a:xfrm rot="10800000" flipH="1">
                  <a:off x="1733156" y="2422648"/>
                  <a:ext cx="44700" cy="25200"/>
                </a:xfrm>
                <a:prstGeom prst="rect">
                  <a:avLst/>
                </a:prstGeom>
                <a:solidFill>
                  <a:schemeClr val="accent5"/>
                </a:solidFill>
                <a:ln w="317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42325" tIns="21150" rIns="42325" bIns="211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" name="Google Shape;1048;p21">
                  <a:extLst>
                    <a:ext uri="{FF2B5EF4-FFF2-40B4-BE49-F238E27FC236}">
                      <a16:creationId xmlns:a16="http://schemas.microsoft.com/office/drawing/2014/main" id="{4BC72554-947A-46A9-B7BE-50D98DF6AD65}"/>
                    </a:ext>
                  </a:extLst>
                </p:cNvPr>
                <p:cNvSpPr/>
                <p:nvPr/>
              </p:nvSpPr>
              <p:spPr>
                <a:xfrm rot="10800000" flipH="1">
                  <a:off x="1742533" y="2402443"/>
                  <a:ext cx="85199" cy="867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227" h="183685" extrusionOk="0">
                      <a:moveTo>
                        <a:pt x="78041" y="116682"/>
                      </a:moveTo>
                      <a:cubicBezTo>
                        <a:pt x="104235" y="117079"/>
                        <a:pt x="130429" y="117476"/>
                        <a:pt x="142335" y="128588"/>
                      </a:cubicBezTo>
                      <a:cubicBezTo>
                        <a:pt x="154241" y="139700"/>
                        <a:pt x="143129" y="188119"/>
                        <a:pt x="149479" y="183357"/>
                      </a:cubicBezTo>
                      <a:cubicBezTo>
                        <a:pt x="155829" y="178595"/>
                        <a:pt x="202263" y="120650"/>
                        <a:pt x="180435" y="100013"/>
                      </a:cubicBezTo>
                      <a:cubicBezTo>
                        <a:pt x="158607" y="79376"/>
                        <a:pt x="45101" y="76201"/>
                        <a:pt x="18510" y="59532"/>
                      </a:cubicBezTo>
                      <a:cubicBezTo>
                        <a:pt x="-8081" y="42863"/>
                        <a:pt x="-4906" y="5556"/>
                        <a:pt x="20891" y="0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42325" tIns="21150" rIns="42325" bIns="211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2" name="Google Shape;1049;p21">
                  <a:extLst>
                    <a:ext uri="{FF2B5EF4-FFF2-40B4-BE49-F238E27FC236}">
                      <a16:creationId xmlns:a16="http://schemas.microsoft.com/office/drawing/2014/main" id="{030C7011-8ECB-410C-8BF5-FA11807A1DF7}"/>
                    </a:ext>
                  </a:extLst>
                </p:cNvPr>
                <p:cNvSpPr/>
                <p:nvPr/>
              </p:nvSpPr>
              <p:spPr>
                <a:xfrm rot="-2966646" flipH="1">
                  <a:off x="1736199" y="2482605"/>
                  <a:ext cx="41065" cy="2123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dk1"/>
                </a:solidFill>
                <a:ln w="317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42325" tIns="21150" rIns="42325" bIns="211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>
                    <a:solidFill>
                      <a:schemeClr val="lt1"/>
                    </a:solidFill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526" name="Google Shape;1050;p21">
              <a:extLst>
                <a:ext uri="{FF2B5EF4-FFF2-40B4-BE49-F238E27FC236}">
                  <a16:creationId xmlns:a16="http://schemas.microsoft.com/office/drawing/2014/main" id="{18376488-D722-4BD1-9672-3BD07C1AB738}"/>
                </a:ext>
              </a:extLst>
            </p:cNvPr>
            <p:cNvSpPr/>
            <p:nvPr/>
          </p:nvSpPr>
          <p:spPr>
            <a:xfrm>
              <a:off x="1654928" y="5402629"/>
              <a:ext cx="80700" cy="807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00">
                <a:solidFill>
                  <a:schemeClr val="lt1"/>
                </a:solidFill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8" name="Google Shape;1025;p21">
            <a:extLst>
              <a:ext uri="{FF2B5EF4-FFF2-40B4-BE49-F238E27FC236}">
                <a16:creationId xmlns:a16="http://schemas.microsoft.com/office/drawing/2014/main" id="{26EF2F7E-7ACB-46A6-9FC6-CBE8BC33C3BD}"/>
              </a:ext>
            </a:extLst>
          </p:cNvPr>
          <p:cNvGrpSpPr/>
          <p:nvPr/>
        </p:nvGrpSpPr>
        <p:grpSpPr>
          <a:xfrm rot="10800000">
            <a:off x="6034256" y="5840833"/>
            <a:ext cx="1207202" cy="603445"/>
            <a:chOff x="3713059" y="5716068"/>
            <a:chExt cx="1207202" cy="603445"/>
          </a:xfrm>
        </p:grpSpPr>
        <p:grpSp>
          <p:nvGrpSpPr>
            <p:cNvPr id="669" name="Google Shape;1026;p21">
              <a:extLst>
                <a:ext uri="{FF2B5EF4-FFF2-40B4-BE49-F238E27FC236}">
                  <a16:creationId xmlns:a16="http://schemas.microsoft.com/office/drawing/2014/main" id="{686040CB-B26B-4452-A0AC-4280DD3234A7}"/>
                </a:ext>
              </a:extLst>
            </p:cNvPr>
            <p:cNvGrpSpPr/>
            <p:nvPr/>
          </p:nvGrpSpPr>
          <p:grpSpPr>
            <a:xfrm>
              <a:off x="3713059" y="5716068"/>
              <a:ext cx="603734" cy="603433"/>
              <a:chOff x="5852160" y="7178040"/>
              <a:chExt cx="823311" cy="822900"/>
            </a:xfrm>
          </p:grpSpPr>
          <p:sp>
            <p:nvSpPr>
              <p:cNvPr id="673" name="Google Shape;1027;p21">
                <a:extLst>
                  <a:ext uri="{FF2B5EF4-FFF2-40B4-BE49-F238E27FC236}">
                    <a16:creationId xmlns:a16="http://schemas.microsoft.com/office/drawing/2014/main" id="{0CE8A5D5-BBA0-4FFD-82C9-30964DA2A6E3}"/>
                  </a:ext>
                </a:extLst>
              </p:cNvPr>
              <p:cNvSpPr/>
              <p:nvPr/>
            </p:nvSpPr>
            <p:spPr>
              <a:xfrm>
                <a:off x="5852160" y="7178040"/>
                <a:ext cx="48000" cy="822900"/>
              </a:xfrm>
              <a:prstGeom prst="rect">
                <a:avLst/>
              </a:prstGeom>
              <a:solidFill>
                <a:srgbClr val="3E4247"/>
              </a:solidFill>
              <a:ln w="3175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4" name="Google Shape;1028;p21">
                <a:extLst>
                  <a:ext uri="{FF2B5EF4-FFF2-40B4-BE49-F238E27FC236}">
                    <a16:creationId xmlns:a16="http://schemas.microsoft.com/office/drawing/2014/main" id="{8E33318F-A47A-4DF0-8F10-AE34920BD411}"/>
                  </a:ext>
                </a:extLst>
              </p:cNvPr>
              <p:cNvSpPr/>
              <p:nvPr/>
            </p:nvSpPr>
            <p:spPr>
              <a:xfrm>
                <a:off x="5852160" y="7178040"/>
                <a:ext cx="823311" cy="822640"/>
              </a:xfrm>
              <a:custGeom>
                <a:avLst/>
                <a:gdLst/>
                <a:ahLst/>
                <a:cxnLst/>
                <a:rect l="l" t="t" r="r" b="b"/>
                <a:pathLst>
                  <a:path w="383381" h="385763" extrusionOk="0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 cap="flat" cmpd="sng">
                <a:solidFill>
                  <a:schemeClr val="accent5"/>
                </a:solidFill>
                <a:prstDash val="lgDash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70" name="Google Shape;1029;p21">
              <a:extLst>
                <a:ext uri="{FF2B5EF4-FFF2-40B4-BE49-F238E27FC236}">
                  <a16:creationId xmlns:a16="http://schemas.microsoft.com/office/drawing/2014/main" id="{3E11BE30-231A-4EBC-8585-E935F25DF4D0}"/>
                </a:ext>
              </a:extLst>
            </p:cNvPr>
            <p:cNvGrpSpPr/>
            <p:nvPr/>
          </p:nvGrpSpPr>
          <p:grpSpPr>
            <a:xfrm flipH="1">
              <a:off x="4316527" y="5716081"/>
              <a:ext cx="603734" cy="603433"/>
              <a:chOff x="5852160" y="7178040"/>
              <a:chExt cx="823311" cy="822900"/>
            </a:xfrm>
          </p:grpSpPr>
          <p:sp>
            <p:nvSpPr>
              <p:cNvPr id="671" name="Google Shape;1030;p21">
                <a:extLst>
                  <a:ext uri="{FF2B5EF4-FFF2-40B4-BE49-F238E27FC236}">
                    <a16:creationId xmlns:a16="http://schemas.microsoft.com/office/drawing/2014/main" id="{C047F9F1-AB33-4626-A247-1BCA700E02E0}"/>
                  </a:ext>
                </a:extLst>
              </p:cNvPr>
              <p:cNvSpPr/>
              <p:nvPr/>
            </p:nvSpPr>
            <p:spPr>
              <a:xfrm>
                <a:off x="5852160" y="7178040"/>
                <a:ext cx="48000" cy="822900"/>
              </a:xfrm>
              <a:prstGeom prst="rect">
                <a:avLst/>
              </a:prstGeom>
              <a:solidFill>
                <a:srgbClr val="3E4247"/>
              </a:solidFill>
              <a:ln w="3175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2" name="Google Shape;1031;p21">
                <a:extLst>
                  <a:ext uri="{FF2B5EF4-FFF2-40B4-BE49-F238E27FC236}">
                    <a16:creationId xmlns:a16="http://schemas.microsoft.com/office/drawing/2014/main" id="{641817E4-BF95-4C9C-848E-F8E62414966A}"/>
                  </a:ext>
                </a:extLst>
              </p:cNvPr>
              <p:cNvSpPr/>
              <p:nvPr/>
            </p:nvSpPr>
            <p:spPr>
              <a:xfrm>
                <a:off x="5852160" y="7178040"/>
                <a:ext cx="823311" cy="822640"/>
              </a:xfrm>
              <a:custGeom>
                <a:avLst/>
                <a:gdLst/>
                <a:ahLst/>
                <a:cxnLst/>
                <a:rect l="l" t="t" r="r" b="b"/>
                <a:pathLst>
                  <a:path w="383381" h="385763" extrusionOk="0">
                    <a:moveTo>
                      <a:pt x="383381" y="0"/>
                    </a:moveTo>
                    <a:cubicBezTo>
                      <a:pt x="381793" y="223838"/>
                      <a:pt x="184944" y="385763"/>
                      <a:pt x="0" y="385763"/>
                    </a:cubicBezTo>
                    <a:lnTo>
                      <a:pt x="0" y="385763"/>
                    </a:lnTo>
                  </a:path>
                </a:pathLst>
              </a:custGeom>
              <a:noFill/>
              <a:ln w="3175" cap="flat" cmpd="sng">
                <a:solidFill>
                  <a:schemeClr val="accent5"/>
                </a:solidFill>
                <a:prstDash val="lgDash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>
                  <a:solidFill>
                    <a:schemeClr val="lt1"/>
                  </a:solidFill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75" name="TextBox 674">
            <a:extLst>
              <a:ext uri="{FF2B5EF4-FFF2-40B4-BE49-F238E27FC236}">
                <a16:creationId xmlns:a16="http://schemas.microsoft.com/office/drawing/2014/main" id="{239E23C0-D842-459C-B5A5-20632EFD2BBB}"/>
              </a:ext>
            </a:extLst>
          </p:cNvPr>
          <p:cNvSpPr txBox="1">
            <a:spLocks noChangeAspect="1"/>
          </p:cNvSpPr>
          <p:nvPr/>
        </p:nvSpPr>
        <p:spPr>
          <a:xfrm rot="16200000">
            <a:off x="-1824038" y="3820860"/>
            <a:ext cx="5029590" cy="217224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Sample Layout: 6 Printers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1AD1CBF1-D918-43BE-BD0F-21A1FC13A901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3567816" y="6112339"/>
            <a:ext cx="333944" cy="334336"/>
            <a:chOff x="3967418" y="3785327"/>
            <a:chExt cx="457457" cy="457994"/>
          </a:xfrm>
        </p:grpSpPr>
        <p:sp>
          <p:nvSpPr>
            <p:cNvPr id="406" name="Rectangle: Rounded Corners 250">
              <a:extLst>
                <a:ext uri="{FF2B5EF4-FFF2-40B4-BE49-F238E27FC236}">
                  <a16:creationId xmlns:a16="http://schemas.microsoft.com/office/drawing/2014/main" id="{A6F6D676-DE80-4C7F-8FAA-6568DDC2B4F4}"/>
                </a:ext>
              </a:extLst>
            </p:cNvPr>
            <p:cNvSpPr/>
            <p:nvPr/>
          </p:nvSpPr>
          <p:spPr>
            <a:xfrm rot="10800000">
              <a:off x="3967418" y="3892942"/>
              <a:ext cx="457200" cy="350379"/>
            </a:xfrm>
            <a:prstGeom prst="round2SameRect">
              <a:avLst>
                <a:gd name="adj1" fmla="val 3981"/>
                <a:gd name="adj2" fmla="val 0"/>
              </a:avLst>
            </a:prstGeom>
            <a:noFill/>
            <a:ln w="3175">
              <a:solidFill>
                <a:srgbClr val="0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ectangle: Rounded Corners 250">
              <a:extLst>
                <a:ext uri="{FF2B5EF4-FFF2-40B4-BE49-F238E27FC236}">
                  <a16:creationId xmlns:a16="http://schemas.microsoft.com/office/drawing/2014/main" id="{C2503D11-D878-498F-907A-96641FA8EB65}"/>
                </a:ext>
              </a:extLst>
            </p:cNvPr>
            <p:cNvSpPr/>
            <p:nvPr/>
          </p:nvSpPr>
          <p:spPr>
            <a:xfrm>
              <a:off x="3967675" y="3785327"/>
              <a:ext cx="457200" cy="207845"/>
            </a:xfrm>
            <a:prstGeom prst="roundRect">
              <a:avLst/>
            </a:prstGeom>
            <a:solidFill>
              <a:srgbClr val="B4E97F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Rectangle 461">
              <a:extLst>
                <a:ext uri="{FF2B5EF4-FFF2-40B4-BE49-F238E27FC236}">
                  <a16:creationId xmlns:a16="http://schemas.microsoft.com/office/drawing/2014/main" id="{52D14ABC-FBB6-46BE-B733-EEE168FD5360}"/>
                </a:ext>
              </a:extLst>
            </p:cNvPr>
            <p:cNvSpPr/>
            <p:nvPr/>
          </p:nvSpPr>
          <p:spPr>
            <a:xfrm>
              <a:off x="4128182" y="3828066"/>
              <a:ext cx="124027" cy="62239"/>
            </a:xfrm>
            <a:prstGeom prst="rect">
              <a:avLst/>
            </a:prstGeom>
            <a:solidFill>
              <a:srgbClr val="8CCB4D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9B507FCE-5233-4930-B240-9C7E7D453985}"/>
                </a:ext>
              </a:extLst>
            </p:cNvPr>
            <p:cNvSpPr/>
            <p:nvPr/>
          </p:nvSpPr>
          <p:spPr>
            <a:xfrm>
              <a:off x="4330998" y="3801324"/>
              <a:ext cx="71988" cy="72447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A7FF8D14-7F12-44E0-A780-05C370400052}"/>
                </a:ext>
              </a:extLst>
            </p:cNvPr>
            <p:cNvCxnSpPr>
              <a:stCxn id="407" idx="1"/>
              <a:endCxn id="407" idx="3"/>
            </p:cNvCxnSpPr>
            <p:nvPr/>
          </p:nvCxnSpPr>
          <p:spPr>
            <a:xfrm>
              <a:off x="3967675" y="3889250"/>
              <a:ext cx="457200" cy="0"/>
            </a:xfrm>
            <a:prstGeom prst="line">
              <a:avLst/>
            </a:prstGeom>
            <a:ln w="31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14F7A6F-B449-4BC0-99B8-07A331200C90}"/>
              </a:ext>
            </a:extLst>
          </p:cNvPr>
          <p:cNvGrpSpPr/>
          <p:nvPr/>
        </p:nvGrpSpPr>
        <p:grpSpPr>
          <a:xfrm>
            <a:off x="1610144" y="6645621"/>
            <a:ext cx="4226932" cy="931339"/>
            <a:chOff x="4034814" y="5296351"/>
            <a:chExt cx="4226932" cy="931339"/>
          </a:xfrm>
        </p:grpSpPr>
        <p:sp>
          <p:nvSpPr>
            <p:cNvPr id="465" name="TextBox 464">
              <a:extLst>
                <a:ext uri="{FF2B5EF4-FFF2-40B4-BE49-F238E27FC236}">
                  <a16:creationId xmlns:a16="http://schemas.microsoft.com/office/drawing/2014/main" id="{6C52755C-4ECC-458F-8D8A-7B74D8CB6E0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868970" y="5467853"/>
              <a:ext cx="1086998" cy="213582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PPE area</a:t>
              </a:r>
            </a:p>
            <a:p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36ED4DF0-7297-4708-9BBC-785326B22AD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868970" y="5636264"/>
              <a:ext cx="1392776" cy="420989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Clean zone adjacent to production area for equipping PPE and washing hands</a:t>
              </a:r>
            </a:p>
          </p:txBody>
        </p:sp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3CFFE7F0-D8F0-4411-9E69-67108F8CFD16}"/>
                </a:ext>
              </a:extLst>
            </p:cNvPr>
            <p:cNvSpPr/>
            <p:nvPr/>
          </p:nvSpPr>
          <p:spPr>
            <a:xfrm>
              <a:off x="4034814" y="5296352"/>
              <a:ext cx="2805836" cy="745765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80000"/>
              </a:schemeClr>
            </a:solidFill>
            <a:ln w="6350">
              <a:solidFill>
                <a:schemeClr val="accent2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7A3E219F-801C-4D5D-A482-AF8D01B3A2D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557566" y="5296351"/>
              <a:ext cx="393192" cy="347472"/>
              <a:chOff x="8427002" y="6379130"/>
              <a:chExt cx="381000" cy="329090"/>
            </a:xfrm>
          </p:grpSpPr>
          <p:sp>
            <p:nvSpPr>
              <p:cNvPr id="469" name="Rectangle 468">
                <a:extLst>
                  <a:ext uri="{FF2B5EF4-FFF2-40B4-BE49-F238E27FC236}">
                    <a16:creationId xmlns:a16="http://schemas.microsoft.com/office/drawing/2014/main" id="{C304F720-7E94-499A-B9E2-99187CDB16F6}"/>
                  </a:ext>
                </a:extLst>
              </p:cNvPr>
              <p:cNvSpPr/>
              <p:nvPr/>
            </p:nvSpPr>
            <p:spPr>
              <a:xfrm rot="5400000">
                <a:off x="8452957" y="6353175"/>
                <a:ext cx="329090" cy="381000"/>
              </a:xfrm>
              <a:prstGeom prst="rect">
                <a:avLst/>
              </a:prstGeom>
              <a:solidFill>
                <a:srgbClr val="A4AAB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0" name="Rectangle: Rounded Corners 245">
                <a:extLst>
                  <a:ext uri="{FF2B5EF4-FFF2-40B4-BE49-F238E27FC236}">
                    <a16:creationId xmlns:a16="http://schemas.microsoft.com/office/drawing/2014/main" id="{F37F8D61-460D-4720-BDD7-5018BF006110}"/>
                  </a:ext>
                </a:extLst>
              </p:cNvPr>
              <p:cNvSpPr/>
              <p:nvPr/>
            </p:nvSpPr>
            <p:spPr>
              <a:xfrm rot="5400000">
                <a:off x="8522372" y="6421874"/>
                <a:ext cx="190260" cy="310046"/>
              </a:xfrm>
              <a:prstGeom prst="roundRect">
                <a:avLst/>
              </a:prstGeom>
              <a:solidFill>
                <a:schemeClr val="accent5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1" name="Oval 470">
                <a:extLst>
                  <a:ext uri="{FF2B5EF4-FFF2-40B4-BE49-F238E27FC236}">
                    <a16:creationId xmlns:a16="http://schemas.microsoft.com/office/drawing/2014/main" id="{C2CADCA4-E84C-4BF7-9FFE-33702E0DFFD7}"/>
                  </a:ext>
                </a:extLst>
              </p:cNvPr>
              <p:cNvSpPr/>
              <p:nvPr/>
            </p:nvSpPr>
            <p:spPr>
              <a:xfrm>
                <a:off x="8598900" y="6559264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72" name="Straight Connector 471">
                <a:extLst>
                  <a:ext uri="{FF2B5EF4-FFF2-40B4-BE49-F238E27FC236}">
                    <a16:creationId xmlns:a16="http://schemas.microsoft.com/office/drawing/2014/main" id="{020093CA-E35C-4607-B03C-79ACFCC79F3E}"/>
                  </a:ext>
                </a:extLst>
              </p:cNvPr>
              <p:cNvCxnSpPr/>
              <p:nvPr/>
            </p:nvCxnSpPr>
            <p:spPr>
              <a:xfrm>
                <a:off x="8427002" y="6436518"/>
                <a:ext cx="381000" cy="0"/>
              </a:xfrm>
              <a:prstGeom prst="line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7" name="Rectangle: Rounded Corners 248">
                <a:extLst>
                  <a:ext uri="{FF2B5EF4-FFF2-40B4-BE49-F238E27FC236}">
                    <a16:creationId xmlns:a16="http://schemas.microsoft.com/office/drawing/2014/main" id="{E02EDAB3-34E1-4E39-82A6-7A2D509389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07874" y="6450336"/>
                <a:ext cx="27219" cy="182880"/>
              </a:xfrm>
              <a:prstGeom prst="roundRect">
                <a:avLst>
                  <a:gd name="adj" fmla="val 50000"/>
                </a:avLst>
              </a:prstGeom>
              <a:solidFill>
                <a:srgbClr val="A4AAB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8" name="TextBox 677">
              <a:extLst>
                <a:ext uri="{FF2B5EF4-FFF2-40B4-BE49-F238E27FC236}">
                  <a16:creationId xmlns:a16="http://schemas.microsoft.com/office/drawing/2014/main" id="{D476A157-23CF-49AB-8D6B-DC150E41E156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337513" y="5904320"/>
              <a:ext cx="829210" cy="323370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Sink (Recommended)</a:t>
              </a:r>
            </a:p>
          </p:txBody>
        </p:sp>
        <p:sp>
          <p:nvSpPr>
            <p:cNvPr id="679" name="TextBox 678">
              <a:extLst>
                <a:ext uri="{FF2B5EF4-FFF2-40B4-BE49-F238E27FC236}">
                  <a16:creationId xmlns:a16="http://schemas.microsoft.com/office/drawing/2014/main" id="{4B56966F-7A50-4712-BCC7-9B0EA4BA9AEE}"/>
                </a:ext>
              </a:extLst>
            </p:cNvPr>
            <p:cNvSpPr txBox="1"/>
            <p:nvPr/>
          </p:nvSpPr>
          <p:spPr>
            <a:xfrm>
              <a:off x="4713519" y="5599060"/>
              <a:ext cx="692858" cy="241290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Lab coat rack</a:t>
              </a:r>
            </a:p>
          </p:txBody>
        </p:sp>
        <p:pic>
          <p:nvPicPr>
            <p:cNvPr id="680" name="Google Shape;703;p20">
              <a:extLst>
                <a:ext uri="{FF2B5EF4-FFF2-40B4-BE49-F238E27FC236}">
                  <a16:creationId xmlns:a16="http://schemas.microsoft.com/office/drawing/2014/main" id="{D832F342-6302-40B2-AA6B-E4F98934375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6200000">
              <a:off x="4916821" y="5079047"/>
              <a:ext cx="301577" cy="73844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81" name="Group 680">
              <a:extLst>
                <a:ext uri="{FF2B5EF4-FFF2-40B4-BE49-F238E27FC236}">
                  <a16:creationId xmlns:a16="http://schemas.microsoft.com/office/drawing/2014/main" id="{4C3F9999-16DE-490E-86E8-2BB5D05BAF23}"/>
                </a:ext>
              </a:extLst>
            </p:cNvPr>
            <p:cNvGrpSpPr/>
            <p:nvPr/>
          </p:nvGrpSpPr>
          <p:grpSpPr>
            <a:xfrm rot="5400000">
              <a:off x="4125295" y="5208778"/>
              <a:ext cx="404414" cy="585374"/>
              <a:chOff x="1623441" y="5495543"/>
              <a:chExt cx="404414" cy="585374"/>
            </a:xfrm>
          </p:grpSpPr>
          <p:pic>
            <p:nvPicPr>
              <p:cNvPr id="682" name="Graphic 681">
                <a:extLst>
                  <a:ext uri="{FF2B5EF4-FFF2-40B4-BE49-F238E27FC236}">
                    <a16:creationId xmlns:a16="http://schemas.microsoft.com/office/drawing/2014/main" id="{798BB47A-4C35-4275-BE42-1B78CF6B5C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5400000">
                <a:off x="1532961" y="5586023"/>
                <a:ext cx="585374" cy="404414"/>
              </a:xfrm>
              <a:prstGeom prst="rect">
                <a:avLst/>
              </a:prstGeom>
            </p:spPr>
          </p:pic>
          <p:grpSp>
            <p:nvGrpSpPr>
              <p:cNvPr id="683" name="Group 682">
                <a:extLst>
                  <a:ext uri="{FF2B5EF4-FFF2-40B4-BE49-F238E27FC236}">
                    <a16:creationId xmlns:a16="http://schemas.microsoft.com/office/drawing/2014/main" id="{7C856D98-5E8E-4497-965F-54BA114C95FF}"/>
                  </a:ext>
                </a:extLst>
              </p:cNvPr>
              <p:cNvGrpSpPr/>
              <p:nvPr/>
            </p:nvGrpSpPr>
            <p:grpSpPr>
              <a:xfrm rot="16200000">
                <a:off x="1619631" y="5767944"/>
                <a:ext cx="342782" cy="247149"/>
                <a:chOff x="1054745" y="596895"/>
                <a:chExt cx="342782" cy="247149"/>
              </a:xfrm>
            </p:grpSpPr>
            <p:grpSp>
              <p:nvGrpSpPr>
                <p:cNvPr id="685" name="Group 684">
                  <a:extLst>
                    <a:ext uri="{FF2B5EF4-FFF2-40B4-BE49-F238E27FC236}">
                      <a16:creationId xmlns:a16="http://schemas.microsoft.com/office/drawing/2014/main" id="{2049286B-BCD2-4FB3-9820-CFF8252D7011}"/>
                    </a:ext>
                  </a:extLst>
                </p:cNvPr>
                <p:cNvGrpSpPr/>
                <p:nvPr/>
              </p:nvGrpSpPr>
              <p:grpSpPr>
                <a:xfrm>
                  <a:off x="1054745" y="596895"/>
                  <a:ext cx="113655" cy="247149"/>
                  <a:chOff x="1054745" y="596895"/>
                  <a:chExt cx="113655" cy="247149"/>
                </a:xfrm>
              </p:grpSpPr>
              <p:sp>
                <p:nvSpPr>
                  <p:cNvPr id="692" name="Rectangle 691">
                    <a:extLst>
                      <a:ext uri="{FF2B5EF4-FFF2-40B4-BE49-F238E27FC236}">
                        <a16:creationId xmlns:a16="http://schemas.microsoft.com/office/drawing/2014/main" id="{53082C8A-7424-4BC1-9378-13BB45ED78B5}"/>
                      </a:ext>
                    </a:extLst>
                  </p:cNvPr>
                  <p:cNvSpPr/>
                  <p:nvPr/>
                </p:nvSpPr>
                <p:spPr>
                  <a:xfrm>
                    <a:off x="1054745" y="596895"/>
                    <a:ext cx="113655" cy="247149"/>
                  </a:xfrm>
                  <a:prstGeom prst="rect">
                    <a:avLst/>
                  </a:prstGeom>
                  <a:solidFill>
                    <a:schemeClr val="bg2"/>
                  </a:solidFill>
                  <a:ln w="3175">
                    <a:solidFill>
                      <a:srgbClr val="0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3" name="Rectangle: Rounded Corners 692">
                    <a:extLst>
                      <a:ext uri="{FF2B5EF4-FFF2-40B4-BE49-F238E27FC236}">
                        <a16:creationId xmlns:a16="http://schemas.microsoft.com/office/drawing/2014/main" id="{8AEC805C-F8D2-4BA2-B34D-9AF8DE0823D3}"/>
                      </a:ext>
                    </a:extLst>
                  </p:cNvPr>
                  <p:cNvSpPr/>
                  <p:nvPr/>
                </p:nvSpPr>
                <p:spPr>
                  <a:xfrm>
                    <a:off x="1082997" y="637236"/>
                    <a:ext cx="57150" cy="16646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86" name="Group 685">
                  <a:extLst>
                    <a:ext uri="{FF2B5EF4-FFF2-40B4-BE49-F238E27FC236}">
                      <a16:creationId xmlns:a16="http://schemas.microsoft.com/office/drawing/2014/main" id="{59C4D898-23B9-4406-A250-02BE1CCF0AE5}"/>
                    </a:ext>
                  </a:extLst>
                </p:cNvPr>
                <p:cNvGrpSpPr/>
                <p:nvPr/>
              </p:nvGrpSpPr>
              <p:grpSpPr>
                <a:xfrm>
                  <a:off x="1169045" y="596895"/>
                  <a:ext cx="113655" cy="247149"/>
                  <a:chOff x="1054745" y="596895"/>
                  <a:chExt cx="113655" cy="247149"/>
                </a:xfrm>
              </p:grpSpPr>
              <p:sp>
                <p:nvSpPr>
                  <p:cNvPr id="690" name="Rectangle 689">
                    <a:extLst>
                      <a:ext uri="{FF2B5EF4-FFF2-40B4-BE49-F238E27FC236}">
                        <a16:creationId xmlns:a16="http://schemas.microsoft.com/office/drawing/2014/main" id="{DA8D47E8-EC27-4706-A67D-5EB5E6DC04C9}"/>
                      </a:ext>
                    </a:extLst>
                  </p:cNvPr>
                  <p:cNvSpPr/>
                  <p:nvPr/>
                </p:nvSpPr>
                <p:spPr>
                  <a:xfrm>
                    <a:off x="1054745" y="596895"/>
                    <a:ext cx="113655" cy="247149"/>
                  </a:xfrm>
                  <a:prstGeom prst="rect">
                    <a:avLst/>
                  </a:prstGeom>
                  <a:solidFill>
                    <a:schemeClr val="bg2"/>
                  </a:solidFill>
                  <a:ln w="3175">
                    <a:solidFill>
                      <a:srgbClr val="0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1" name="Rectangle: Rounded Corners 690">
                    <a:extLst>
                      <a:ext uri="{FF2B5EF4-FFF2-40B4-BE49-F238E27FC236}">
                        <a16:creationId xmlns:a16="http://schemas.microsoft.com/office/drawing/2014/main" id="{D0A4DA2A-CCCC-43F9-A75A-0866C3203572}"/>
                      </a:ext>
                    </a:extLst>
                  </p:cNvPr>
                  <p:cNvSpPr/>
                  <p:nvPr/>
                </p:nvSpPr>
                <p:spPr>
                  <a:xfrm>
                    <a:off x="1082997" y="637236"/>
                    <a:ext cx="57150" cy="16646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87" name="Group 686">
                  <a:extLst>
                    <a:ext uri="{FF2B5EF4-FFF2-40B4-BE49-F238E27FC236}">
                      <a16:creationId xmlns:a16="http://schemas.microsoft.com/office/drawing/2014/main" id="{13B731BA-2D06-4BC7-B9B0-68630DFD2964}"/>
                    </a:ext>
                  </a:extLst>
                </p:cNvPr>
                <p:cNvGrpSpPr/>
                <p:nvPr/>
              </p:nvGrpSpPr>
              <p:grpSpPr>
                <a:xfrm>
                  <a:off x="1283872" y="596895"/>
                  <a:ext cx="113655" cy="247149"/>
                  <a:chOff x="1054745" y="596895"/>
                  <a:chExt cx="113655" cy="247149"/>
                </a:xfrm>
              </p:grpSpPr>
              <p:sp>
                <p:nvSpPr>
                  <p:cNvPr id="688" name="Rectangle 687">
                    <a:extLst>
                      <a:ext uri="{FF2B5EF4-FFF2-40B4-BE49-F238E27FC236}">
                        <a16:creationId xmlns:a16="http://schemas.microsoft.com/office/drawing/2014/main" id="{9CF7F718-CD89-4030-A64D-6B1C75C541FF}"/>
                      </a:ext>
                    </a:extLst>
                  </p:cNvPr>
                  <p:cNvSpPr/>
                  <p:nvPr/>
                </p:nvSpPr>
                <p:spPr>
                  <a:xfrm>
                    <a:off x="1054745" y="596895"/>
                    <a:ext cx="113655" cy="247149"/>
                  </a:xfrm>
                  <a:prstGeom prst="rect">
                    <a:avLst/>
                  </a:prstGeom>
                  <a:solidFill>
                    <a:schemeClr val="bg2"/>
                  </a:solidFill>
                  <a:ln w="3175">
                    <a:solidFill>
                      <a:srgbClr val="0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9" name="Rectangle: Rounded Corners 688">
                    <a:extLst>
                      <a:ext uri="{FF2B5EF4-FFF2-40B4-BE49-F238E27FC236}">
                        <a16:creationId xmlns:a16="http://schemas.microsoft.com/office/drawing/2014/main" id="{F38F8B1C-0D41-4AB1-A0E1-8B0376CEB8EC}"/>
                      </a:ext>
                    </a:extLst>
                  </p:cNvPr>
                  <p:cNvSpPr/>
                  <p:nvPr/>
                </p:nvSpPr>
                <p:spPr>
                  <a:xfrm>
                    <a:off x="1082997" y="637236"/>
                    <a:ext cx="57150" cy="16646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sp>
            <p:nvSpPr>
              <p:cNvPr id="684" name="Rectangle 683">
                <a:extLst>
                  <a:ext uri="{FF2B5EF4-FFF2-40B4-BE49-F238E27FC236}">
                    <a16:creationId xmlns:a16="http://schemas.microsoft.com/office/drawing/2014/main" id="{BF053DEF-AE04-46D9-B2EB-6C04C80773D6}"/>
                  </a:ext>
                </a:extLst>
              </p:cNvPr>
              <p:cNvSpPr/>
              <p:nvPr/>
            </p:nvSpPr>
            <p:spPr>
              <a:xfrm rot="5400000">
                <a:off x="1740719" y="5454018"/>
                <a:ext cx="177876" cy="32609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94" name="TextBox 693">
              <a:extLst>
                <a:ext uri="{FF2B5EF4-FFF2-40B4-BE49-F238E27FC236}">
                  <a16:creationId xmlns:a16="http://schemas.microsoft.com/office/drawing/2014/main" id="{40DACC18-334B-453A-9C80-68EF22CA4BD7}"/>
                </a:ext>
              </a:extLst>
            </p:cNvPr>
            <p:cNvSpPr txBox="1"/>
            <p:nvPr/>
          </p:nvSpPr>
          <p:spPr>
            <a:xfrm>
              <a:off x="4053601" y="5700673"/>
              <a:ext cx="532908" cy="288124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Gloves &amp; glasses</a:t>
              </a:r>
            </a:p>
          </p:txBody>
        </p:sp>
        <p:grpSp>
          <p:nvGrpSpPr>
            <p:cNvPr id="695" name="Group 694">
              <a:extLst>
                <a:ext uri="{FF2B5EF4-FFF2-40B4-BE49-F238E27FC236}">
                  <a16:creationId xmlns:a16="http://schemas.microsoft.com/office/drawing/2014/main" id="{E541BC68-B8F9-4DFA-AD97-41D88AEE7E1D}"/>
                </a:ext>
              </a:extLst>
            </p:cNvPr>
            <p:cNvGrpSpPr/>
            <p:nvPr/>
          </p:nvGrpSpPr>
          <p:grpSpPr>
            <a:xfrm rot="10800000">
              <a:off x="6278692" y="5298826"/>
              <a:ext cx="242410" cy="366423"/>
              <a:chOff x="3072564" y="5204460"/>
              <a:chExt cx="718653" cy="1086307"/>
            </a:xfrm>
          </p:grpSpPr>
          <p:sp>
            <p:nvSpPr>
              <p:cNvPr id="696" name="Oval 695">
                <a:extLst>
                  <a:ext uri="{FF2B5EF4-FFF2-40B4-BE49-F238E27FC236}">
                    <a16:creationId xmlns:a16="http://schemas.microsoft.com/office/drawing/2014/main" id="{97245118-A192-4156-AC86-19ED143EE742}"/>
                  </a:ext>
                </a:extLst>
              </p:cNvPr>
              <p:cNvSpPr/>
              <p:nvPr/>
            </p:nvSpPr>
            <p:spPr>
              <a:xfrm>
                <a:off x="3072564" y="5204460"/>
                <a:ext cx="718653" cy="718653"/>
              </a:xfrm>
              <a:prstGeom prst="ellipse">
                <a:avLst/>
              </a:prstGeom>
              <a:solidFill>
                <a:srgbClr val="FFC000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7" name="Rectangle: Top Corners Rounded 696">
                <a:extLst>
                  <a:ext uri="{FF2B5EF4-FFF2-40B4-BE49-F238E27FC236}">
                    <a16:creationId xmlns:a16="http://schemas.microsoft.com/office/drawing/2014/main" id="{1911F07E-CCE3-46C5-B1F6-0D031D6BA7E6}"/>
                  </a:ext>
                </a:extLst>
              </p:cNvPr>
              <p:cNvSpPr/>
              <p:nvPr/>
            </p:nvSpPr>
            <p:spPr>
              <a:xfrm>
                <a:off x="3395484" y="5544399"/>
                <a:ext cx="72813" cy="746368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4"/>
              </a:solidFill>
              <a:ln w="31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98" name="TextBox 697">
              <a:extLst>
                <a:ext uri="{FF2B5EF4-FFF2-40B4-BE49-F238E27FC236}">
                  <a16:creationId xmlns:a16="http://schemas.microsoft.com/office/drawing/2014/main" id="{A9B7D4F5-CDA3-4FD7-B034-378816623383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988022" y="5670563"/>
              <a:ext cx="823751" cy="323370"/>
            </a:xfrm>
            <a:prstGeom prst="rect">
              <a:avLst/>
            </a:prstGeom>
          </p:spPr>
          <p:txBody>
            <a:bodyPr vert="horz" wrap="square" lIns="27432" tIns="27432" rIns="27432" bIns="27432" rtlCol="0" anchor="t">
              <a:no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Safety Shower (Recommended)</a:t>
              </a:r>
            </a:p>
          </p:txBody>
        </p:sp>
        <p:cxnSp>
          <p:nvCxnSpPr>
            <p:cNvPr id="699" name="Straight Arrow Connector 698">
              <a:extLst>
                <a:ext uri="{FF2B5EF4-FFF2-40B4-BE49-F238E27FC236}">
                  <a16:creationId xmlns:a16="http://schemas.microsoft.com/office/drawing/2014/main" id="{70F871FC-96C4-4720-BD86-2B23B1DCC3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59839" y="5691885"/>
              <a:ext cx="1" cy="2470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00" name="TextBox 699">
            <a:extLst>
              <a:ext uri="{FF2B5EF4-FFF2-40B4-BE49-F238E27FC236}">
                <a16:creationId xmlns:a16="http://schemas.microsoft.com/office/drawing/2014/main" id="{270B8E91-9495-43DE-8729-C25069B5E7B3}"/>
              </a:ext>
            </a:extLst>
          </p:cNvPr>
          <p:cNvSpPr txBox="1">
            <a:spLocks noChangeAspect="1"/>
          </p:cNvSpPr>
          <p:nvPr/>
        </p:nvSpPr>
        <p:spPr>
          <a:xfrm>
            <a:off x="3328213" y="5515808"/>
            <a:ext cx="824768" cy="322626"/>
          </a:xfrm>
          <a:prstGeom prst="rect">
            <a:avLst/>
          </a:prstGeom>
        </p:spPr>
        <p:txBody>
          <a:bodyPr vert="horz" wrap="square" lIns="27432" tIns="27432" rIns="27432" bIns="27432" rtlCol="0" anchor="t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Eyewash Station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(Recommended)</a:t>
            </a:r>
          </a:p>
        </p:txBody>
      </p:sp>
      <p:cxnSp>
        <p:nvCxnSpPr>
          <p:cNvPr id="701" name="Straight Arrow Connector 700">
            <a:extLst>
              <a:ext uri="{FF2B5EF4-FFF2-40B4-BE49-F238E27FC236}">
                <a16:creationId xmlns:a16="http://schemas.microsoft.com/office/drawing/2014/main" id="{AF0EBBBF-788E-4476-970E-13D536727031}"/>
              </a:ext>
            </a:extLst>
          </p:cNvPr>
          <p:cNvCxnSpPr>
            <a:cxnSpLocks/>
            <a:stCxn id="700" idx="2"/>
          </p:cNvCxnSpPr>
          <p:nvPr/>
        </p:nvCxnSpPr>
        <p:spPr>
          <a:xfrm flipH="1">
            <a:off x="3734747" y="5838434"/>
            <a:ext cx="5850" cy="268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3BAA7478-368B-47F3-8F94-BFD558094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Prep: L1 Production Solution Sample Layouts</a:t>
            </a:r>
          </a:p>
        </p:txBody>
      </p:sp>
      <p:sp>
        <p:nvSpPr>
          <p:cNvPr id="536" name="TextBox 535">
            <a:extLst>
              <a:ext uri="{FF2B5EF4-FFF2-40B4-BE49-F238E27FC236}">
                <a16:creationId xmlns:a16="http://schemas.microsoft.com/office/drawing/2014/main" id="{6C405D0B-D09B-4926-9BD8-214D42B4072A}"/>
              </a:ext>
            </a:extLst>
          </p:cNvPr>
          <p:cNvSpPr txBox="1"/>
          <p:nvPr/>
        </p:nvSpPr>
        <p:spPr>
          <a:xfrm>
            <a:off x="7981950" y="463988"/>
            <a:ext cx="1619250" cy="344316"/>
          </a:xfrm>
          <a:prstGeom prst="rect">
            <a:avLst/>
          </a:prstGeom>
        </p:spPr>
        <p:txBody>
          <a:bodyPr vert="horz" wrap="square" lIns="45720" tIns="45720" rIns="45720" bIns="45720" rtlCol="0" anchor="ctr">
            <a:noAutofit/>
          </a:bodyPr>
          <a:lstStyle/>
          <a:p>
            <a:pPr algn="r" defTabSz="656634">
              <a:defRPr/>
            </a:pPr>
            <a:r>
              <a:rPr lang="en-US" sz="800" dirty="0">
                <a:solidFill>
                  <a:srgbClr val="8991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V01.00</a:t>
            </a:r>
          </a:p>
          <a:p>
            <a:pPr algn="r" defTabSz="656634">
              <a:defRPr/>
            </a:pPr>
            <a:r>
              <a:rPr lang="en-US" sz="800" dirty="0">
                <a:solidFill>
                  <a:srgbClr val="8991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RELEASE DATE JUNE 9, 2020</a:t>
            </a:r>
            <a:endParaRPr lang="en-US" sz="900" dirty="0">
              <a:solidFill>
                <a:srgbClr val="8991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2256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SLIDE_COUNT" val="4"/>
  <p:tag name="ARTICULATE_DESIGN_ID_EDU THEME13 PAGE NUMBERS" val="fG74IIVg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EDU Theme15 new size 22pt text">
  <a:themeElements>
    <a:clrScheme name="Custom 1">
      <a:dk1>
        <a:srgbClr val="323B48"/>
      </a:dk1>
      <a:lt1>
        <a:srgbClr val="FFFFFF"/>
      </a:lt1>
      <a:dk2>
        <a:srgbClr val="53585F"/>
      </a:dk2>
      <a:lt2>
        <a:srgbClr val="FFFFFF"/>
      </a:lt2>
      <a:accent1>
        <a:srgbClr val="6956FF"/>
      </a:accent1>
      <a:accent2>
        <a:srgbClr val="37CCA5"/>
      </a:accent2>
      <a:accent3>
        <a:srgbClr val="0781EF"/>
      </a:accent3>
      <a:accent4>
        <a:srgbClr val="C4C9CC"/>
      </a:accent4>
      <a:accent5>
        <a:srgbClr val="7B8893"/>
      </a:accent5>
      <a:accent6>
        <a:srgbClr val="05A9F4"/>
      </a:accent6>
      <a:hlink>
        <a:srgbClr val="FB9705"/>
      </a:hlink>
      <a:folHlink>
        <a:srgbClr val="4D4D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45720" tIns="45720" rIns="45720" bIns="45720" rtlCol="0" anchor="t" anchorCtr="0">
        <a:noAutofit/>
      </a:bodyPr>
      <a:lstStyle>
        <a:defPPr>
          <a:defRPr sz="2400"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ducation Template v15 copyright equal marketing size.potx" id="{0062DA56-8155-4148-9312-C4F6C8C89FB2}" vid="{B7C2F2A3-2865-4ECA-8F3E-1ADDE43825B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18469</TotalTime>
  <Words>343</Words>
  <Application>Microsoft Office PowerPoint</Application>
  <PresentationFormat>Custom</PresentationFormat>
  <Paragraphs>134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EDU Theme15 new size 22pt text</vt:lpstr>
      <vt:lpstr>Site Prep: L1 Production Solution Sample Layouts</vt:lpstr>
      <vt:lpstr>Site Prep: L1 Production Solution Sample Layouts</vt:lpstr>
      <vt:lpstr>Site Prep: L1 Production Solution Sample Layouts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Vegher</dc:creator>
  <cp:lastModifiedBy>John Vegher</cp:lastModifiedBy>
  <cp:revision>164</cp:revision>
  <cp:lastPrinted>2019-12-05T01:51:01Z</cp:lastPrinted>
  <dcterms:created xsi:type="dcterms:W3CDTF">2018-03-28T17:48:01Z</dcterms:created>
  <dcterms:modified xsi:type="dcterms:W3CDTF">2020-06-04T23:03:55Z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41D3F8DD-8CEC-4EB1-93F6-A256CAC65107</vt:lpwstr>
  </property>
  <property fmtid="{D5CDD505-2E9C-101B-9397-08002B2CF9AE}" pid="3" name="ArticulatePath">
    <vt:lpwstr>Presentation3</vt:lpwstr>
  </property>
</Properties>
</file>