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03" r:id="rId1"/>
  </p:sldMasterIdLst>
  <p:notesMasterIdLst>
    <p:notesMasterId r:id="rId8"/>
  </p:notesMasterIdLst>
  <p:sldIdLst>
    <p:sldId id="285" r:id="rId2"/>
    <p:sldId id="283" r:id="rId3"/>
    <p:sldId id="284" r:id="rId4"/>
    <p:sldId id="280" r:id="rId5"/>
    <p:sldId id="279" r:id="rId6"/>
    <p:sldId id="272" r:id="rId7"/>
  </p:sldIdLst>
  <p:sldSz cx="10058400" cy="7772400"/>
  <p:notesSz cx="9236075" cy="6950075"/>
  <p:defaultTextStyle>
    <a:defPPr>
      <a:defRPr lang="en-US"/>
    </a:defPPr>
    <a:lvl1pPr marL="0" algn="l" defTabSz="596898" rtl="0" eaLnBrk="1" latinLnBrk="0" hangingPunct="1">
      <a:defRPr sz="1176" kern="1200">
        <a:solidFill>
          <a:schemeClr val="tx1"/>
        </a:solidFill>
        <a:latin typeface="+mn-lt"/>
        <a:ea typeface="+mn-ea"/>
        <a:cs typeface="+mn-cs"/>
      </a:defRPr>
    </a:lvl1pPr>
    <a:lvl2pPr marL="298449" algn="l" defTabSz="596898" rtl="0" eaLnBrk="1" latinLnBrk="0" hangingPunct="1">
      <a:defRPr sz="1176" kern="1200">
        <a:solidFill>
          <a:schemeClr val="tx1"/>
        </a:solidFill>
        <a:latin typeface="+mn-lt"/>
        <a:ea typeface="+mn-ea"/>
        <a:cs typeface="+mn-cs"/>
      </a:defRPr>
    </a:lvl2pPr>
    <a:lvl3pPr marL="596898" algn="l" defTabSz="596898" rtl="0" eaLnBrk="1" latinLnBrk="0" hangingPunct="1">
      <a:defRPr sz="1176" kern="1200">
        <a:solidFill>
          <a:schemeClr val="tx1"/>
        </a:solidFill>
        <a:latin typeface="+mn-lt"/>
        <a:ea typeface="+mn-ea"/>
        <a:cs typeface="+mn-cs"/>
      </a:defRPr>
    </a:lvl3pPr>
    <a:lvl4pPr marL="895347" algn="l" defTabSz="596898" rtl="0" eaLnBrk="1" latinLnBrk="0" hangingPunct="1">
      <a:defRPr sz="1176" kern="1200">
        <a:solidFill>
          <a:schemeClr val="tx1"/>
        </a:solidFill>
        <a:latin typeface="+mn-lt"/>
        <a:ea typeface="+mn-ea"/>
        <a:cs typeface="+mn-cs"/>
      </a:defRPr>
    </a:lvl4pPr>
    <a:lvl5pPr marL="1193796" algn="l" defTabSz="596898" rtl="0" eaLnBrk="1" latinLnBrk="0" hangingPunct="1">
      <a:defRPr sz="1176" kern="1200">
        <a:solidFill>
          <a:schemeClr val="tx1"/>
        </a:solidFill>
        <a:latin typeface="+mn-lt"/>
        <a:ea typeface="+mn-ea"/>
        <a:cs typeface="+mn-cs"/>
      </a:defRPr>
    </a:lvl5pPr>
    <a:lvl6pPr marL="1492243" algn="l" defTabSz="596898" rtl="0" eaLnBrk="1" latinLnBrk="0" hangingPunct="1">
      <a:defRPr sz="1176" kern="1200">
        <a:solidFill>
          <a:schemeClr val="tx1"/>
        </a:solidFill>
        <a:latin typeface="+mn-lt"/>
        <a:ea typeface="+mn-ea"/>
        <a:cs typeface="+mn-cs"/>
      </a:defRPr>
    </a:lvl6pPr>
    <a:lvl7pPr marL="1790694" algn="l" defTabSz="596898" rtl="0" eaLnBrk="1" latinLnBrk="0" hangingPunct="1">
      <a:defRPr sz="1176" kern="1200">
        <a:solidFill>
          <a:schemeClr val="tx1"/>
        </a:solidFill>
        <a:latin typeface="+mn-lt"/>
        <a:ea typeface="+mn-ea"/>
        <a:cs typeface="+mn-cs"/>
      </a:defRPr>
    </a:lvl7pPr>
    <a:lvl8pPr marL="2089141" algn="l" defTabSz="596898" rtl="0" eaLnBrk="1" latinLnBrk="0" hangingPunct="1">
      <a:defRPr sz="1176" kern="1200">
        <a:solidFill>
          <a:schemeClr val="tx1"/>
        </a:solidFill>
        <a:latin typeface="+mn-lt"/>
        <a:ea typeface="+mn-ea"/>
        <a:cs typeface="+mn-cs"/>
      </a:defRPr>
    </a:lvl8pPr>
    <a:lvl9pPr marL="2387591" algn="l" defTabSz="596898" rtl="0" eaLnBrk="1" latinLnBrk="0" hangingPunct="1">
      <a:defRPr sz="1176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2" userDrawn="1">
          <p15:clr>
            <a:srgbClr val="A4A3A4"/>
          </p15:clr>
        </p15:guide>
        <p15:guide id="2" pos="1667" userDrawn="1">
          <p15:clr>
            <a:srgbClr val="A4A3A4"/>
          </p15:clr>
        </p15:guide>
        <p15:guide id="3" orient="horz" pos="2353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999999"/>
    <a:srgbClr val="A4AAB4"/>
    <a:srgbClr val="6F8926"/>
    <a:srgbClr val="549719"/>
    <a:srgbClr val="F3F4F5"/>
    <a:srgbClr val="DBC4AD"/>
    <a:srgbClr val="F1E8DF"/>
    <a:srgbClr val="E8D9C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657" autoAdjust="0"/>
    <p:restoredTop sz="96840" autoAdjust="0"/>
  </p:normalViewPr>
  <p:slideViewPr>
    <p:cSldViewPr snapToGrid="0">
      <p:cViewPr varScale="1">
        <p:scale>
          <a:sx n="116" d="100"/>
          <a:sy n="116" d="100"/>
        </p:scale>
        <p:origin x="1818" y="114"/>
      </p:cViewPr>
      <p:guideLst>
        <p:guide orient="horz" pos="2182"/>
        <p:guide pos="1667"/>
        <p:guide orient="horz" pos="2353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127" d="100"/>
          <a:sy n="127" d="100"/>
        </p:scale>
        <p:origin x="1110" y="108"/>
      </p:cViewPr>
      <p:guideLst/>
    </p:cSldViewPr>
  </p:notesViewPr>
  <p:gridSpacing cx="274320" cy="27432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02088" cy="3476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232400" y="0"/>
            <a:ext cx="4002088" cy="3476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3F7414-D3A3-49B4-93B6-3728D6AC4AD0}" type="datetimeFigureOut">
              <a:rPr lang="en-US" smtClean="0"/>
              <a:t>3/23/2023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100388" y="868363"/>
            <a:ext cx="3035300" cy="23463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23925" y="3344863"/>
            <a:ext cx="7388225" cy="27368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602413"/>
            <a:ext cx="4002088" cy="34766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232400" y="6602413"/>
            <a:ext cx="4002088" cy="34766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248805-9DE3-4646-95BB-FD1824B973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51449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597032" rtl="0" eaLnBrk="1" latinLnBrk="0" hangingPunct="1">
      <a:defRPr sz="784" kern="1200">
        <a:solidFill>
          <a:schemeClr val="tx1"/>
        </a:solidFill>
        <a:latin typeface="+mn-lt"/>
        <a:ea typeface="+mn-ea"/>
        <a:cs typeface="+mn-cs"/>
      </a:defRPr>
    </a:lvl1pPr>
    <a:lvl2pPr marL="298516" algn="l" defTabSz="597032" rtl="0" eaLnBrk="1" latinLnBrk="0" hangingPunct="1">
      <a:defRPr sz="784" kern="1200">
        <a:solidFill>
          <a:schemeClr val="tx1"/>
        </a:solidFill>
        <a:latin typeface="+mn-lt"/>
        <a:ea typeface="+mn-ea"/>
        <a:cs typeface="+mn-cs"/>
      </a:defRPr>
    </a:lvl2pPr>
    <a:lvl3pPr marL="597032" algn="l" defTabSz="597032" rtl="0" eaLnBrk="1" latinLnBrk="0" hangingPunct="1">
      <a:defRPr sz="784" kern="1200">
        <a:solidFill>
          <a:schemeClr val="tx1"/>
        </a:solidFill>
        <a:latin typeface="+mn-lt"/>
        <a:ea typeface="+mn-ea"/>
        <a:cs typeface="+mn-cs"/>
      </a:defRPr>
    </a:lvl3pPr>
    <a:lvl4pPr marL="895548" algn="l" defTabSz="597032" rtl="0" eaLnBrk="1" latinLnBrk="0" hangingPunct="1">
      <a:defRPr sz="784" kern="1200">
        <a:solidFill>
          <a:schemeClr val="tx1"/>
        </a:solidFill>
        <a:latin typeface="+mn-lt"/>
        <a:ea typeface="+mn-ea"/>
        <a:cs typeface="+mn-cs"/>
      </a:defRPr>
    </a:lvl4pPr>
    <a:lvl5pPr marL="1194064" algn="l" defTabSz="597032" rtl="0" eaLnBrk="1" latinLnBrk="0" hangingPunct="1">
      <a:defRPr sz="784" kern="1200">
        <a:solidFill>
          <a:schemeClr val="tx1"/>
        </a:solidFill>
        <a:latin typeface="+mn-lt"/>
        <a:ea typeface="+mn-ea"/>
        <a:cs typeface="+mn-cs"/>
      </a:defRPr>
    </a:lvl5pPr>
    <a:lvl6pPr marL="1492580" algn="l" defTabSz="597032" rtl="0" eaLnBrk="1" latinLnBrk="0" hangingPunct="1">
      <a:defRPr sz="784" kern="1200">
        <a:solidFill>
          <a:schemeClr val="tx1"/>
        </a:solidFill>
        <a:latin typeface="+mn-lt"/>
        <a:ea typeface="+mn-ea"/>
        <a:cs typeface="+mn-cs"/>
      </a:defRPr>
    </a:lvl6pPr>
    <a:lvl7pPr marL="1791096" algn="l" defTabSz="597032" rtl="0" eaLnBrk="1" latinLnBrk="0" hangingPunct="1">
      <a:defRPr sz="784" kern="1200">
        <a:solidFill>
          <a:schemeClr val="tx1"/>
        </a:solidFill>
        <a:latin typeface="+mn-lt"/>
        <a:ea typeface="+mn-ea"/>
        <a:cs typeface="+mn-cs"/>
      </a:defRPr>
    </a:lvl7pPr>
    <a:lvl8pPr marL="2089613" algn="l" defTabSz="597032" rtl="0" eaLnBrk="1" latinLnBrk="0" hangingPunct="1">
      <a:defRPr sz="784" kern="1200">
        <a:solidFill>
          <a:schemeClr val="tx1"/>
        </a:solidFill>
        <a:latin typeface="+mn-lt"/>
        <a:ea typeface="+mn-ea"/>
        <a:cs typeface="+mn-cs"/>
      </a:defRPr>
    </a:lvl8pPr>
    <a:lvl9pPr marL="2388129" algn="l" defTabSz="597032" rtl="0" eaLnBrk="1" latinLnBrk="0" hangingPunct="1">
      <a:defRPr sz="784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248805-9DE3-4646-95BB-FD1824B9731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82421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248805-9DE3-4646-95BB-FD1824B9731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36461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248805-9DE3-4646-95BB-FD1824B9731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33649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3593CE9-4BCB-B443-AD08-CF9AF7B074BB}"/>
              </a:ext>
            </a:extLst>
          </p:cNvPr>
          <p:cNvSpPr/>
          <p:nvPr userDrawn="1"/>
        </p:nvSpPr>
        <p:spPr>
          <a:xfrm>
            <a:off x="457200" y="7441805"/>
            <a:ext cx="1936750" cy="210364"/>
          </a:xfrm>
          <a:prstGeom prst="rect">
            <a:avLst/>
          </a:prstGeom>
        </p:spPr>
        <p:txBody>
          <a:bodyPr wrap="square" lIns="0" rIns="0">
            <a:no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2971800" algn="ctr"/>
                <a:tab pos="5943600" algn="r"/>
                <a:tab pos="0" algn="r"/>
                <a:tab pos="3429000" algn="ctr"/>
                <a:tab pos="6858000" algn="r"/>
              </a:tabLst>
            </a:pPr>
            <a:r>
              <a:rPr lang="en-US" sz="700" dirty="0">
                <a:solidFill>
                  <a:schemeClr val="accent4"/>
                </a:solidFill>
                <a:effectLst/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© 2023 Carbon, Inc. All rights reserved.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15450A44-0060-EB46-86F2-D71B0EB2EB7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07535" y="120231"/>
            <a:ext cx="475389" cy="102034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066A0757-7A90-8843-A23D-199741499C2B}"/>
              </a:ext>
            </a:extLst>
          </p:cNvPr>
          <p:cNvCxnSpPr>
            <a:cxnSpLocks/>
          </p:cNvCxnSpPr>
          <p:nvPr userDrawn="1"/>
        </p:nvCxnSpPr>
        <p:spPr>
          <a:xfrm>
            <a:off x="457200" y="599000"/>
            <a:ext cx="9144000" cy="0"/>
          </a:xfrm>
          <a:prstGeom prst="line">
            <a:avLst/>
          </a:prstGeom>
          <a:ln w="63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2C37DFFE-B929-004D-9C0E-C6B839C235A8}"/>
              </a:ext>
            </a:extLst>
          </p:cNvPr>
          <p:cNvCxnSpPr>
            <a:cxnSpLocks/>
          </p:cNvCxnSpPr>
          <p:nvPr userDrawn="1"/>
        </p:nvCxnSpPr>
        <p:spPr>
          <a:xfrm>
            <a:off x="457200" y="250547"/>
            <a:ext cx="9144000" cy="0"/>
          </a:xfrm>
          <a:prstGeom prst="line">
            <a:avLst/>
          </a:prstGeom>
          <a:ln w="63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974762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82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Gridded .15&quot; s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TextBox 166">
            <a:extLst>
              <a:ext uri="{FF2B5EF4-FFF2-40B4-BE49-F238E27FC236}">
                <a16:creationId xmlns:a16="http://schemas.microsoft.com/office/drawing/2014/main" id="{4247729E-72CE-4040-A33D-4A463A03877E}"/>
              </a:ext>
            </a:extLst>
          </p:cNvPr>
          <p:cNvSpPr txBox="1"/>
          <p:nvPr userDrawn="1"/>
        </p:nvSpPr>
        <p:spPr>
          <a:xfrm>
            <a:off x="7527640" y="322813"/>
            <a:ext cx="2233614" cy="274287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Autofit/>
          </a:bodyPr>
          <a:lstStyle/>
          <a:p>
            <a:pPr algn="r"/>
            <a:r>
              <a:rPr lang="en-US" sz="24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Scale 0.15”=1’</a:t>
            </a:r>
          </a:p>
        </p:txBody>
      </p:sp>
      <p:grpSp>
        <p:nvGrpSpPr>
          <p:cNvPr id="469" name="Group 468">
            <a:extLst>
              <a:ext uri="{FF2B5EF4-FFF2-40B4-BE49-F238E27FC236}">
                <a16:creationId xmlns:a16="http://schemas.microsoft.com/office/drawing/2014/main" id="{B3CBC6E1-7D05-4203-8CBA-4472B42F5D0F}"/>
              </a:ext>
            </a:extLst>
          </p:cNvPr>
          <p:cNvGrpSpPr/>
          <p:nvPr userDrawn="1"/>
        </p:nvGrpSpPr>
        <p:grpSpPr>
          <a:xfrm>
            <a:off x="698272" y="7298447"/>
            <a:ext cx="8387544" cy="216892"/>
            <a:chOff x="698272" y="7413898"/>
            <a:chExt cx="8387544" cy="216892"/>
          </a:xfrm>
        </p:grpSpPr>
        <p:sp>
          <p:nvSpPr>
            <p:cNvPr id="470" name="TextBox 469">
              <a:extLst>
                <a:ext uri="{FF2B5EF4-FFF2-40B4-BE49-F238E27FC236}">
                  <a16:creationId xmlns:a16="http://schemas.microsoft.com/office/drawing/2014/main" id="{AD08192E-8C0B-43D2-9975-B1FA207AD29F}"/>
                </a:ext>
              </a:extLst>
            </p:cNvPr>
            <p:cNvSpPr txBox="1">
              <a:spLocks noChangeAspect="1"/>
            </p:cNvSpPr>
            <p:nvPr/>
          </p:nvSpPr>
          <p:spPr>
            <a:xfrm>
              <a:off x="698272" y="7413898"/>
              <a:ext cx="157884" cy="216892"/>
            </a:xfrm>
            <a:prstGeom prst="rect">
              <a:avLst/>
            </a:prstGeom>
            <a:ln>
              <a:noFill/>
            </a:ln>
          </p:spPr>
          <p:txBody>
            <a:bodyPr vert="horz" wrap="none" lIns="91440" tIns="45720" rIns="91440" bIns="45720" rtlCol="0" anchor="ctr">
              <a:noAutofit/>
            </a:bodyPr>
            <a:lstStyle/>
            <a:p>
              <a:pPr algn="ctr"/>
              <a:r>
                <a:rPr lang="en-US" sz="900" dirty="0">
                  <a:solidFill>
                    <a:schemeClr val="accent5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</a:t>
              </a:r>
            </a:p>
          </p:txBody>
        </p:sp>
        <p:sp>
          <p:nvSpPr>
            <p:cNvPr id="486" name="TextBox 485">
              <a:extLst>
                <a:ext uri="{FF2B5EF4-FFF2-40B4-BE49-F238E27FC236}">
                  <a16:creationId xmlns:a16="http://schemas.microsoft.com/office/drawing/2014/main" id="{16B293C5-5CA5-4C38-A7BE-4490AE1D838D}"/>
                </a:ext>
              </a:extLst>
            </p:cNvPr>
            <p:cNvSpPr txBox="1">
              <a:spLocks noChangeAspect="1"/>
            </p:cNvSpPr>
            <p:nvPr/>
          </p:nvSpPr>
          <p:spPr>
            <a:xfrm>
              <a:off x="2069882" y="7413898"/>
              <a:ext cx="157884" cy="216892"/>
            </a:xfrm>
            <a:prstGeom prst="rect">
              <a:avLst/>
            </a:prstGeom>
            <a:ln>
              <a:noFill/>
            </a:ln>
          </p:spPr>
          <p:txBody>
            <a:bodyPr vert="horz" wrap="none" lIns="91440" tIns="45720" rIns="91440" bIns="45720" rtlCol="0" anchor="ctr">
              <a:noAutofit/>
            </a:bodyPr>
            <a:lstStyle/>
            <a:p>
              <a:pPr algn="ctr"/>
              <a:r>
                <a:rPr lang="en-US" sz="900" dirty="0">
                  <a:solidFill>
                    <a:schemeClr val="accent5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10</a:t>
              </a:r>
            </a:p>
          </p:txBody>
        </p:sp>
        <p:sp>
          <p:nvSpPr>
            <p:cNvPr id="487" name="TextBox 486">
              <a:extLst>
                <a:ext uri="{FF2B5EF4-FFF2-40B4-BE49-F238E27FC236}">
                  <a16:creationId xmlns:a16="http://schemas.microsoft.com/office/drawing/2014/main" id="{F9BF6446-E2BC-45A7-B062-3220D42AF182}"/>
                </a:ext>
              </a:extLst>
            </p:cNvPr>
            <p:cNvSpPr txBox="1">
              <a:spLocks noChangeAspect="1"/>
            </p:cNvSpPr>
            <p:nvPr/>
          </p:nvSpPr>
          <p:spPr>
            <a:xfrm>
              <a:off x="3441492" y="7413898"/>
              <a:ext cx="157884" cy="216892"/>
            </a:xfrm>
            <a:prstGeom prst="rect">
              <a:avLst/>
            </a:prstGeom>
            <a:ln>
              <a:noFill/>
            </a:ln>
          </p:spPr>
          <p:txBody>
            <a:bodyPr vert="horz" wrap="none" lIns="91440" tIns="45720" rIns="91440" bIns="45720" rtlCol="0" anchor="ctr">
              <a:noAutofit/>
            </a:bodyPr>
            <a:lstStyle/>
            <a:p>
              <a:pPr algn="ctr"/>
              <a:r>
                <a:rPr lang="en-US" sz="900" dirty="0">
                  <a:solidFill>
                    <a:schemeClr val="accent5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20</a:t>
              </a:r>
            </a:p>
          </p:txBody>
        </p:sp>
        <p:sp>
          <p:nvSpPr>
            <p:cNvPr id="488" name="TextBox 487">
              <a:extLst>
                <a:ext uri="{FF2B5EF4-FFF2-40B4-BE49-F238E27FC236}">
                  <a16:creationId xmlns:a16="http://schemas.microsoft.com/office/drawing/2014/main" id="{C65687DF-0380-4E32-8B55-BE424ED100C0}"/>
                </a:ext>
              </a:extLst>
            </p:cNvPr>
            <p:cNvSpPr txBox="1">
              <a:spLocks noChangeAspect="1"/>
            </p:cNvSpPr>
            <p:nvPr/>
          </p:nvSpPr>
          <p:spPr>
            <a:xfrm>
              <a:off x="4813102" y="7413898"/>
              <a:ext cx="157884" cy="216892"/>
            </a:xfrm>
            <a:prstGeom prst="rect">
              <a:avLst/>
            </a:prstGeom>
            <a:ln>
              <a:noFill/>
            </a:ln>
          </p:spPr>
          <p:txBody>
            <a:bodyPr vert="horz" wrap="none" lIns="91440" tIns="45720" rIns="91440" bIns="45720" rtlCol="0" anchor="ctr">
              <a:noAutofit/>
            </a:bodyPr>
            <a:lstStyle/>
            <a:p>
              <a:pPr algn="ctr"/>
              <a:r>
                <a:rPr lang="en-US" sz="900" dirty="0">
                  <a:solidFill>
                    <a:schemeClr val="accent5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30</a:t>
              </a:r>
            </a:p>
          </p:txBody>
        </p:sp>
        <p:sp>
          <p:nvSpPr>
            <p:cNvPr id="489" name="TextBox 488">
              <a:extLst>
                <a:ext uri="{FF2B5EF4-FFF2-40B4-BE49-F238E27FC236}">
                  <a16:creationId xmlns:a16="http://schemas.microsoft.com/office/drawing/2014/main" id="{BE43F1A1-3D3B-4251-B9A1-0E41B58BFE58}"/>
                </a:ext>
              </a:extLst>
            </p:cNvPr>
            <p:cNvSpPr txBox="1">
              <a:spLocks noChangeAspect="1"/>
            </p:cNvSpPr>
            <p:nvPr/>
          </p:nvSpPr>
          <p:spPr>
            <a:xfrm>
              <a:off x="6184712" y="7413898"/>
              <a:ext cx="157884" cy="216892"/>
            </a:xfrm>
            <a:prstGeom prst="rect">
              <a:avLst/>
            </a:prstGeom>
            <a:ln>
              <a:noFill/>
            </a:ln>
          </p:spPr>
          <p:txBody>
            <a:bodyPr vert="horz" wrap="none" lIns="91440" tIns="45720" rIns="91440" bIns="45720" rtlCol="0" anchor="ctr">
              <a:noAutofit/>
            </a:bodyPr>
            <a:lstStyle/>
            <a:p>
              <a:pPr algn="ctr"/>
              <a:r>
                <a:rPr lang="en-US" sz="900" dirty="0">
                  <a:solidFill>
                    <a:schemeClr val="accent5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40</a:t>
              </a:r>
            </a:p>
          </p:txBody>
        </p:sp>
        <p:sp>
          <p:nvSpPr>
            <p:cNvPr id="490" name="TextBox 489">
              <a:extLst>
                <a:ext uri="{FF2B5EF4-FFF2-40B4-BE49-F238E27FC236}">
                  <a16:creationId xmlns:a16="http://schemas.microsoft.com/office/drawing/2014/main" id="{A916C8C9-5AEB-4D5D-8A2B-A9965FEA0084}"/>
                </a:ext>
              </a:extLst>
            </p:cNvPr>
            <p:cNvSpPr txBox="1">
              <a:spLocks noChangeAspect="1"/>
            </p:cNvSpPr>
            <p:nvPr/>
          </p:nvSpPr>
          <p:spPr>
            <a:xfrm>
              <a:off x="7556322" y="7413898"/>
              <a:ext cx="157884" cy="216892"/>
            </a:xfrm>
            <a:prstGeom prst="rect">
              <a:avLst/>
            </a:prstGeom>
            <a:ln>
              <a:noFill/>
            </a:ln>
          </p:spPr>
          <p:txBody>
            <a:bodyPr vert="horz" wrap="none" lIns="91440" tIns="45720" rIns="91440" bIns="45720" rtlCol="0" anchor="ctr">
              <a:noAutofit/>
            </a:bodyPr>
            <a:lstStyle/>
            <a:p>
              <a:pPr algn="ctr"/>
              <a:r>
                <a:rPr lang="en-US" sz="900" dirty="0">
                  <a:solidFill>
                    <a:schemeClr val="accent5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50</a:t>
              </a:r>
            </a:p>
          </p:txBody>
        </p:sp>
        <p:sp>
          <p:nvSpPr>
            <p:cNvPr id="491" name="TextBox 490">
              <a:extLst>
                <a:ext uri="{FF2B5EF4-FFF2-40B4-BE49-F238E27FC236}">
                  <a16:creationId xmlns:a16="http://schemas.microsoft.com/office/drawing/2014/main" id="{BE206FE8-ECBD-4B65-BFBE-D297737F05B7}"/>
                </a:ext>
              </a:extLst>
            </p:cNvPr>
            <p:cNvSpPr txBox="1">
              <a:spLocks noChangeAspect="1"/>
            </p:cNvSpPr>
            <p:nvPr/>
          </p:nvSpPr>
          <p:spPr>
            <a:xfrm>
              <a:off x="8927932" y="7413898"/>
              <a:ext cx="157884" cy="216892"/>
            </a:xfrm>
            <a:prstGeom prst="rect">
              <a:avLst/>
            </a:prstGeom>
            <a:ln>
              <a:noFill/>
            </a:ln>
          </p:spPr>
          <p:txBody>
            <a:bodyPr vert="horz" wrap="none" lIns="91440" tIns="45720" rIns="91440" bIns="45720" rtlCol="0" anchor="ctr">
              <a:noAutofit/>
            </a:bodyPr>
            <a:lstStyle/>
            <a:p>
              <a:pPr algn="ctr"/>
              <a:r>
                <a:rPr lang="en-US" sz="900" dirty="0">
                  <a:solidFill>
                    <a:schemeClr val="accent5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60</a:t>
              </a:r>
            </a:p>
          </p:txBody>
        </p:sp>
      </p:grpSp>
      <p:grpSp>
        <p:nvGrpSpPr>
          <p:cNvPr id="492" name="Group 491">
            <a:extLst>
              <a:ext uri="{FF2B5EF4-FFF2-40B4-BE49-F238E27FC236}">
                <a16:creationId xmlns:a16="http://schemas.microsoft.com/office/drawing/2014/main" id="{C2CE21C9-7157-48A9-A9A6-1171BCCB4DBD}"/>
              </a:ext>
            </a:extLst>
          </p:cNvPr>
          <p:cNvGrpSpPr/>
          <p:nvPr userDrawn="1"/>
        </p:nvGrpSpPr>
        <p:grpSpPr>
          <a:xfrm>
            <a:off x="441227" y="211568"/>
            <a:ext cx="157884" cy="7084327"/>
            <a:chOff x="333976" y="211568"/>
            <a:chExt cx="157884" cy="7084327"/>
          </a:xfrm>
        </p:grpSpPr>
        <p:sp>
          <p:nvSpPr>
            <p:cNvPr id="493" name="TextBox 492">
              <a:extLst>
                <a:ext uri="{FF2B5EF4-FFF2-40B4-BE49-F238E27FC236}">
                  <a16:creationId xmlns:a16="http://schemas.microsoft.com/office/drawing/2014/main" id="{E96FF18E-DC1A-4EAF-9EE2-3A85557C50EC}"/>
                </a:ext>
              </a:extLst>
            </p:cNvPr>
            <p:cNvSpPr txBox="1">
              <a:spLocks noChangeAspect="1"/>
            </p:cNvSpPr>
            <p:nvPr userDrawn="1"/>
          </p:nvSpPr>
          <p:spPr>
            <a:xfrm>
              <a:off x="333976" y="7079003"/>
              <a:ext cx="157884" cy="216892"/>
            </a:xfrm>
            <a:prstGeom prst="rect">
              <a:avLst/>
            </a:prstGeom>
            <a:ln>
              <a:noFill/>
            </a:ln>
          </p:spPr>
          <p:txBody>
            <a:bodyPr vert="horz" wrap="none" lIns="91440" tIns="45720" rIns="91440" bIns="45720" rtlCol="0" anchor="ctr">
              <a:noAutofit/>
            </a:bodyPr>
            <a:lstStyle/>
            <a:p>
              <a:pPr algn="ctr"/>
              <a:r>
                <a:rPr lang="en-US" sz="900" dirty="0">
                  <a:solidFill>
                    <a:schemeClr val="accent5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</a:t>
              </a:r>
            </a:p>
          </p:txBody>
        </p:sp>
        <p:sp>
          <p:nvSpPr>
            <p:cNvPr id="494" name="TextBox 493">
              <a:extLst>
                <a:ext uri="{FF2B5EF4-FFF2-40B4-BE49-F238E27FC236}">
                  <a16:creationId xmlns:a16="http://schemas.microsoft.com/office/drawing/2014/main" id="{DB8625F0-3D04-4611-A051-6CBAA02AB7B0}"/>
                </a:ext>
              </a:extLst>
            </p:cNvPr>
            <p:cNvSpPr txBox="1">
              <a:spLocks noChangeAspect="1"/>
            </p:cNvSpPr>
            <p:nvPr userDrawn="1"/>
          </p:nvSpPr>
          <p:spPr>
            <a:xfrm>
              <a:off x="333976" y="5698008"/>
              <a:ext cx="157884" cy="216892"/>
            </a:xfrm>
            <a:prstGeom prst="rect">
              <a:avLst/>
            </a:prstGeom>
            <a:ln>
              <a:noFill/>
            </a:ln>
          </p:spPr>
          <p:txBody>
            <a:bodyPr vert="horz" wrap="none" lIns="91440" tIns="45720" rIns="91440" bIns="45720" rtlCol="0" anchor="ctr">
              <a:noAutofit/>
            </a:bodyPr>
            <a:lstStyle/>
            <a:p>
              <a:pPr algn="ctr"/>
              <a:r>
                <a:rPr lang="en-US" sz="900" dirty="0">
                  <a:solidFill>
                    <a:schemeClr val="accent5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10</a:t>
              </a:r>
            </a:p>
          </p:txBody>
        </p:sp>
        <p:sp>
          <p:nvSpPr>
            <p:cNvPr id="495" name="TextBox 494">
              <a:extLst>
                <a:ext uri="{FF2B5EF4-FFF2-40B4-BE49-F238E27FC236}">
                  <a16:creationId xmlns:a16="http://schemas.microsoft.com/office/drawing/2014/main" id="{B1FA92AB-91A2-4526-9CDB-F5A996F8463F}"/>
                </a:ext>
              </a:extLst>
            </p:cNvPr>
            <p:cNvSpPr txBox="1">
              <a:spLocks noChangeAspect="1"/>
            </p:cNvSpPr>
            <p:nvPr userDrawn="1"/>
          </p:nvSpPr>
          <p:spPr>
            <a:xfrm>
              <a:off x="333976" y="4326398"/>
              <a:ext cx="157884" cy="216892"/>
            </a:xfrm>
            <a:prstGeom prst="rect">
              <a:avLst/>
            </a:prstGeom>
            <a:ln>
              <a:noFill/>
            </a:ln>
          </p:spPr>
          <p:txBody>
            <a:bodyPr vert="horz" wrap="none" lIns="91440" tIns="45720" rIns="91440" bIns="45720" rtlCol="0" anchor="ctr">
              <a:noAutofit/>
            </a:bodyPr>
            <a:lstStyle/>
            <a:p>
              <a:pPr algn="ctr"/>
              <a:r>
                <a:rPr lang="en-US" sz="900" dirty="0">
                  <a:solidFill>
                    <a:schemeClr val="accent5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20</a:t>
              </a:r>
            </a:p>
          </p:txBody>
        </p:sp>
        <p:sp>
          <p:nvSpPr>
            <p:cNvPr id="496" name="TextBox 495">
              <a:extLst>
                <a:ext uri="{FF2B5EF4-FFF2-40B4-BE49-F238E27FC236}">
                  <a16:creationId xmlns:a16="http://schemas.microsoft.com/office/drawing/2014/main" id="{8ECB8CC3-5CC3-4BDE-AEB3-C7F25AEC7C83}"/>
                </a:ext>
              </a:extLst>
            </p:cNvPr>
            <p:cNvSpPr txBox="1">
              <a:spLocks noChangeAspect="1"/>
            </p:cNvSpPr>
            <p:nvPr userDrawn="1"/>
          </p:nvSpPr>
          <p:spPr>
            <a:xfrm>
              <a:off x="333976" y="2954788"/>
              <a:ext cx="157884" cy="216892"/>
            </a:xfrm>
            <a:prstGeom prst="rect">
              <a:avLst/>
            </a:prstGeom>
            <a:ln>
              <a:noFill/>
            </a:ln>
          </p:spPr>
          <p:txBody>
            <a:bodyPr vert="horz" wrap="none" lIns="91440" tIns="45720" rIns="91440" bIns="45720" rtlCol="0" anchor="ctr">
              <a:noAutofit/>
            </a:bodyPr>
            <a:lstStyle/>
            <a:p>
              <a:pPr algn="ctr"/>
              <a:r>
                <a:rPr lang="en-US" sz="900" dirty="0">
                  <a:solidFill>
                    <a:schemeClr val="accent5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30</a:t>
              </a:r>
            </a:p>
          </p:txBody>
        </p:sp>
        <p:sp>
          <p:nvSpPr>
            <p:cNvPr id="497" name="TextBox 496">
              <a:extLst>
                <a:ext uri="{FF2B5EF4-FFF2-40B4-BE49-F238E27FC236}">
                  <a16:creationId xmlns:a16="http://schemas.microsoft.com/office/drawing/2014/main" id="{F630512F-B221-4D91-AA12-5A3CDB7E1B15}"/>
                </a:ext>
              </a:extLst>
            </p:cNvPr>
            <p:cNvSpPr txBox="1">
              <a:spLocks noChangeAspect="1"/>
            </p:cNvSpPr>
            <p:nvPr userDrawn="1"/>
          </p:nvSpPr>
          <p:spPr>
            <a:xfrm>
              <a:off x="333976" y="1583178"/>
              <a:ext cx="157884" cy="216892"/>
            </a:xfrm>
            <a:prstGeom prst="rect">
              <a:avLst/>
            </a:prstGeom>
            <a:ln>
              <a:noFill/>
            </a:ln>
          </p:spPr>
          <p:txBody>
            <a:bodyPr vert="horz" wrap="none" lIns="91440" tIns="45720" rIns="91440" bIns="45720" rtlCol="0" anchor="ctr">
              <a:noAutofit/>
            </a:bodyPr>
            <a:lstStyle/>
            <a:p>
              <a:pPr algn="ctr"/>
              <a:r>
                <a:rPr lang="en-US" sz="900" dirty="0">
                  <a:solidFill>
                    <a:schemeClr val="accent5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40</a:t>
              </a:r>
            </a:p>
          </p:txBody>
        </p:sp>
        <p:sp>
          <p:nvSpPr>
            <p:cNvPr id="498" name="TextBox 497">
              <a:extLst>
                <a:ext uri="{FF2B5EF4-FFF2-40B4-BE49-F238E27FC236}">
                  <a16:creationId xmlns:a16="http://schemas.microsoft.com/office/drawing/2014/main" id="{5A602365-3729-4F31-8109-D5D81CCB265C}"/>
                </a:ext>
              </a:extLst>
            </p:cNvPr>
            <p:cNvSpPr txBox="1">
              <a:spLocks noChangeAspect="1"/>
            </p:cNvSpPr>
            <p:nvPr userDrawn="1"/>
          </p:nvSpPr>
          <p:spPr>
            <a:xfrm>
              <a:off x="333976" y="211568"/>
              <a:ext cx="157884" cy="216892"/>
            </a:xfrm>
            <a:prstGeom prst="rect">
              <a:avLst/>
            </a:prstGeom>
            <a:ln>
              <a:noFill/>
            </a:ln>
          </p:spPr>
          <p:txBody>
            <a:bodyPr vert="horz" wrap="none" lIns="91440" tIns="45720" rIns="91440" bIns="45720" rtlCol="0" anchor="ctr">
              <a:noAutofit/>
            </a:bodyPr>
            <a:lstStyle/>
            <a:p>
              <a:pPr algn="ctr"/>
              <a:r>
                <a:rPr lang="en-US" sz="900" dirty="0">
                  <a:solidFill>
                    <a:schemeClr val="accent5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50</a:t>
              </a:r>
            </a:p>
          </p:txBody>
        </p:sp>
      </p:grpSp>
      <p:grpSp>
        <p:nvGrpSpPr>
          <p:cNvPr id="499" name="Group 498">
            <a:extLst>
              <a:ext uri="{FF2B5EF4-FFF2-40B4-BE49-F238E27FC236}">
                <a16:creationId xmlns:a16="http://schemas.microsoft.com/office/drawing/2014/main" id="{00E247A2-5919-41B1-B184-422772F89824}"/>
              </a:ext>
            </a:extLst>
          </p:cNvPr>
          <p:cNvGrpSpPr/>
          <p:nvPr userDrawn="1"/>
        </p:nvGrpSpPr>
        <p:grpSpPr>
          <a:xfrm>
            <a:off x="640048" y="320013"/>
            <a:ext cx="9052626" cy="6995211"/>
            <a:chOff x="640048" y="320013"/>
            <a:chExt cx="9052626" cy="6995211"/>
          </a:xfrm>
        </p:grpSpPr>
        <p:grpSp>
          <p:nvGrpSpPr>
            <p:cNvPr id="500" name="Group 499">
              <a:extLst>
                <a:ext uri="{FF2B5EF4-FFF2-40B4-BE49-F238E27FC236}">
                  <a16:creationId xmlns:a16="http://schemas.microsoft.com/office/drawing/2014/main" id="{321083CF-80C3-4FA8-A154-CCC4CDC54200}"/>
                </a:ext>
              </a:extLst>
            </p:cNvPr>
            <p:cNvGrpSpPr/>
            <p:nvPr userDrawn="1"/>
          </p:nvGrpSpPr>
          <p:grpSpPr>
            <a:xfrm>
              <a:off x="640048" y="320014"/>
              <a:ext cx="9052626" cy="6858050"/>
              <a:chOff x="640048" y="320014"/>
              <a:chExt cx="9052626" cy="6858050"/>
            </a:xfrm>
          </p:grpSpPr>
          <p:grpSp>
            <p:nvGrpSpPr>
              <p:cNvPr id="518" name="Group 517">
                <a:extLst>
                  <a:ext uri="{FF2B5EF4-FFF2-40B4-BE49-F238E27FC236}">
                    <a16:creationId xmlns:a16="http://schemas.microsoft.com/office/drawing/2014/main" id="{0AE73492-8DE1-4BAC-968B-5A50E866CB04}"/>
                  </a:ext>
                </a:extLst>
              </p:cNvPr>
              <p:cNvGrpSpPr/>
              <p:nvPr userDrawn="1"/>
            </p:nvGrpSpPr>
            <p:grpSpPr>
              <a:xfrm>
                <a:off x="777209" y="1005819"/>
                <a:ext cx="8915465" cy="5486440"/>
                <a:chOff x="777209" y="1005819"/>
                <a:chExt cx="8915465" cy="5486440"/>
              </a:xfrm>
            </p:grpSpPr>
            <p:cxnSp>
              <p:nvCxnSpPr>
                <p:cNvPr id="526" name="Straight Connector 525">
                  <a:extLst>
                    <a:ext uri="{FF2B5EF4-FFF2-40B4-BE49-F238E27FC236}">
                      <a16:creationId xmlns:a16="http://schemas.microsoft.com/office/drawing/2014/main" id="{A52D8EFF-9F81-473F-8905-5CAB4C897F56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777209" y="1005819"/>
                  <a:ext cx="8915465" cy="0"/>
                </a:xfrm>
                <a:prstGeom prst="line">
                  <a:avLst/>
                </a:prstGeom>
                <a:ln>
                  <a:solidFill>
                    <a:schemeClr val="accent5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27" name="Straight Connector 526">
                  <a:extLst>
                    <a:ext uri="{FF2B5EF4-FFF2-40B4-BE49-F238E27FC236}">
                      <a16:creationId xmlns:a16="http://schemas.microsoft.com/office/drawing/2014/main" id="{EA2DC8CB-933A-4BC4-910A-801D683369D7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777211" y="2377429"/>
                  <a:ext cx="8915463" cy="0"/>
                </a:xfrm>
                <a:prstGeom prst="line">
                  <a:avLst/>
                </a:prstGeom>
                <a:ln>
                  <a:solidFill>
                    <a:schemeClr val="accent5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28" name="Straight Connector 527">
                  <a:extLst>
                    <a:ext uri="{FF2B5EF4-FFF2-40B4-BE49-F238E27FC236}">
                      <a16:creationId xmlns:a16="http://schemas.microsoft.com/office/drawing/2014/main" id="{BAD4CA9B-9EE2-4D59-930E-81800AA2653E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777213" y="3749039"/>
                  <a:ext cx="8915461" cy="0"/>
                </a:xfrm>
                <a:prstGeom prst="line">
                  <a:avLst/>
                </a:prstGeom>
                <a:ln>
                  <a:solidFill>
                    <a:schemeClr val="accent5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29" name="Straight Connector 528">
                  <a:extLst>
                    <a:ext uri="{FF2B5EF4-FFF2-40B4-BE49-F238E27FC236}">
                      <a16:creationId xmlns:a16="http://schemas.microsoft.com/office/drawing/2014/main" id="{BDB6B2AA-7532-4937-BB2F-F845ECCF3517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777215" y="5120649"/>
                  <a:ext cx="8915459" cy="0"/>
                </a:xfrm>
                <a:prstGeom prst="line">
                  <a:avLst/>
                </a:prstGeom>
                <a:ln>
                  <a:solidFill>
                    <a:schemeClr val="accent5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30" name="Straight Connector 529">
                  <a:extLst>
                    <a:ext uri="{FF2B5EF4-FFF2-40B4-BE49-F238E27FC236}">
                      <a16:creationId xmlns:a16="http://schemas.microsoft.com/office/drawing/2014/main" id="{ED18F74B-3B10-4100-A071-557A7AE94726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777217" y="6492259"/>
                  <a:ext cx="8915457" cy="0"/>
                </a:xfrm>
                <a:prstGeom prst="line">
                  <a:avLst/>
                </a:prstGeom>
                <a:ln>
                  <a:solidFill>
                    <a:schemeClr val="accent5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19" name="Group 518">
                <a:extLst>
                  <a:ext uri="{FF2B5EF4-FFF2-40B4-BE49-F238E27FC236}">
                    <a16:creationId xmlns:a16="http://schemas.microsoft.com/office/drawing/2014/main" id="{93A8CDE7-59BB-4B21-BA5D-446734C19AB4}"/>
                  </a:ext>
                </a:extLst>
              </p:cNvPr>
              <p:cNvGrpSpPr/>
              <p:nvPr userDrawn="1"/>
            </p:nvGrpSpPr>
            <p:grpSpPr>
              <a:xfrm>
                <a:off x="640048" y="320014"/>
                <a:ext cx="9052626" cy="6858050"/>
                <a:chOff x="777208" y="320014"/>
                <a:chExt cx="8917941" cy="6858050"/>
              </a:xfrm>
            </p:grpSpPr>
            <p:cxnSp>
              <p:nvCxnSpPr>
                <p:cNvPr id="520" name="Straight Connector 519">
                  <a:extLst>
                    <a:ext uri="{FF2B5EF4-FFF2-40B4-BE49-F238E27FC236}">
                      <a16:creationId xmlns:a16="http://schemas.microsoft.com/office/drawing/2014/main" id="{226DA7E2-815A-4A75-A462-603DF8F98F6A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777208" y="320014"/>
                  <a:ext cx="8917941" cy="0"/>
                </a:xfrm>
                <a:prstGeom prst="line">
                  <a:avLst/>
                </a:prstGeom>
                <a:ln>
                  <a:solidFill>
                    <a:schemeClr val="accent5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21" name="Straight Connector 520">
                  <a:extLst>
                    <a:ext uri="{FF2B5EF4-FFF2-40B4-BE49-F238E27FC236}">
                      <a16:creationId xmlns:a16="http://schemas.microsoft.com/office/drawing/2014/main" id="{5EBE75E3-94C4-4AED-8893-16A634A85A2B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777210" y="1691624"/>
                  <a:ext cx="8917939" cy="0"/>
                </a:xfrm>
                <a:prstGeom prst="line">
                  <a:avLst/>
                </a:prstGeom>
                <a:ln>
                  <a:solidFill>
                    <a:schemeClr val="accent5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22" name="Straight Connector 521">
                  <a:extLst>
                    <a:ext uri="{FF2B5EF4-FFF2-40B4-BE49-F238E27FC236}">
                      <a16:creationId xmlns:a16="http://schemas.microsoft.com/office/drawing/2014/main" id="{9712386F-07B4-4B48-8F3A-3301291DD91F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777212" y="3063234"/>
                  <a:ext cx="8917937" cy="0"/>
                </a:xfrm>
                <a:prstGeom prst="line">
                  <a:avLst/>
                </a:prstGeom>
                <a:ln>
                  <a:solidFill>
                    <a:schemeClr val="accent5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23" name="Straight Connector 522">
                  <a:extLst>
                    <a:ext uri="{FF2B5EF4-FFF2-40B4-BE49-F238E27FC236}">
                      <a16:creationId xmlns:a16="http://schemas.microsoft.com/office/drawing/2014/main" id="{F442F6C8-E57D-48B8-AB02-B5F91556BB21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777214" y="4434844"/>
                  <a:ext cx="8917935" cy="0"/>
                </a:xfrm>
                <a:prstGeom prst="line">
                  <a:avLst/>
                </a:prstGeom>
                <a:ln>
                  <a:solidFill>
                    <a:schemeClr val="accent5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24" name="Straight Connector 523">
                  <a:extLst>
                    <a:ext uri="{FF2B5EF4-FFF2-40B4-BE49-F238E27FC236}">
                      <a16:creationId xmlns:a16="http://schemas.microsoft.com/office/drawing/2014/main" id="{A52F50BD-AAE1-47F4-B3A2-F5C76F007579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777216" y="5806454"/>
                  <a:ext cx="8917933" cy="0"/>
                </a:xfrm>
                <a:prstGeom prst="line">
                  <a:avLst/>
                </a:prstGeom>
                <a:ln>
                  <a:solidFill>
                    <a:schemeClr val="accent5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25" name="Straight Connector 524">
                  <a:extLst>
                    <a:ext uri="{FF2B5EF4-FFF2-40B4-BE49-F238E27FC236}">
                      <a16:creationId xmlns:a16="http://schemas.microsoft.com/office/drawing/2014/main" id="{E5088215-7716-4CA9-8B3C-3949BEF60B2F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777218" y="7178064"/>
                  <a:ext cx="8917931" cy="0"/>
                </a:xfrm>
                <a:prstGeom prst="line">
                  <a:avLst/>
                </a:prstGeom>
                <a:ln>
                  <a:solidFill>
                    <a:schemeClr val="accent5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501" name="Group 500">
              <a:extLst>
                <a:ext uri="{FF2B5EF4-FFF2-40B4-BE49-F238E27FC236}">
                  <a16:creationId xmlns:a16="http://schemas.microsoft.com/office/drawing/2014/main" id="{60AD0544-43DF-458F-AEB7-2517EE49D184}"/>
                </a:ext>
              </a:extLst>
            </p:cNvPr>
            <p:cNvGrpSpPr/>
            <p:nvPr userDrawn="1"/>
          </p:nvGrpSpPr>
          <p:grpSpPr>
            <a:xfrm>
              <a:off x="777209" y="320013"/>
              <a:ext cx="8915465" cy="6995211"/>
              <a:chOff x="777209" y="320013"/>
              <a:chExt cx="8915465" cy="6995211"/>
            </a:xfrm>
          </p:grpSpPr>
          <p:grpSp>
            <p:nvGrpSpPr>
              <p:cNvPr id="502" name="Group 501">
                <a:extLst>
                  <a:ext uri="{FF2B5EF4-FFF2-40B4-BE49-F238E27FC236}">
                    <a16:creationId xmlns:a16="http://schemas.microsoft.com/office/drawing/2014/main" id="{19FFBEBD-663F-4963-9751-7C86610BC923}"/>
                  </a:ext>
                </a:extLst>
              </p:cNvPr>
              <p:cNvGrpSpPr>
                <a:grpSpLocks noChangeAspect="1"/>
              </p:cNvGrpSpPr>
              <p:nvPr userDrawn="1"/>
            </p:nvGrpSpPr>
            <p:grpSpPr>
              <a:xfrm>
                <a:off x="777209" y="320013"/>
                <a:ext cx="8229660" cy="6995211"/>
                <a:chOff x="2148819" y="320014"/>
                <a:chExt cx="8229660" cy="6858050"/>
              </a:xfrm>
            </p:grpSpPr>
            <p:cxnSp>
              <p:nvCxnSpPr>
                <p:cNvPr id="511" name="Straight Connector 510">
                  <a:extLst>
                    <a:ext uri="{FF2B5EF4-FFF2-40B4-BE49-F238E27FC236}">
                      <a16:creationId xmlns:a16="http://schemas.microsoft.com/office/drawing/2014/main" id="{1A12AAA3-F9F4-4BC5-9427-75F7282059F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2148819" y="320014"/>
                  <a:ext cx="0" cy="6858050"/>
                </a:xfrm>
                <a:prstGeom prst="line">
                  <a:avLst/>
                </a:prstGeom>
                <a:ln w="6350">
                  <a:solidFill>
                    <a:schemeClr val="accent5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12" name="Straight Connector 511">
                  <a:extLst>
                    <a:ext uri="{FF2B5EF4-FFF2-40B4-BE49-F238E27FC236}">
                      <a16:creationId xmlns:a16="http://schemas.microsoft.com/office/drawing/2014/main" id="{827A5EF2-CCD1-4F57-8050-BD444D5141D7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 flipV="1">
                  <a:off x="3520429" y="320014"/>
                  <a:ext cx="0" cy="6858050"/>
                </a:xfrm>
                <a:prstGeom prst="line">
                  <a:avLst/>
                </a:prstGeom>
                <a:ln w="6350">
                  <a:solidFill>
                    <a:schemeClr val="accent5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13" name="Straight Connector 512">
                  <a:extLst>
                    <a:ext uri="{FF2B5EF4-FFF2-40B4-BE49-F238E27FC236}">
                      <a16:creationId xmlns:a16="http://schemas.microsoft.com/office/drawing/2014/main" id="{D3422357-9FD2-4DF6-AF21-16F0617EC9CF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 flipV="1">
                  <a:off x="4892039" y="320014"/>
                  <a:ext cx="0" cy="6858050"/>
                </a:xfrm>
                <a:prstGeom prst="line">
                  <a:avLst/>
                </a:prstGeom>
                <a:ln w="6350">
                  <a:solidFill>
                    <a:schemeClr val="accent5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14" name="Straight Connector 513">
                  <a:extLst>
                    <a:ext uri="{FF2B5EF4-FFF2-40B4-BE49-F238E27FC236}">
                      <a16:creationId xmlns:a16="http://schemas.microsoft.com/office/drawing/2014/main" id="{0F3487A0-7BCF-4347-BD68-8E47BE139406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 flipV="1">
                  <a:off x="6263649" y="320014"/>
                  <a:ext cx="0" cy="6858050"/>
                </a:xfrm>
                <a:prstGeom prst="line">
                  <a:avLst/>
                </a:prstGeom>
                <a:ln w="6350">
                  <a:solidFill>
                    <a:schemeClr val="accent5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15" name="Straight Connector 514">
                  <a:extLst>
                    <a:ext uri="{FF2B5EF4-FFF2-40B4-BE49-F238E27FC236}">
                      <a16:creationId xmlns:a16="http://schemas.microsoft.com/office/drawing/2014/main" id="{CF537F14-05A7-478E-8420-D7857D5DD860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 flipV="1">
                  <a:off x="7635259" y="320014"/>
                  <a:ext cx="0" cy="6858050"/>
                </a:xfrm>
                <a:prstGeom prst="line">
                  <a:avLst/>
                </a:prstGeom>
                <a:ln w="6350">
                  <a:solidFill>
                    <a:schemeClr val="accent5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16" name="Straight Connector 515">
                  <a:extLst>
                    <a:ext uri="{FF2B5EF4-FFF2-40B4-BE49-F238E27FC236}">
                      <a16:creationId xmlns:a16="http://schemas.microsoft.com/office/drawing/2014/main" id="{1EE3955A-D83C-47D7-B2AB-AF829F55F341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 flipV="1">
                  <a:off x="9006869" y="320014"/>
                  <a:ext cx="0" cy="6858050"/>
                </a:xfrm>
                <a:prstGeom prst="line">
                  <a:avLst/>
                </a:prstGeom>
                <a:ln w="6350">
                  <a:solidFill>
                    <a:schemeClr val="accent5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17" name="Straight Connector 516">
                  <a:extLst>
                    <a:ext uri="{FF2B5EF4-FFF2-40B4-BE49-F238E27FC236}">
                      <a16:creationId xmlns:a16="http://schemas.microsoft.com/office/drawing/2014/main" id="{60F95093-7333-4E39-9D98-880553BCCB36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 flipV="1">
                  <a:off x="10378479" y="320014"/>
                  <a:ext cx="0" cy="6858050"/>
                </a:xfrm>
                <a:prstGeom prst="line">
                  <a:avLst/>
                </a:prstGeom>
                <a:ln w="6350">
                  <a:solidFill>
                    <a:schemeClr val="accent5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03" name="Group 502">
                <a:extLst>
                  <a:ext uri="{FF2B5EF4-FFF2-40B4-BE49-F238E27FC236}">
                    <a16:creationId xmlns:a16="http://schemas.microsoft.com/office/drawing/2014/main" id="{3A26D966-68CE-462C-8A33-161FF375EE75}"/>
                  </a:ext>
                </a:extLst>
              </p:cNvPr>
              <p:cNvGrpSpPr>
                <a:grpSpLocks noChangeAspect="1"/>
              </p:cNvGrpSpPr>
              <p:nvPr userDrawn="1"/>
            </p:nvGrpSpPr>
            <p:grpSpPr>
              <a:xfrm>
                <a:off x="1463014" y="320015"/>
                <a:ext cx="8229660" cy="6858050"/>
                <a:chOff x="2148819" y="320014"/>
                <a:chExt cx="8229660" cy="6858050"/>
              </a:xfrm>
            </p:grpSpPr>
            <p:cxnSp>
              <p:nvCxnSpPr>
                <p:cNvPr id="504" name="Straight Connector 503">
                  <a:extLst>
                    <a:ext uri="{FF2B5EF4-FFF2-40B4-BE49-F238E27FC236}">
                      <a16:creationId xmlns:a16="http://schemas.microsoft.com/office/drawing/2014/main" id="{1985D12D-3CAD-4327-9D72-C6FFB72BF74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2148819" y="320014"/>
                  <a:ext cx="0" cy="6858050"/>
                </a:xfrm>
                <a:prstGeom prst="line">
                  <a:avLst/>
                </a:prstGeom>
                <a:ln w="6350">
                  <a:solidFill>
                    <a:schemeClr val="accent5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05" name="Straight Connector 504">
                  <a:extLst>
                    <a:ext uri="{FF2B5EF4-FFF2-40B4-BE49-F238E27FC236}">
                      <a16:creationId xmlns:a16="http://schemas.microsoft.com/office/drawing/2014/main" id="{059D4ACD-5CB0-4949-B9CE-A371C87F01CC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 flipV="1">
                  <a:off x="3520429" y="320014"/>
                  <a:ext cx="0" cy="6858050"/>
                </a:xfrm>
                <a:prstGeom prst="line">
                  <a:avLst/>
                </a:prstGeom>
                <a:ln w="6350">
                  <a:solidFill>
                    <a:schemeClr val="accent5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06" name="Straight Connector 505">
                  <a:extLst>
                    <a:ext uri="{FF2B5EF4-FFF2-40B4-BE49-F238E27FC236}">
                      <a16:creationId xmlns:a16="http://schemas.microsoft.com/office/drawing/2014/main" id="{9EB1A12A-4912-49C4-AE18-019263C4B2B2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 flipV="1">
                  <a:off x="4892039" y="320014"/>
                  <a:ext cx="0" cy="6858050"/>
                </a:xfrm>
                <a:prstGeom prst="line">
                  <a:avLst/>
                </a:prstGeom>
                <a:ln w="6350">
                  <a:solidFill>
                    <a:schemeClr val="accent5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07" name="Straight Connector 506">
                  <a:extLst>
                    <a:ext uri="{FF2B5EF4-FFF2-40B4-BE49-F238E27FC236}">
                      <a16:creationId xmlns:a16="http://schemas.microsoft.com/office/drawing/2014/main" id="{A6766A64-05B9-4246-A209-8EDDE47B278B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 flipV="1">
                  <a:off x="6263649" y="320014"/>
                  <a:ext cx="0" cy="6858050"/>
                </a:xfrm>
                <a:prstGeom prst="line">
                  <a:avLst/>
                </a:prstGeom>
                <a:ln w="6350">
                  <a:solidFill>
                    <a:schemeClr val="accent5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08" name="Straight Connector 507">
                  <a:extLst>
                    <a:ext uri="{FF2B5EF4-FFF2-40B4-BE49-F238E27FC236}">
                      <a16:creationId xmlns:a16="http://schemas.microsoft.com/office/drawing/2014/main" id="{D7C8DDFE-1F43-42DE-932E-9BD372E33166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 flipV="1">
                  <a:off x="7635259" y="320014"/>
                  <a:ext cx="0" cy="6858050"/>
                </a:xfrm>
                <a:prstGeom prst="line">
                  <a:avLst/>
                </a:prstGeom>
                <a:ln w="6350">
                  <a:solidFill>
                    <a:schemeClr val="accent5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09" name="Straight Connector 508">
                  <a:extLst>
                    <a:ext uri="{FF2B5EF4-FFF2-40B4-BE49-F238E27FC236}">
                      <a16:creationId xmlns:a16="http://schemas.microsoft.com/office/drawing/2014/main" id="{682C7824-4E73-4D70-8CEA-6A565AFEC551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 flipV="1">
                  <a:off x="9006869" y="320014"/>
                  <a:ext cx="0" cy="6858050"/>
                </a:xfrm>
                <a:prstGeom prst="line">
                  <a:avLst/>
                </a:prstGeom>
                <a:ln w="6350">
                  <a:solidFill>
                    <a:schemeClr val="accent5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10" name="Straight Connector 509">
                  <a:extLst>
                    <a:ext uri="{FF2B5EF4-FFF2-40B4-BE49-F238E27FC236}">
                      <a16:creationId xmlns:a16="http://schemas.microsoft.com/office/drawing/2014/main" id="{F8C44015-D5D8-408F-81F0-0F7DFB9D5C41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 flipV="1">
                  <a:off x="10378479" y="320014"/>
                  <a:ext cx="0" cy="6858050"/>
                </a:xfrm>
                <a:prstGeom prst="line">
                  <a:avLst/>
                </a:prstGeom>
                <a:ln w="6350">
                  <a:solidFill>
                    <a:schemeClr val="accent5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531" name="Group 530">
            <a:extLst>
              <a:ext uri="{FF2B5EF4-FFF2-40B4-BE49-F238E27FC236}">
                <a16:creationId xmlns:a16="http://schemas.microsoft.com/office/drawing/2014/main" id="{7F3AC5DA-A3F5-4766-9734-80244B5228D6}"/>
              </a:ext>
            </a:extLst>
          </p:cNvPr>
          <p:cNvGrpSpPr/>
          <p:nvPr userDrawn="1"/>
        </p:nvGrpSpPr>
        <p:grpSpPr>
          <a:xfrm>
            <a:off x="914370" y="320014"/>
            <a:ext cx="8641143" cy="6858050"/>
            <a:chOff x="914370" y="320014"/>
            <a:chExt cx="8641143" cy="6858050"/>
          </a:xfrm>
        </p:grpSpPr>
        <p:grpSp>
          <p:nvGrpSpPr>
            <p:cNvPr id="532" name="Group 531">
              <a:extLst>
                <a:ext uri="{FF2B5EF4-FFF2-40B4-BE49-F238E27FC236}">
                  <a16:creationId xmlns:a16="http://schemas.microsoft.com/office/drawing/2014/main" id="{B09ED3B6-A1DB-4C2F-944D-08185C08A800}"/>
                </a:ext>
              </a:extLst>
            </p:cNvPr>
            <p:cNvGrpSpPr/>
            <p:nvPr userDrawn="1"/>
          </p:nvGrpSpPr>
          <p:grpSpPr>
            <a:xfrm>
              <a:off x="914370" y="320014"/>
              <a:ext cx="411483" cy="6858050"/>
              <a:chOff x="914370" y="320014"/>
              <a:chExt cx="411483" cy="6858050"/>
            </a:xfrm>
          </p:grpSpPr>
          <p:cxnSp>
            <p:nvCxnSpPr>
              <p:cNvPr id="593" name="Straight Connector 592">
                <a:extLst>
                  <a:ext uri="{FF2B5EF4-FFF2-40B4-BE49-F238E27FC236}">
                    <a16:creationId xmlns:a16="http://schemas.microsoft.com/office/drawing/2014/main" id="{633156F4-E31E-4FD7-9532-0D3B1CFF104A}"/>
                  </a:ext>
                </a:extLst>
              </p:cNvPr>
              <p:cNvCxnSpPr/>
              <p:nvPr userDrawn="1"/>
            </p:nvCxnSpPr>
            <p:spPr>
              <a:xfrm flipV="1">
                <a:off x="914370" y="320014"/>
                <a:ext cx="0" cy="6858050"/>
              </a:xfrm>
              <a:prstGeom prst="line">
                <a:avLst/>
              </a:prstGeom>
              <a:ln w="3175">
                <a:solidFill>
                  <a:schemeClr val="accent4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4" name="Straight Connector 593">
                <a:extLst>
                  <a:ext uri="{FF2B5EF4-FFF2-40B4-BE49-F238E27FC236}">
                    <a16:creationId xmlns:a16="http://schemas.microsoft.com/office/drawing/2014/main" id="{5D1882D5-807C-4995-AA75-CA350D99B3AA}"/>
                  </a:ext>
                </a:extLst>
              </p:cNvPr>
              <p:cNvCxnSpPr/>
              <p:nvPr userDrawn="1"/>
            </p:nvCxnSpPr>
            <p:spPr>
              <a:xfrm flipV="1">
                <a:off x="1051531" y="320014"/>
                <a:ext cx="0" cy="6858050"/>
              </a:xfrm>
              <a:prstGeom prst="line">
                <a:avLst/>
              </a:prstGeom>
              <a:ln w="3175">
                <a:solidFill>
                  <a:schemeClr val="accent4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5" name="Straight Connector 594">
                <a:extLst>
                  <a:ext uri="{FF2B5EF4-FFF2-40B4-BE49-F238E27FC236}">
                    <a16:creationId xmlns:a16="http://schemas.microsoft.com/office/drawing/2014/main" id="{73EF4BEB-1387-4250-9DA2-490E038A14D4}"/>
                  </a:ext>
                </a:extLst>
              </p:cNvPr>
              <p:cNvCxnSpPr/>
              <p:nvPr userDrawn="1"/>
            </p:nvCxnSpPr>
            <p:spPr>
              <a:xfrm flipV="1">
                <a:off x="1188692" y="320014"/>
                <a:ext cx="0" cy="6858050"/>
              </a:xfrm>
              <a:prstGeom prst="line">
                <a:avLst/>
              </a:prstGeom>
              <a:ln w="3175">
                <a:solidFill>
                  <a:schemeClr val="accent4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6" name="Straight Connector 595">
                <a:extLst>
                  <a:ext uri="{FF2B5EF4-FFF2-40B4-BE49-F238E27FC236}">
                    <a16:creationId xmlns:a16="http://schemas.microsoft.com/office/drawing/2014/main" id="{4C12597B-4DFF-454C-97FE-71CF8013A4D9}"/>
                  </a:ext>
                </a:extLst>
              </p:cNvPr>
              <p:cNvCxnSpPr/>
              <p:nvPr userDrawn="1"/>
            </p:nvCxnSpPr>
            <p:spPr>
              <a:xfrm flipV="1">
                <a:off x="1325853" y="320014"/>
                <a:ext cx="0" cy="6858050"/>
              </a:xfrm>
              <a:prstGeom prst="line">
                <a:avLst/>
              </a:prstGeom>
              <a:ln w="3175">
                <a:solidFill>
                  <a:schemeClr val="accent4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33" name="Group 532">
              <a:extLst>
                <a:ext uri="{FF2B5EF4-FFF2-40B4-BE49-F238E27FC236}">
                  <a16:creationId xmlns:a16="http://schemas.microsoft.com/office/drawing/2014/main" id="{0CF61E8A-D0C2-49B2-8280-6C4D354CAA99}"/>
                </a:ext>
              </a:extLst>
            </p:cNvPr>
            <p:cNvGrpSpPr/>
            <p:nvPr userDrawn="1"/>
          </p:nvGrpSpPr>
          <p:grpSpPr>
            <a:xfrm>
              <a:off x="1600175" y="320014"/>
              <a:ext cx="411483" cy="6858050"/>
              <a:chOff x="914370" y="320014"/>
              <a:chExt cx="411483" cy="6858050"/>
            </a:xfrm>
          </p:grpSpPr>
          <p:cxnSp>
            <p:nvCxnSpPr>
              <p:cNvPr id="589" name="Straight Connector 588">
                <a:extLst>
                  <a:ext uri="{FF2B5EF4-FFF2-40B4-BE49-F238E27FC236}">
                    <a16:creationId xmlns:a16="http://schemas.microsoft.com/office/drawing/2014/main" id="{A8DCC1CE-7265-4DF3-AD2C-76D8CE92967B}"/>
                  </a:ext>
                </a:extLst>
              </p:cNvPr>
              <p:cNvCxnSpPr/>
              <p:nvPr userDrawn="1"/>
            </p:nvCxnSpPr>
            <p:spPr>
              <a:xfrm flipV="1">
                <a:off x="914370" y="320014"/>
                <a:ext cx="0" cy="6858050"/>
              </a:xfrm>
              <a:prstGeom prst="line">
                <a:avLst/>
              </a:prstGeom>
              <a:ln w="3175">
                <a:solidFill>
                  <a:schemeClr val="accent4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0" name="Straight Connector 589">
                <a:extLst>
                  <a:ext uri="{FF2B5EF4-FFF2-40B4-BE49-F238E27FC236}">
                    <a16:creationId xmlns:a16="http://schemas.microsoft.com/office/drawing/2014/main" id="{FCDBD5BF-C50A-43BD-B2E5-A134EACBBF64}"/>
                  </a:ext>
                </a:extLst>
              </p:cNvPr>
              <p:cNvCxnSpPr/>
              <p:nvPr userDrawn="1"/>
            </p:nvCxnSpPr>
            <p:spPr>
              <a:xfrm flipV="1">
                <a:off x="1051531" y="320014"/>
                <a:ext cx="0" cy="6858050"/>
              </a:xfrm>
              <a:prstGeom prst="line">
                <a:avLst/>
              </a:prstGeom>
              <a:ln w="3175">
                <a:solidFill>
                  <a:schemeClr val="accent4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1" name="Straight Connector 590">
                <a:extLst>
                  <a:ext uri="{FF2B5EF4-FFF2-40B4-BE49-F238E27FC236}">
                    <a16:creationId xmlns:a16="http://schemas.microsoft.com/office/drawing/2014/main" id="{E9AACE53-4956-4993-92A2-7EC6AA3D0B54}"/>
                  </a:ext>
                </a:extLst>
              </p:cNvPr>
              <p:cNvCxnSpPr/>
              <p:nvPr userDrawn="1"/>
            </p:nvCxnSpPr>
            <p:spPr>
              <a:xfrm flipV="1">
                <a:off x="1188692" y="320014"/>
                <a:ext cx="0" cy="6858050"/>
              </a:xfrm>
              <a:prstGeom prst="line">
                <a:avLst/>
              </a:prstGeom>
              <a:ln w="3175">
                <a:solidFill>
                  <a:schemeClr val="accent4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2" name="Straight Connector 591">
                <a:extLst>
                  <a:ext uri="{FF2B5EF4-FFF2-40B4-BE49-F238E27FC236}">
                    <a16:creationId xmlns:a16="http://schemas.microsoft.com/office/drawing/2014/main" id="{E12D0F0D-91C8-48FC-B636-CFC02A09FA5E}"/>
                  </a:ext>
                </a:extLst>
              </p:cNvPr>
              <p:cNvCxnSpPr/>
              <p:nvPr userDrawn="1"/>
            </p:nvCxnSpPr>
            <p:spPr>
              <a:xfrm flipV="1">
                <a:off x="1325853" y="320014"/>
                <a:ext cx="0" cy="6858050"/>
              </a:xfrm>
              <a:prstGeom prst="line">
                <a:avLst/>
              </a:prstGeom>
              <a:ln w="3175">
                <a:solidFill>
                  <a:schemeClr val="accent4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34" name="Group 533">
              <a:extLst>
                <a:ext uri="{FF2B5EF4-FFF2-40B4-BE49-F238E27FC236}">
                  <a16:creationId xmlns:a16="http://schemas.microsoft.com/office/drawing/2014/main" id="{F068185D-A464-4790-980B-BD903203F6EF}"/>
                </a:ext>
              </a:extLst>
            </p:cNvPr>
            <p:cNvGrpSpPr/>
            <p:nvPr userDrawn="1"/>
          </p:nvGrpSpPr>
          <p:grpSpPr>
            <a:xfrm>
              <a:off x="2285980" y="320014"/>
              <a:ext cx="411483" cy="6858050"/>
              <a:chOff x="914370" y="320014"/>
              <a:chExt cx="411483" cy="6858050"/>
            </a:xfrm>
          </p:grpSpPr>
          <p:cxnSp>
            <p:nvCxnSpPr>
              <p:cNvPr id="585" name="Straight Connector 584">
                <a:extLst>
                  <a:ext uri="{FF2B5EF4-FFF2-40B4-BE49-F238E27FC236}">
                    <a16:creationId xmlns:a16="http://schemas.microsoft.com/office/drawing/2014/main" id="{F8161FB1-ED7F-4EBB-B97B-1523CA8B3261}"/>
                  </a:ext>
                </a:extLst>
              </p:cNvPr>
              <p:cNvCxnSpPr/>
              <p:nvPr userDrawn="1"/>
            </p:nvCxnSpPr>
            <p:spPr>
              <a:xfrm flipV="1">
                <a:off x="914370" y="320014"/>
                <a:ext cx="0" cy="6858050"/>
              </a:xfrm>
              <a:prstGeom prst="line">
                <a:avLst/>
              </a:prstGeom>
              <a:ln w="3175">
                <a:solidFill>
                  <a:schemeClr val="accent4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6" name="Straight Connector 585">
                <a:extLst>
                  <a:ext uri="{FF2B5EF4-FFF2-40B4-BE49-F238E27FC236}">
                    <a16:creationId xmlns:a16="http://schemas.microsoft.com/office/drawing/2014/main" id="{FD12E6A3-FAF6-4FF5-A39B-6BEC34957EB4}"/>
                  </a:ext>
                </a:extLst>
              </p:cNvPr>
              <p:cNvCxnSpPr/>
              <p:nvPr userDrawn="1"/>
            </p:nvCxnSpPr>
            <p:spPr>
              <a:xfrm flipV="1">
                <a:off x="1051531" y="320014"/>
                <a:ext cx="0" cy="6858050"/>
              </a:xfrm>
              <a:prstGeom prst="line">
                <a:avLst/>
              </a:prstGeom>
              <a:ln w="3175">
                <a:solidFill>
                  <a:schemeClr val="accent4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7" name="Straight Connector 586">
                <a:extLst>
                  <a:ext uri="{FF2B5EF4-FFF2-40B4-BE49-F238E27FC236}">
                    <a16:creationId xmlns:a16="http://schemas.microsoft.com/office/drawing/2014/main" id="{BD143589-38BF-4199-B02F-04CF6BD47DB1}"/>
                  </a:ext>
                </a:extLst>
              </p:cNvPr>
              <p:cNvCxnSpPr/>
              <p:nvPr userDrawn="1"/>
            </p:nvCxnSpPr>
            <p:spPr>
              <a:xfrm flipV="1">
                <a:off x="1188692" y="320014"/>
                <a:ext cx="0" cy="6858050"/>
              </a:xfrm>
              <a:prstGeom prst="line">
                <a:avLst/>
              </a:prstGeom>
              <a:ln w="3175">
                <a:solidFill>
                  <a:schemeClr val="accent4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8" name="Straight Connector 587">
                <a:extLst>
                  <a:ext uri="{FF2B5EF4-FFF2-40B4-BE49-F238E27FC236}">
                    <a16:creationId xmlns:a16="http://schemas.microsoft.com/office/drawing/2014/main" id="{BA73BB6D-1186-42D9-A370-B23D977B1D6A}"/>
                  </a:ext>
                </a:extLst>
              </p:cNvPr>
              <p:cNvCxnSpPr/>
              <p:nvPr userDrawn="1"/>
            </p:nvCxnSpPr>
            <p:spPr>
              <a:xfrm flipV="1">
                <a:off x="1325853" y="320014"/>
                <a:ext cx="0" cy="6858050"/>
              </a:xfrm>
              <a:prstGeom prst="line">
                <a:avLst/>
              </a:prstGeom>
              <a:ln w="3175">
                <a:solidFill>
                  <a:schemeClr val="accent4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35" name="Group 534">
              <a:extLst>
                <a:ext uri="{FF2B5EF4-FFF2-40B4-BE49-F238E27FC236}">
                  <a16:creationId xmlns:a16="http://schemas.microsoft.com/office/drawing/2014/main" id="{38771B10-946D-4B59-B5FE-09594E2D315D}"/>
                </a:ext>
              </a:extLst>
            </p:cNvPr>
            <p:cNvGrpSpPr/>
            <p:nvPr userDrawn="1"/>
          </p:nvGrpSpPr>
          <p:grpSpPr>
            <a:xfrm>
              <a:off x="2971785" y="320014"/>
              <a:ext cx="411483" cy="6858050"/>
              <a:chOff x="914370" y="320014"/>
              <a:chExt cx="411483" cy="6858050"/>
            </a:xfrm>
          </p:grpSpPr>
          <p:cxnSp>
            <p:nvCxnSpPr>
              <p:cNvPr id="581" name="Straight Connector 580">
                <a:extLst>
                  <a:ext uri="{FF2B5EF4-FFF2-40B4-BE49-F238E27FC236}">
                    <a16:creationId xmlns:a16="http://schemas.microsoft.com/office/drawing/2014/main" id="{5631B7E6-E766-4C65-A792-390AABDD56F3}"/>
                  </a:ext>
                </a:extLst>
              </p:cNvPr>
              <p:cNvCxnSpPr/>
              <p:nvPr userDrawn="1"/>
            </p:nvCxnSpPr>
            <p:spPr>
              <a:xfrm flipV="1">
                <a:off x="914370" y="320014"/>
                <a:ext cx="0" cy="6858050"/>
              </a:xfrm>
              <a:prstGeom prst="line">
                <a:avLst/>
              </a:prstGeom>
              <a:ln w="3175">
                <a:solidFill>
                  <a:schemeClr val="accent4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2" name="Straight Connector 581">
                <a:extLst>
                  <a:ext uri="{FF2B5EF4-FFF2-40B4-BE49-F238E27FC236}">
                    <a16:creationId xmlns:a16="http://schemas.microsoft.com/office/drawing/2014/main" id="{FA4D0249-61F7-45D4-8109-CC2A026E6896}"/>
                  </a:ext>
                </a:extLst>
              </p:cNvPr>
              <p:cNvCxnSpPr/>
              <p:nvPr userDrawn="1"/>
            </p:nvCxnSpPr>
            <p:spPr>
              <a:xfrm flipV="1">
                <a:off x="1051531" y="320014"/>
                <a:ext cx="0" cy="6858050"/>
              </a:xfrm>
              <a:prstGeom prst="line">
                <a:avLst/>
              </a:prstGeom>
              <a:ln w="3175">
                <a:solidFill>
                  <a:schemeClr val="accent4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3" name="Straight Connector 582">
                <a:extLst>
                  <a:ext uri="{FF2B5EF4-FFF2-40B4-BE49-F238E27FC236}">
                    <a16:creationId xmlns:a16="http://schemas.microsoft.com/office/drawing/2014/main" id="{C4BF58BC-4F9C-49BE-A2B6-677282BE8763}"/>
                  </a:ext>
                </a:extLst>
              </p:cNvPr>
              <p:cNvCxnSpPr/>
              <p:nvPr userDrawn="1"/>
            </p:nvCxnSpPr>
            <p:spPr>
              <a:xfrm flipV="1">
                <a:off x="1188692" y="320014"/>
                <a:ext cx="0" cy="6858050"/>
              </a:xfrm>
              <a:prstGeom prst="line">
                <a:avLst/>
              </a:prstGeom>
              <a:ln w="3175">
                <a:solidFill>
                  <a:schemeClr val="accent4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4" name="Straight Connector 583">
                <a:extLst>
                  <a:ext uri="{FF2B5EF4-FFF2-40B4-BE49-F238E27FC236}">
                    <a16:creationId xmlns:a16="http://schemas.microsoft.com/office/drawing/2014/main" id="{8FE77277-3C5A-4B09-9287-432A62F30B63}"/>
                  </a:ext>
                </a:extLst>
              </p:cNvPr>
              <p:cNvCxnSpPr/>
              <p:nvPr userDrawn="1"/>
            </p:nvCxnSpPr>
            <p:spPr>
              <a:xfrm flipV="1">
                <a:off x="1325853" y="320014"/>
                <a:ext cx="0" cy="6858050"/>
              </a:xfrm>
              <a:prstGeom prst="line">
                <a:avLst/>
              </a:prstGeom>
              <a:ln w="3175">
                <a:solidFill>
                  <a:schemeClr val="accent4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36" name="Group 535">
              <a:extLst>
                <a:ext uri="{FF2B5EF4-FFF2-40B4-BE49-F238E27FC236}">
                  <a16:creationId xmlns:a16="http://schemas.microsoft.com/office/drawing/2014/main" id="{11A336C2-24C5-46CD-8D0C-3A3B9A66297B}"/>
                </a:ext>
              </a:extLst>
            </p:cNvPr>
            <p:cNvGrpSpPr/>
            <p:nvPr userDrawn="1"/>
          </p:nvGrpSpPr>
          <p:grpSpPr>
            <a:xfrm>
              <a:off x="3657590" y="320014"/>
              <a:ext cx="411483" cy="6858050"/>
              <a:chOff x="914370" y="320014"/>
              <a:chExt cx="411483" cy="6858050"/>
            </a:xfrm>
          </p:grpSpPr>
          <p:cxnSp>
            <p:nvCxnSpPr>
              <p:cNvPr id="577" name="Straight Connector 576">
                <a:extLst>
                  <a:ext uri="{FF2B5EF4-FFF2-40B4-BE49-F238E27FC236}">
                    <a16:creationId xmlns:a16="http://schemas.microsoft.com/office/drawing/2014/main" id="{9E0AF820-015C-472F-B4BA-97D771BFC9DB}"/>
                  </a:ext>
                </a:extLst>
              </p:cNvPr>
              <p:cNvCxnSpPr/>
              <p:nvPr userDrawn="1"/>
            </p:nvCxnSpPr>
            <p:spPr>
              <a:xfrm flipV="1">
                <a:off x="914370" y="320014"/>
                <a:ext cx="0" cy="6858050"/>
              </a:xfrm>
              <a:prstGeom prst="line">
                <a:avLst/>
              </a:prstGeom>
              <a:ln w="3175">
                <a:solidFill>
                  <a:schemeClr val="accent4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8" name="Straight Connector 577">
                <a:extLst>
                  <a:ext uri="{FF2B5EF4-FFF2-40B4-BE49-F238E27FC236}">
                    <a16:creationId xmlns:a16="http://schemas.microsoft.com/office/drawing/2014/main" id="{E83B1DE9-A059-46C7-B99B-B590A4E19CDF}"/>
                  </a:ext>
                </a:extLst>
              </p:cNvPr>
              <p:cNvCxnSpPr/>
              <p:nvPr userDrawn="1"/>
            </p:nvCxnSpPr>
            <p:spPr>
              <a:xfrm flipV="1">
                <a:off x="1051531" y="320014"/>
                <a:ext cx="0" cy="6858050"/>
              </a:xfrm>
              <a:prstGeom prst="line">
                <a:avLst/>
              </a:prstGeom>
              <a:ln w="3175">
                <a:solidFill>
                  <a:schemeClr val="accent4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9" name="Straight Connector 578">
                <a:extLst>
                  <a:ext uri="{FF2B5EF4-FFF2-40B4-BE49-F238E27FC236}">
                    <a16:creationId xmlns:a16="http://schemas.microsoft.com/office/drawing/2014/main" id="{63DD8264-7A12-46B4-834C-0034C222F3C8}"/>
                  </a:ext>
                </a:extLst>
              </p:cNvPr>
              <p:cNvCxnSpPr/>
              <p:nvPr userDrawn="1"/>
            </p:nvCxnSpPr>
            <p:spPr>
              <a:xfrm flipV="1">
                <a:off x="1188692" y="320014"/>
                <a:ext cx="0" cy="6858050"/>
              </a:xfrm>
              <a:prstGeom prst="line">
                <a:avLst/>
              </a:prstGeom>
              <a:ln w="3175">
                <a:solidFill>
                  <a:schemeClr val="accent4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0" name="Straight Connector 579">
                <a:extLst>
                  <a:ext uri="{FF2B5EF4-FFF2-40B4-BE49-F238E27FC236}">
                    <a16:creationId xmlns:a16="http://schemas.microsoft.com/office/drawing/2014/main" id="{9D0A01D0-90D3-4126-9A21-8245F71BE7A4}"/>
                  </a:ext>
                </a:extLst>
              </p:cNvPr>
              <p:cNvCxnSpPr/>
              <p:nvPr userDrawn="1"/>
            </p:nvCxnSpPr>
            <p:spPr>
              <a:xfrm flipV="1">
                <a:off x="1325853" y="320014"/>
                <a:ext cx="0" cy="6858050"/>
              </a:xfrm>
              <a:prstGeom prst="line">
                <a:avLst/>
              </a:prstGeom>
              <a:ln w="3175">
                <a:solidFill>
                  <a:schemeClr val="accent4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37" name="Group 536">
              <a:extLst>
                <a:ext uri="{FF2B5EF4-FFF2-40B4-BE49-F238E27FC236}">
                  <a16:creationId xmlns:a16="http://schemas.microsoft.com/office/drawing/2014/main" id="{98974384-B4F3-4672-AF61-9399ACD87CA9}"/>
                </a:ext>
              </a:extLst>
            </p:cNvPr>
            <p:cNvGrpSpPr/>
            <p:nvPr userDrawn="1"/>
          </p:nvGrpSpPr>
          <p:grpSpPr>
            <a:xfrm>
              <a:off x="4343395" y="320014"/>
              <a:ext cx="411483" cy="6858050"/>
              <a:chOff x="914370" y="320014"/>
              <a:chExt cx="411483" cy="6858050"/>
            </a:xfrm>
          </p:grpSpPr>
          <p:cxnSp>
            <p:nvCxnSpPr>
              <p:cNvPr id="573" name="Straight Connector 572">
                <a:extLst>
                  <a:ext uri="{FF2B5EF4-FFF2-40B4-BE49-F238E27FC236}">
                    <a16:creationId xmlns:a16="http://schemas.microsoft.com/office/drawing/2014/main" id="{A9A39A48-84E5-4C2B-B2CD-821CB3D3E1C3}"/>
                  </a:ext>
                </a:extLst>
              </p:cNvPr>
              <p:cNvCxnSpPr/>
              <p:nvPr userDrawn="1"/>
            </p:nvCxnSpPr>
            <p:spPr>
              <a:xfrm flipV="1">
                <a:off x="914370" y="320014"/>
                <a:ext cx="0" cy="6858050"/>
              </a:xfrm>
              <a:prstGeom prst="line">
                <a:avLst/>
              </a:prstGeom>
              <a:ln w="3175">
                <a:solidFill>
                  <a:schemeClr val="accent4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4" name="Straight Connector 573">
                <a:extLst>
                  <a:ext uri="{FF2B5EF4-FFF2-40B4-BE49-F238E27FC236}">
                    <a16:creationId xmlns:a16="http://schemas.microsoft.com/office/drawing/2014/main" id="{F8D5FBDC-2805-4495-90D0-EB5574158BBC}"/>
                  </a:ext>
                </a:extLst>
              </p:cNvPr>
              <p:cNvCxnSpPr/>
              <p:nvPr userDrawn="1"/>
            </p:nvCxnSpPr>
            <p:spPr>
              <a:xfrm flipV="1">
                <a:off x="1051531" y="320014"/>
                <a:ext cx="0" cy="6858050"/>
              </a:xfrm>
              <a:prstGeom prst="line">
                <a:avLst/>
              </a:prstGeom>
              <a:ln w="3175">
                <a:solidFill>
                  <a:schemeClr val="accent4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5" name="Straight Connector 574">
                <a:extLst>
                  <a:ext uri="{FF2B5EF4-FFF2-40B4-BE49-F238E27FC236}">
                    <a16:creationId xmlns:a16="http://schemas.microsoft.com/office/drawing/2014/main" id="{11D2248A-0D15-4FFB-B61C-ABCC32514C85}"/>
                  </a:ext>
                </a:extLst>
              </p:cNvPr>
              <p:cNvCxnSpPr/>
              <p:nvPr userDrawn="1"/>
            </p:nvCxnSpPr>
            <p:spPr>
              <a:xfrm flipV="1">
                <a:off x="1188692" y="320014"/>
                <a:ext cx="0" cy="6858050"/>
              </a:xfrm>
              <a:prstGeom prst="line">
                <a:avLst/>
              </a:prstGeom>
              <a:ln w="3175">
                <a:solidFill>
                  <a:schemeClr val="accent4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6" name="Straight Connector 575">
                <a:extLst>
                  <a:ext uri="{FF2B5EF4-FFF2-40B4-BE49-F238E27FC236}">
                    <a16:creationId xmlns:a16="http://schemas.microsoft.com/office/drawing/2014/main" id="{32D41927-F4DC-4440-9419-59ED4EFFA48D}"/>
                  </a:ext>
                </a:extLst>
              </p:cNvPr>
              <p:cNvCxnSpPr/>
              <p:nvPr userDrawn="1"/>
            </p:nvCxnSpPr>
            <p:spPr>
              <a:xfrm flipV="1">
                <a:off x="1325853" y="320014"/>
                <a:ext cx="0" cy="6858050"/>
              </a:xfrm>
              <a:prstGeom prst="line">
                <a:avLst/>
              </a:prstGeom>
              <a:ln w="3175">
                <a:solidFill>
                  <a:schemeClr val="accent4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38" name="Group 537">
              <a:extLst>
                <a:ext uri="{FF2B5EF4-FFF2-40B4-BE49-F238E27FC236}">
                  <a16:creationId xmlns:a16="http://schemas.microsoft.com/office/drawing/2014/main" id="{B16EFE65-6F18-4DD2-855E-B169A9A5C90F}"/>
                </a:ext>
              </a:extLst>
            </p:cNvPr>
            <p:cNvGrpSpPr/>
            <p:nvPr userDrawn="1"/>
          </p:nvGrpSpPr>
          <p:grpSpPr>
            <a:xfrm>
              <a:off x="5029200" y="320014"/>
              <a:ext cx="411483" cy="6858050"/>
              <a:chOff x="914370" y="320014"/>
              <a:chExt cx="411483" cy="6858050"/>
            </a:xfrm>
          </p:grpSpPr>
          <p:cxnSp>
            <p:nvCxnSpPr>
              <p:cNvPr id="569" name="Straight Connector 568">
                <a:extLst>
                  <a:ext uri="{FF2B5EF4-FFF2-40B4-BE49-F238E27FC236}">
                    <a16:creationId xmlns:a16="http://schemas.microsoft.com/office/drawing/2014/main" id="{8655009D-A989-4206-8928-330AE34FD836}"/>
                  </a:ext>
                </a:extLst>
              </p:cNvPr>
              <p:cNvCxnSpPr/>
              <p:nvPr userDrawn="1"/>
            </p:nvCxnSpPr>
            <p:spPr>
              <a:xfrm flipV="1">
                <a:off x="914370" y="320014"/>
                <a:ext cx="0" cy="6858050"/>
              </a:xfrm>
              <a:prstGeom prst="line">
                <a:avLst/>
              </a:prstGeom>
              <a:ln w="3175">
                <a:solidFill>
                  <a:schemeClr val="accent4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0" name="Straight Connector 569">
                <a:extLst>
                  <a:ext uri="{FF2B5EF4-FFF2-40B4-BE49-F238E27FC236}">
                    <a16:creationId xmlns:a16="http://schemas.microsoft.com/office/drawing/2014/main" id="{78DBE615-9F64-4BF0-BA2B-C21CBF2415F3}"/>
                  </a:ext>
                </a:extLst>
              </p:cNvPr>
              <p:cNvCxnSpPr/>
              <p:nvPr userDrawn="1"/>
            </p:nvCxnSpPr>
            <p:spPr>
              <a:xfrm flipV="1">
                <a:off x="1051531" y="320014"/>
                <a:ext cx="0" cy="6858050"/>
              </a:xfrm>
              <a:prstGeom prst="line">
                <a:avLst/>
              </a:prstGeom>
              <a:ln w="3175">
                <a:solidFill>
                  <a:schemeClr val="accent4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1" name="Straight Connector 570">
                <a:extLst>
                  <a:ext uri="{FF2B5EF4-FFF2-40B4-BE49-F238E27FC236}">
                    <a16:creationId xmlns:a16="http://schemas.microsoft.com/office/drawing/2014/main" id="{BB0E5FA5-7A29-4C8D-AE13-3A5F3A21E15F}"/>
                  </a:ext>
                </a:extLst>
              </p:cNvPr>
              <p:cNvCxnSpPr/>
              <p:nvPr userDrawn="1"/>
            </p:nvCxnSpPr>
            <p:spPr>
              <a:xfrm flipV="1">
                <a:off x="1188692" y="320014"/>
                <a:ext cx="0" cy="6858050"/>
              </a:xfrm>
              <a:prstGeom prst="line">
                <a:avLst/>
              </a:prstGeom>
              <a:ln w="3175">
                <a:solidFill>
                  <a:schemeClr val="accent4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2" name="Straight Connector 571">
                <a:extLst>
                  <a:ext uri="{FF2B5EF4-FFF2-40B4-BE49-F238E27FC236}">
                    <a16:creationId xmlns:a16="http://schemas.microsoft.com/office/drawing/2014/main" id="{7AA67ECC-7827-42CE-99E7-851ED55C4E67}"/>
                  </a:ext>
                </a:extLst>
              </p:cNvPr>
              <p:cNvCxnSpPr/>
              <p:nvPr userDrawn="1"/>
            </p:nvCxnSpPr>
            <p:spPr>
              <a:xfrm flipV="1">
                <a:off x="1325853" y="320014"/>
                <a:ext cx="0" cy="6858050"/>
              </a:xfrm>
              <a:prstGeom prst="line">
                <a:avLst/>
              </a:prstGeom>
              <a:ln w="3175">
                <a:solidFill>
                  <a:schemeClr val="accent4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39" name="Group 538">
              <a:extLst>
                <a:ext uri="{FF2B5EF4-FFF2-40B4-BE49-F238E27FC236}">
                  <a16:creationId xmlns:a16="http://schemas.microsoft.com/office/drawing/2014/main" id="{748F8FDF-E149-4A2D-909F-6BFB592CE6AA}"/>
                </a:ext>
              </a:extLst>
            </p:cNvPr>
            <p:cNvGrpSpPr/>
            <p:nvPr userDrawn="1"/>
          </p:nvGrpSpPr>
          <p:grpSpPr>
            <a:xfrm>
              <a:off x="5715005" y="320014"/>
              <a:ext cx="411483" cy="6858050"/>
              <a:chOff x="914370" y="320014"/>
              <a:chExt cx="411483" cy="6858050"/>
            </a:xfrm>
          </p:grpSpPr>
          <p:cxnSp>
            <p:nvCxnSpPr>
              <p:cNvPr id="565" name="Straight Connector 564">
                <a:extLst>
                  <a:ext uri="{FF2B5EF4-FFF2-40B4-BE49-F238E27FC236}">
                    <a16:creationId xmlns:a16="http://schemas.microsoft.com/office/drawing/2014/main" id="{099BF580-192E-481F-BC69-1A6B1673A72E}"/>
                  </a:ext>
                </a:extLst>
              </p:cNvPr>
              <p:cNvCxnSpPr/>
              <p:nvPr userDrawn="1"/>
            </p:nvCxnSpPr>
            <p:spPr>
              <a:xfrm flipV="1">
                <a:off x="914370" y="320014"/>
                <a:ext cx="0" cy="6858050"/>
              </a:xfrm>
              <a:prstGeom prst="line">
                <a:avLst/>
              </a:prstGeom>
              <a:ln w="3175">
                <a:solidFill>
                  <a:schemeClr val="accent4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6" name="Straight Connector 565">
                <a:extLst>
                  <a:ext uri="{FF2B5EF4-FFF2-40B4-BE49-F238E27FC236}">
                    <a16:creationId xmlns:a16="http://schemas.microsoft.com/office/drawing/2014/main" id="{1AE1443B-E65B-4327-8536-16A92049B76D}"/>
                  </a:ext>
                </a:extLst>
              </p:cNvPr>
              <p:cNvCxnSpPr/>
              <p:nvPr userDrawn="1"/>
            </p:nvCxnSpPr>
            <p:spPr>
              <a:xfrm flipV="1">
                <a:off x="1051531" y="320014"/>
                <a:ext cx="0" cy="6858050"/>
              </a:xfrm>
              <a:prstGeom prst="line">
                <a:avLst/>
              </a:prstGeom>
              <a:ln w="3175">
                <a:solidFill>
                  <a:schemeClr val="accent4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7" name="Straight Connector 566">
                <a:extLst>
                  <a:ext uri="{FF2B5EF4-FFF2-40B4-BE49-F238E27FC236}">
                    <a16:creationId xmlns:a16="http://schemas.microsoft.com/office/drawing/2014/main" id="{886C5B58-E5C4-4664-9455-E1AECDF0C042}"/>
                  </a:ext>
                </a:extLst>
              </p:cNvPr>
              <p:cNvCxnSpPr/>
              <p:nvPr userDrawn="1"/>
            </p:nvCxnSpPr>
            <p:spPr>
              <a:xfrm flipV="1">
                <a:off x="1188692" y="320014"/>
                <a:ext cx="0" cy="6858050"/>
              </a:xfrm>
              <a:prstGeom prst="line">
                <a:avLst/>
              </a:prstGeom>
              <a:ln w="3175">
                <a:solidFill>
                  <a:schemeClr val="accent4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8" name="Straight Connector 567">
                <a:extLst>
                  <a:ext uri="{FF2B5EF4-FFF2-40B4-BE49-F238E27FC236}">
                    <a16:creationId xmlns:a16="http://schemas.microsoft.com/office/drawing/2014/main" id="{971F1457-D880-4EB7-858C-108524121C55}"/>
                  </a:ext>
                </a:extLst>
              </p:cNvPr>
              <p:cNvCxnSpPr/>
              <p:nvPr userDrawn="1"/>
            </p:nvCxnSpPr>
            <p:spPr>
              <a:xfrm flipV="1">
                <a:off x="1325853" y="320014"/>
                <a:ext cx="0" cy="6858050"/>
              </a:xfrm>
              <a:prstGeom prst="line">
                <a:avLst/>
              </a:prstGeom>
              <a:ln w="3175">
                <a:solidFill>
                  <a:schemeClr val="accent4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40" name="Group 539">
              <a:extLst>
                <a:ext uri="{FF2B5EF4-FFF2-40B4-BE49-F238E27FC236}">
                  <a16:creationId xmlns:a16="http://schemas.microsoft.com/office/drawing/2014/main" id="{686BA8A5-2E4C-40F3-B9AF-238247485621}"/>
                </a:ext>
              </a:extLst>
            </p:cNvPr>
            <p:cNvGrpSpPr/>
            <p:nvPr userDrawn="1"/>
          </p:nvGrpSpPr>
          <p:grpSpPr>
            <a:xfrm>
              <a:off x="6400810" y="320014"/>
              <a:ext cx="411483" cy="6858050"/>
              <a:chOff x="914370" y="320014"/>
              <a:chExt cx="411483" cy="6858050"/>
            </a:xfrm>
          </p:grpSpPr>
          <p:cxnSp>
            <p:nvCxnSpPr>
              <p:cNvPr id="561" name="Straight Connector 560">
                <a:extLst>
                  <a:ext uri="{FF2B5EF4-FFF2-40B4-BE49-F238E27FC236}">
                    <a16:creationId xmlns:a16="http://schemas.microsoft.com/office/drawing/2014/main" id="{C154913F-2C73-4B30-B0D4-50F2F821F4AE}"/>
                  </a:ext>
                </a:extLst>
              </p:cNvPr>
              <p:cNvCxnSpPr/>
              <p:nvPr userDrawn="1"/>
            </p:nvCxnSpPr>
            <p:spPr>
              <a:xfrm flipV="1">
                <a:off x="914370" y="320014"/>
                <a:ext cx="0" cy="6858050"/>
              </a:xfrm>
              <a:prstGeom prst="line">
                <a:avLst/>
              </a:prstGeom>
              <a:ln w="3175">
                <a:solidFill>
                  <a:schemeClr val="accent4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2" name="Straight Connector 561">
                <a:extLst>
                  <a:ext uri="{FF2B5EF4-FFF2-40B4-BE49-F238E27FC236}">
                    <a16:creationId xmlns:a16="http://schemas.microsoft.com/office/drawing/2014/main" id="{08B56716-2FBE-4356-8C21-C5111163AFEF}"/>
                  </a:ext>
                </a:extLst>
              </p:cNvPr>
              <p:cNvCxnSpPr/>
              <p:nvPr userDrawn="1"/>
            </p:nvCxnSpPr>
            <p:spPr>
              <a:xfrm flipV="1">
                <a:off x="1051531" y="320014"/>
                <a:ext cx="0" cy="6858050"/>
              </a:xfrm>
              <a:prstGeom prst="line">
                <a:avLst/>
              </a:prstGeom>
              <a:ln w="3175">
                <a:solidFill>
                  <a:schemeClr val="accent4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3" name="Straight Connector 562">
                <a:extLst>
                  <a:ext uri="{FF2B5EF4-FFF2-40B4-BE49-F238E27FC236}">
                    <a16:creationId xmlns:a16="http://schemas.microsoft.com/office/drawing/2014/main" id="{FE4320E9-99B2-48D1-9FEB-8DFBBA37B053}"/>
                  </a:ext>
                </a:extLst>
              </p:cNvPr>
              <p:cNvCxnSpPr/>
              <p:nvPr userDrawn="1"/>
            </p:nvCxnSpPr>
            <p:spPr>
              <a:xfrm flipV="1">
                <a:off x="1188692" y="320014"/>
                <a:ext cx="0" cy="6858050"/>
              </a:xfrm>
              <a:prstGeom prst="line">
                <a:avLst/>
              </a:prstGeom>
              <a:ln w="3175">
                <a:solidFill>
                  <a:schemeClr val="accent4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4" name="Straight Connector 563">
                <a:extLst>
                  <a:ext uri="{FF2B5EF4-FFF2-40B4-BE49-F238E27FC236}">
                    <a16:creationId xmlns:a16="http://schemas.microsoft.com/office/drawing/2014/main" id="{A27F4943-7CDD-4F29-9EBA-0F1960F5DA17}"/>
                  </a:ext>
                </a:extLst>
              </p:cNvPr>
              <p:cNvCxnSpPr/>
              <p:nvPr userDrawn="1"/>
            </p:nvCxnSpPr>
            <p:spPr>
              <a:xfrm flipV="1">
                <a:off x="1325853" y="320014"/>
                <a:ext cx="0" cy="6858050"/>
              </a:xfrm>
              <a:prstGeom prst="line">
                <a:avLst/>
              </a:prstGeom>
              <a:ln w="3175">
                <a:solidFill>
                  <a:schemeClr val="accent4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41" name="Group 540">
              <a:extLst>
                <a:ext uri="{FF2B5EF4-FFF2-40B4-BE49-F238E27FC236}">
                  <a16:creationId xmlns:a16="http://schemas.microsoft.com/office/drawing/2014/main" id="{7EBBBBDE-3E8F-4BBA-BFEA-0BADAA5F1FDC}"/>
                </a:ext>
              </a:extLst>
            </p:cNvPr>
            <p:cNvGrpSpPr/>
            <p:nvPr userDrawn="1"/>
          </p:nvGrpSpPr>
          <p:grpSpPr>
            <a:xfrm>
              <a:off x="7086615" y="320014"/>
              <a:ext cx="411483" cy="6858050"/>
              <a:chOff x="914370" y="320014"/>
              <a:chExt cx="411483" cy="6858050"/>
            </a:xfrm>
          </p:grpSpPr>
          <p:cxnSp>
            <p:nvCxnSpPr>
              <p:cNvPr id="557" name="Straight Connector 556">
                <a:extLst>
                  <a:ext uri="{FF2B5EF4-FFF2-40B4-BE49-F238E27FC236}">
                    <a16:creationId xmlns:a16="http://schemas.microsoft.com/office/drawing/2014/main" id="{E4A2B953-0A91-4924-8030-74C0B85A3B95}"/>
                  </a:ext>
                </a:extLst>
              </p:cNvPr>
              <p:cNvCxnSpPr/>
              <p:nvPr userDrawn="1"/>
            </p:nvCxnSpPr>
            <p:spPr>
              <a:xfrm flipV="1">
                <a:off x="914370" y="320014"/>
                <a:ext cx="0" cy="6858050"/>
              </a:xfrm>
              <a:prstGeom prst="line">
                <a:avLst/>
              </a:prstGeom>
              <a:ln w="3175">
                <a:solidFill>
                  <a:schemeClr val="accent4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8" name="Straight Connector 557">
                <a:extLst>
                  <a:ext uri="{FF2B5EF4-FFF2-40B4-BE49-F238E27FC236}">
                    <a16:creationId xmlns:a16="http://schemas.microsoft.com/office/drawing/2014/main" id="{8FE1BF34-20B8-4F7E-8BDE-2AB67E3939EF}"/>
                  </a:ext>
                </a:extLst>
              </p:cNvPr>
              <p:cNvCxnSpPr/>
              <p:nvPr userDrawn="1"/>
            </p:nvCxnSpPr>
            <p:spPr>
              <a:xfrm flipV="1">
                <a:off x="1051531" y="320014"/>
                <a:ext cx="0" cy="6858050"/>
              </a:xfrm>
              <a:prstGeom prst="line">
                <a:avLst/>
              </a:prstGeom>
              <a:ln w="3175">
                <a:solidFill>
                  <a:schemeClr val="accent4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9" name="Straight Connector 558">
                <a:extLst>
                  <a:ext uri="{FF2B5EF4-FFF2-40B4-BE49-F238E27FC236}">
                    <a16:creationId xmlns:a16="http://schemas.microsoft.com/office/drawing/2014/main" id="{C6376AA4-9772-4C01-A176-73B462A82479}"/>
                  </a:ext>
                </a:extLst>
              </p:cNvPr>
              <p:cNvCxnSpPr/>
              <p:nvPr userDrawn="1"/>
            </p:nvCxnSpPr>
            <p:spPr>
              <a:xfrm flipV="1">
                <a:off x="1188692" y="320014"/>
                <a:ext cx="0" cy="6858050"/>
              </a:xfrm>
              <a:prstGeom prst="line">
                <a:avLst/>
              </a:prstGeom>
              <a:ln w="3175">
                <a:solidFill>
                  <a:schemeClr val="accent4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0" name="Straight Connector 559">
                <a:extLst>
                  <a:ext uri="{FF2B5EF4-FFF2-40B4-BE49-F238E27FC236}">
                    <a16:creationId xmlns:a16="http://schemas.microsoft.com/office/drawing/2014/main" id="{982036EE-D8E2-427C-A3B6-20A02DBE4083}"/>
                  </a:ext>
                </a:extLst>
              </p:cNvPr>
              <p:cNvCxnSpPr/>
              <p:nvPr userDrawn="1"/>
            </p:nvCxnSpPr>
            <p:spPr>
              <a:xfrm flipV="1">
                <a:off x="1325853" y="320014"/>
                <a:ext cx="0" cy="6858050"/>
              </a:xfrm>
              <a:prstGeom prst="line">
                <a:avLst/>
              </a:prstGeom>
              <a:ln w="3175">
                <a:solidFill>
                  <a:schemeClr val="accent4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42" name="Group 541">
              <a:extLst>
                <a:ext uri="{FF2B5EF4-FFF2-40B4-BE49-F238E27FC236}">
                  <a16:creationId xmlns:a16="http://schemas.microsoft.com/office/drawing/2014/main" id="{8E42D5F4-9BB2-4D44-8118-7CB92C72A2C9}"/>
                </a:ext>
              </a:extLst>
            </p:cNvPr>
            <p:cNvGrpSpPr/>
            <p:nvPr userDrawn="1"/>
          </p:nvGrpSpPr>
          <p:grpSpPr>
            <a:xfrm>
              <a:off x="7772420" y="320014"/>
              <a:ext cx="411483" cy="6858050"/>
              <a:chOff x="914370" y="320014"/>
              <a:chExt cx="411483" cy="6858050"/>
            </a:xfrm>
          </p:grpSpPr>
          <p:cxnSp>
            <p:nvCxnSpPr>
              <p:cNvPr id="553" name="Straight Connector 552">
                <a:extLst>
                  <a:ext uri="{FF2B5EF4-FFF2-40B4-BE49-F238E27FC236}">
                    <a16:creationId xmlns:a16="http://schemas.microsoft.com/office/drawing/2014/main" id="{F3DF95E8-89DF-488D-A966-50A3C20BD476}"/>
                  </a:ext>
                </a:extLst>
              </p:cNvPr>
              <p:cNvCxnSpPr/>
              <p:nvPr userDrawn="1"/>
            </p:nvCxnSpPr>
            <p:spPr>
              <a:xfrm flipV="1">
                <a:off x="914370" y="320014"/>
                <a:ext cx="0" cy="6858050"/>
              </a:xfrm>
              <a:prstGeom prst="line">
                <a:avLst/>
              </a:prstGeom>
              <a:ln w="3175">
                <a:solidFill>
                  <a:schemeClr val="accent4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4" name="Straight Connector 553">
                <a:extLst>
                  <a:ext uri="{FF2B5EF4-FFF2-40B4-BE49-F238E27FC236}">
                    <a16:creationId xmlns:a16="http://schemas.microsoft.com/office/drawing/2014/main" id="{0F3B4DC7-F8B9-4AF2-95DA-DA93FD3AADC7}"/>
                  </a:ext>
                </a:extLst>
              </p:cNvPr>
              <p:cNvCxnSpPr/>
              <p:nvPr userDrawn="1"/>
            </p:nvCxnSpPr>
            <p:spPr>
              <a:xfrm flipV="1">
                <a:off x="1051531" y="320014"/>
                <a:ext cx="0" cy="6858050"/>
              </a:xfrm>
              <a:prstGeom prst="line">
                <a:avLst/>
              </a:prstGeom>
              <a:ln w="3175">
                <a:solidFill>
                  <a:schemeClr val="accent4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5" name="Straight Connector 554">
                <a:extLst>
                  <a:ext uri="{FF2B5EF4-FFF2-40B4-BE49-F238E27FC236}">
                    <a16:creationId xmlns:a16="http://schemas.microsoft.com/office/drawing/2014/main" id="{8551C0E2-F3DB-4EC3-8A64-3810F111155A}"/>
                  </a:ext>
                </a:extLst>
              </p:cNvPr>
              <p:cNvCxnSpPr/>
              <p:nvPr userDrawn="1"/>
            </p:nvCxnSpPr>
            <p:spPr>
              <a:xfrm flipV="1">
                <a:off x="1188692" y="320014"/>
                <a:ext cx="0" cy="6858050"/>
              </a:xfrm>
              <a:prstGeom prst="line">
                <a:avLst/>
              </a:prstGeom>
              <a:ln w="3175">
                <a:solidFill>
                  <a:schemeClr val="accent4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6" name="Straight Connector 555">
                <a:extLst>
                  <a:ext uri="{FF2B5EF4-FFF2-40B4-BE49-F238E27FC236}">
                    <a16:creationId xmlns:a16="http://schemas.microsoft.com/office/drawing/2014/main" id="{9BA3C0D3-AF2C-4423-B695-92E75D9B6452}"/>
                  </a:ext>
                </a:extLst>
              </p:cNvPr>
              <p:cNvCxnSpPr/>
              <p:nvPr userDrawn="1"/>
            </p:nvCxnSpPr>
            <p:spPr>
              <a:xfrm flipV="1">
                <a:off x="1325853" y="320014"/>
                <a:ext cx="0" cy="6858050"/>
              </a:xfrm>
              <a:prstGeom prst="line">
                <a:avLst/>
              </a:prstGeom>
              <a:ln w="3175">
                <a:solidFill>
                  <a:schemeClr val="accent4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43" name="Group 542">
              <a:extLst>
                <a:ext uri="{FF2B5EF4-FFF2-40B4-BE49-F238E27FC236}">
                  <a16:creationId xmlns:a16="http://schemas.microsoft.com/office/drawing/2014/main" id="{78C7B8C2-17C8-4474-8629-4D1A60D2F755}"/>
                </a:ext>
              </a:extLst>
            </p:cNvPr>
            <p:cNvGrpSpPr/>
            <p:nvPr userDrawn="1"/>
          </p:nvGrpSpPr>
          <p:grpSpPr>
            <a:xfrm>
              <a:off x="8458225" y="320014"/>
              <a:ext cx="411483" cy="6858050"/>
              <a:chOff x="914370" y="320014"/>
              <a:chExt cx="411483" cy="6858050"/>
            </a:xfrm>
          </p:grpSpPr>
          <p:cxnSp>
            <p:nvCxnSpPr>
              <p:cNvPr id="549" name="Straight Connector 548">
                <a:extLst>
                  <a:ext uri="{FF2B5EF4-FFF2-40B4-BE49-F238E27FC236}">
                    <a16:creationId xmlns:a16="http://schemas.microsoft.com/office/drawing/2014/main" id="{BAA913F7-5C1C-4886-873F-B04925BEA527}"/>
                  </a:ext>
                </a:extLst>
              </p:cNvPr>
              <p:cNvCxnSpPr/>
              <p:nvPr userDrawn="1"/>
            </p:nvCxnSpPr>
            <p:spPr>
              <a:xfrm flipV="1">
                <a:off x="914370" y="320014"/>
                <a:ext cx="0" cy="6858050"/>
              </a:xfrm>
              <a:prstGeom prst="line">
                <a:avLst/>
              </a:prstGeom>
              <a:ln w="3175">
                <a:solidFill>
                  <a:schemeClr val="accent4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0" name="Straight Connector 549">
                <a:extLst>
                  <a:ext uri="{FF2B5EF4-FFF2-40B4-BE49-F238E27FC236}">
                    <a16:creationId xmlns:a16="http://schemas.microsoft.com/office/drawing/2014/main" id="{489C1C49-3D39-49E7-9A01-8F2E396A8BC5}"/>
                  </a:ext>
                </a:extLst>
              </p:cNvPr>
              <p:cNvCxnSpPr/>
              <p:nvPr userDrawn="1"/>
            </p:nvCxnSpPr>
            <p:spPr>
              <a:xfrm flipV="1">
                <a:off x="1051531" y="320014"/>
                <a:ext cx="0" cy="6858050"/>
              </a:xfrm>
              <a:prstGeom prst="line">
                <a:avLst/>
              </a:prstGeom>
              <a:ln w="3175">
                <a:solidFill>
                  <a:schemeClr val="accent4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1" name="Straight Connector 550">
                <a:extLst>
                  <a:ext uri="{FF2B5EF4-FFF2-40B4-BE49-F238E27FC236}">
                    <a16:creationId xmlns:a16="http://schemas.microsoft.com/office/drawing/2014/main" id="{0BD7E13C-5788-42C1-A8F6-8B85033C86F6}"/>
                  </a:ext>
                </a:extLst>
              </p:cNvPr>
              <p:cNvCxnSpPr/>
              <p:nvPr userDrawn="1"/>
            </p:nvCxnSpPr>
            <p:spPr>
              <a:xfrm flipV="1">
                <a:off x="1188692" y="320014"/>
                <a:ext cx="0" cy="6858050"/>
              </a:xfrm>
              <a:prstGeom prst="line">
                <a:avLst/>
              </a:prstGeom>
              <a:ln w="3175">
                <a:solidFill>
                  <a:schemeClr val="accent4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2" name="Straight Connector 551">
                <a:extLst>
                  <a:ext uri="{FF2B5EF4-FFF2-40B4-BE49-F238E27FC236}">
                    <a16:creationId xmlns:a16="http://schemas.microsoft.com/office/drawing/2014/main" id="{D5192C8B-8E1D-41D3-AAB3-449CA5DC3335}"/>
                  </a:ext>
                </a:extLst>
              </p:cNvPr>
              <p:cNvCxnSpPr/>
              <p:nvPr userDrawn="1"/>
            </p:nvCxnSpPr>
            <p:spPr>
              <a:xfrm flipV="1">
                <a:off x="1325853" y="320014"/>
                <a:ext cx="0" cy="6858050"/>
              </a:xfrm>
              <a:prstGeom prst="line">
                <a:avLst/>
              </a:prstGeom>
              <a:ln w="3175">
                <a:solidFill>
                  <a:schemeClr val="accent4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44" name="Group 543">
              <a:extLst>
                <a:ext uri="{FF2B5EF4-FFF2-40B4-BE49-F238E27FC236}">
                  <a16:creationId xmlns:a16="http://schemas.microsoft.com/office/drawing/2014/main" id="{53A9074D-2D2B-4645-8F7B-58E10267D498}"/>
                </a:ext>
              </a:extLst>
            </p:cNvPr>
            <p:cNvGrpSpPr/>
            <p:nvPr userDrawn="1"/>
          </p:nvGrpSpPr>
          <p:grpSpPr>
            <a:xfrm>
              <a:off x="9144030" y="320014"/>
              <a:ext cx="411483" cy="6858050"/>
              <a:chOff x="914370" y="320014"/>
              <a:chExt cx="411483" cy="6858050"/>
            </a:xfrm>
          </p:grpSpPr>
          <p:cxnSp>
            <p:nvCxnSpPr>
              <p:cNvPr id="545" name="Straight Connector 544">
                <a:extLst>
                  <a:ext uri="{FF2B5EF4-FFF2-40B4-BE49-F238E27FC236}">
                    <a16:creationId xmlns:a16="http://schemas.microsoft.com/office/drawing/2014/main" id="{273CC97D-1747-4D9C-82D1-8DF5D9AD0794}"/>
                  </a:ext>
                </a:extLst>
              </p:cNvPr>
              <p:cNvCxnSpPr/>
              <p:nvPr userDrawn="1"/>
            </p:nvCxnSpPr>
            <p:spPr>
              <a:xfrm flipV="1">
                <a:off x="914370" y="320014"/>
                <a:ext cx="0" cy="6858050"/>
              </a:xfrm>
              <a:prstGeom prst="line">
                <a:avLst/>
              </a:prstGeom>
              <a:ln w="3175">
                <a:solidFill>
                  <a:schemeClr val="accent4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6" name="Straight Connector 545">
                <a:extLst>
                  <a:ext uri="{FF2B5EF4-FFF2-40B4-BE49-F238E27FC236}">
                    <a16:creationId xmlns:a16="http://schemas.microsoft.com/office/drawing/2014/main" id="{0BA7DF0D-7B5C-4B00-BAFB-8FB1D1EFCD16}"/>
                  </a:ext>
                </a:extLst>
              </p:cNvPr>
              <p:cNvCxnSpPr/>
              <p:nvPr userDrawn="1"/>
            </p:nvCxnSpPr>
            <p:spPr>
              <a:xfrm flipV="1">
                <a:off x="1051531" y="320014"/>
                <a:ext cx="0" cy="6858050"/>
              </a:xfrm>
              <a:prstGeom prst="line">
                <a:avLst/>
              </a:prstGeom>
              <a:ln w="3175">
                <a:solidFill>
                  <a:schemeClr val="accent4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7" name="Straight Connector 546">
                <a:extLst>
                  <a:ext uri="{FF2B5EF4-FFF2-40B4-BE49-F238E27FC236}">
                    <a16:creationId xmlns:a16="http://schemas.microsoft.com/office/drawing/2014/main" id="{C374E4DC-5EB9-4BD5-8CDF-92630A3E2772}"/>
                  </a:ext>
                </a:extLst>
              </p:cNvPr>
              <p:cNvCxnSpPr/>
              <p:nvPr userDrawn="1"/>
            </p:nvCxnSpPr>
            <p:spPr>
              <a:xfrm flipV="1">
                <a:off x="1188692" y="320014"/>
                <a:ext cx="0" cy="6858050"/>
              </a:xfrm>
              <a:prstGeom prst="line">
                <a:avLst/>
              </a:prstGeom>
              <a:ln w="3175">
                <a:solidFill>
                  <a:schemeClr val="accent4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8" name="Straight Connector 547">
                <a:extLst>
                  <a:ext uri="{FF2B5EF4-FFF2-40B4-BE49-F238E27FC236}">
                    <a16:creationId xmlns:a16="http://schemas.microsoft.com/office/drawing/2014/main" id="{E214E0DD-9695-4DC2-AF4C-4E8F5D5F3D2B}"/>
                  </a:ext>
                </a:extLst>
              </p:cNvPr>
              <p:cNvCxnSpPr/>
              <p:nvPr userDrawn="1"/>
            </p:nvCxnSpPr>
            <p:spPr>
              <a:xfrm flipV="1">
                <a:off x="1325853" y="320014"/>
                <a:ext cx="0" cy="6858050"/>
              </a:xfrm>
              <a:prstGeom prst="line">
                <a:avLst/>
              </a:prstGeom>
              <a:ln w="3175">
                <a:solidFill>
                  <a:schemeClr val="accent4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597" name="Group 596">
            <a:extLst>
              <a:ext uri="{FF2B5EF4-FFF2-40B4-BE49-F238E27FC236}">
                <a16:creationId xmlns:a16="http://schemas.microsoft.com/office/drawing/2014/main" id="{0F4A6797-0790-4F0C-BD6F-A299B768B76A}"/>
              </a:ext>
            </a:extLst>
          </p:cNvPr>
          <p:cNvGrpSpPr/>
          <p:nvPr userDrawn="1"/>
        </p:nvGrpSpPr>
        <p:grpSpPr>
          <a:xfrm rot="5400000">
            <a:off x="1943081" y="-708693"/>
            <a:ext cx="6583728" cy="8915467"/>
            <a:chOff x="914370" y="320014"/>
            <a:chExt cx="6583728" cy="6858050"/>
          </a:xfrm>
        </p:grpSpPr>
        <p:grpSp>
          <p:nvGrpSpPr>
            <p:cNvPr id="598" name="Group 597">
              <a:extLst>
                <a:ext uri="{FF2B5EF4-FFF2-40B4-BE49-F238E27FC236}">
                  <a16:creationId xmlns:a16="http://schemas.microsoft.com/office/drawing/2014/main" id="{F6092D30-65FD-4824-B705-71120D482363}"/>
                </a:ext>
              </a:extLst>
            </p:cNvPr>
            <p:cNvGrpSpPr/>
            <p:nvPr userDrawn="1"/>
          </p:nvGrpSpPr>
          <p:grpSpPr>
            <a:xfrm>
              <a:off x="914370" y="320014"/>
              <a:ext cx="411483" cy="6858050"/>
              <a:chOff x="914370" y="320014"/>
              <a:chExt cx="411483" cy="6858050"/>
            </a:xfrm>
          </p:grpSpPr>
          <p:cxnSp>
            <p:nvCxnSpPr>
              <p:cNvPr id="644" name="Straight Connector 643">
                <a:extLst>
                  <a:ext uri="{FF2B5EF4-FFF2-40B4-BE49-F238E27FC236}">
                    <a16:creationId xmlns:a16="http://schemas.microsoft.com/office/drawing/2014/main" id="{2AE06F4D-A5D3-4377-B3EC-D9E0AD4BFEE3}"/>
                  </a:ext>
                </a:extLst>
              </p:cNvPr>
              <p:cNvCxnSpPr/>
              <p:nvPr userDrawn="1"/>
            </p:nvCxnSpPr>
            <p:spPr>
              <a:xfrm flipV="1">
                <a:off x="914370" y="320014"/>
                <a:ext cx="0" cy="6858050"/>
              </a:xfrm>
              <a:prstGeom prst="line">
                <a:avLst/>
              </a:prstGeom>
              <a:ln w="3175">
                <a:solidFill>
                  <a:schemeClr val="accent4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5" name="Straight Connector 644">
                <a:extLst>
                  <a:ext uri="{FF2B5EF4-FFF2-40B4-BE49-F238E27FC236}">
                    <a16:creationId xmlns:a16="http://schemas.microsoft.com/office/drawing/2014/main" id="{591639BE-2614-4FA7-B76E-083A0A1A2166}"/>
                  </a:ext>
                </a:extLst>
              </p:cNvPr>
              <p:cNvCxnSpPr/>
              <p:nvPr userDrawn="1"/>
            </p:nvCxnSpPr>
            <p:spPr>
              <a:xfrm flipV="1">
                <a:off x="1051531" y="320014"/>
                <a:ext cx="0" cy="6858050"/>
              </a:xfrm>
              <a:prstGeom prst="line">
                <a:avLst/>
              </a:prstGeom>
              <a:ln w="3175">
                <a:solidFill>
                  <a:schemeClr val="accent4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6" name="Straight Connector 645">
                <a:extLst>
                  <a:ext uri="{FF2B5EF4-FFF2-40B4-BE49-F238E27FC236}">
                    <a16:creationId xmlns:a16="http://schemas.microsoft.com/office/drawing/2014/main" id="{0385C5BC-C518-4815-97B0-F8A4A7B18AF2}"/>
                  </a:ext>
                </a:extLst>
              </p:cNvPr>
              <p:cNvCxnSpPr/>
              <p:nvPr userDrawn="1"/>
            </p:nvCxnSpPr>
            <p:spPr>
              <a:xfrm flipV="1">
                <a:off x="1188692" y="320014"/>
                <a:ext cx="0" cy="6858050"/>
              </a:xfrm>
              <a:prstGeom prst="line">
                <a:avLst/>
              </a:prstGeom>
              <a:ln w="3175">
                <a:solidFill>
                  <a:schemeClr val="accent4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7" name="Straight Connector 646">
                <a:extLst>
                  <a:ext uri="{FF2B5EF4-FFF2-40B4-BE49-F238E27FC236}">
                    <a16:creationId xmlns:a16="http://schemas.microsoft.com/office/drawing/2014/main" id="{596B92E1-7067-41D5-9FDD-63A69CA78490}"/>
                  </a:ext>
                </a:extLst>
              </p:cNvPr>
              <p:cNvCxnSpPr/>
              <p:nvPr userDrawn="1"/>
            </p:nvCxnSpPr>
            <p:spPr>
              <a:xfrm flipV="1">
                <a:off x="1325853" y="320014"/>
                <a:ext cx="0" cy="6858050"/>
              </a:xfrm>
              <a:prstGeom prst="line">
                <a:avLst/>
              </a:prstGeom>
              <a:ln w="3175">
                <a:solidFill>
                  <a:schemeClr val="accent4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99" name="Group 598">
              <a:extLst>
                <a:ext uri="{FF2B5EF4-FFF2-40B4-BE49-F238E27FC236}">
                  <a16:creationId xmlns:a16="http://schemas.microsoft.com/office/drawing/2014/main" id="{83B3F834-50B7-46BC-97C1-B33D364B9967}"/>
                </a:ext>
              </a:extLst>
            </p:cNvPr>
            <p:cNvGrpSpPr/>
            <p:nvPr userDrawn="1"/>
          </p:nvGrpSpPr>
          <p:grpSpPr>
            <a:xfrm>
              <a:off x="1600175" y="320014"/>
              <a:ext cx="411483" cy="6858050"/>
              <a:chOff x="914370" y="320014"/>
              <a:chExt cx="411483" cy="6858050"/>
            </a:xfrm>
          </p:grpSpPr>
          <p:cxnSp>
            <p:nvCxnSpPr>
              <p:cNvPr id="640" name="Straight Connector 639">
                <a:extLst>
                  <a:ext uri="{FF2B5EF4-FFF2-40B4-BE49-F238E27FC236}">
                    <a16:creationId xmlns:a16="http://schemas.microsoft.com/office/drawing/2014/main" id="{A1670200-92CC-4EC0-A3BF-BBD7BF086126}"/>
                  </a:ext>
                </a:extLst>
              </p:cNvPr>
              <p:cNvCxnSpPr/>
              <p:nvPr userDrawn="1"/>
            </p:nvCxnSpPr>
            <p:spPr>
              <a:xfrm flipV="1">
                <a:off x="914370" y="320014"/>
                <a:ext cx="0" cy="6858050"/>
              </a:xfrm>
              <a:prstGeom prst="line">
                <a:avLst/>
              </a:prstGeom>
              <a:ln w="3175">
                <a:solidFill>
                  <a:schemeClr val="accent4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1" name="Straight Connector 640">
                <a:extLst>
                  <a:ext uri="{FF2B5EF4-FFF2-40B4-BE49-F238E27FC236}">
                    <a16:creationId xmlns:a16="http://schemas.microsoft.com/office/drawing/2014/main" id="{FFDE7C00-23B3-4DED-9B80-CB8C6D832A3B}"/>
                  </a:ext>
                </a:extLst>
              </p:cNvPr>
              <p:cNvCxnSpPr/>
              <p:nvPr userDrawn="1"/>
            </p:nvCxnSpPr>
            <p:spPr>
              <a:xfrm flipV="1">
                <a:off x="1051531" y="320014"/>
                <a:ext cx="0" cy="6858050"/>
              </a:xfrm>
              <a:prstGeom prst="line">
                <a:avLst/>
              </a:prstGeom>
              <a:ln w="3175">
                <a:solidFill>
                  <a:schemeClr val="accent4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2" name="Straight Connector 641">
                <a:extLst>
                  <a:ext uri="{FF2B5EF4-FFF2-40B4-BE49-F238E27FC236}">
                    <a16:creationId xmlns:a16="http://schemas.microsoft.com/office/drawing/2014/main" id="{E5146FE3-30A1-47BE-B9FE-B2A773B8F86E}"/>
                  </a:ext>
                </a:extLst>
              </p:cNvPr>
              <p:cNvCxnSpPr/>
              <p:nvPr userDrawn="1"/>
            </p:nvCxnSpPr>
            <p:spPr>
              <a:xfrm flipV="1">
                <a:off x="1188692" y="320014"/>
                <a:ext cx="0" cy="6858050"/>
              </a:xfrm>
              <a:prstGeom prst="line">
                <a:avLst/>
              </a:prstGeom>
              <a:ln w="3175">
                <a:solidFill>
                  <a:schemeClr val="accent4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3" name="Straight Connector 642">
                <a:extLst>
                  <a:ext uri="{FF2B5EF4-FFF2-40B4-BE49-F238E27FC236}">
                    <a16:creationId xmlns:a16="http://schemas.microsoft.com/office/drawing/2014/main" id="{993236F4-D3BB-44A3-91E9-B64C8CFA48A1}"/>
                  </a:ext>
                </a:extLst>
              </p:cNvPr>
              <p:cNvCxnSpPr/>
              <p:nvPr userDrawn="1"/>
            </p:nvCxnSpPr>
            <p:spPr>
              <a:xfrm flipV="1">
                <a:off x="1325853" y="320014"/>
                <a:ext cx="0" cy="6858050"/>
              </a:xfrm>
              <a:prstGeom prst="line">
                <a:avLst/>
              </a:prstGeom>
              <a:ln w="3175">
                <a:solidFill>
                  <a:schemeClr val="accent4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00" name="Group 599">
              <a:extLst>
                <a:ext uri="{FF2B5EF4-FFF2-40B4-BE49-F238E27FC236}">
                  <a16:creationId xmlns:a16="http://schemas.microsoft.com/office/drawing/2014/main" id="{371DC6BF-4168-48BD-A787-63B93A07F3C3}"/>
                </a:ext>
              </a:extLst>
            </p:cNvPr>
            <p:cNvGrpSpPr/>
            <p:nvPr userDrawn="1"/>
          </p:nvGrpSpPr>
          <p:grpSpPr>
            <a:xfrm>
              <a:off x="2285980" y="320014"/>
              <a:ext cx="411483" cy="6858050"/>
              <a:chOff x="914370" y="320014"/>
              <a:chExt cx="411483" cy="6858050"/>
            </a:xfrm>
          </p:grpSpPr>
          <p:cxnSp>
            <p:nvCxnSpPr>
              <p:cNvPr id="636" name="Straight Connector 635">
                <a:extLst>
                  <a:ext uri="{FF2B5EF4-FFF2-40B4-BE49-F238E27FC236}">
                    <a16:creationId xmlns:a16="http://schemas.microsoft.com/office/drawing/2014/main" id="{AE8D5063-8A39-4EFF-90B7-EEBF88D607E4}"/>
                  </a:ext>
                </a:extLst>
              </p:cNvPr>
              <p:cNvCxnSpPr/>
              <p:nvPr userDrawn="1"/>
            </p:nvCxnSpPr>
            <p:spPr>
              <a:xfrm flipV="1">
                <a:off x="914370" y="320014"/>
                <a:ext cx="0" cy="6858050"/>
              </a:xfrm>
              <a:prstGeom prst="line">
                <a:avLst/>
              </a:prstGeom>
              <a:ln w="3175">
                <a:solidFill>
                  <a:schemeClr val="accent4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7" name="Straight Connector 636">
                <a:extLst>
                  <a:ext uri="{FF2B5EF4-FFF2-40B4-BE49-F238E27FC236}">
                    <a16:creationId xmlns:a16="http://schemas.microsoft.com/office/drawing/2014/main" id="{2CC21CC4-D145-4B49-929A-87DC52046DF1}"/>
                  </a:ext>
                </a:extLst>
              </p:cNvPr>
              <p:cNvCxnSpPr/>
              <p:nvPr userDrawn="1"/>
            </p:nvCxnSpPr>
            <p:spPr>
              <a:xfrm flipV="1">
                <a:off x="1051531" y="320014"/>
                <a:ext cx="0" cy="6858050"/>
              </a:xfrm>
              <a:prstGeom prst="line">
                <a:avLst/>
              </a:prstGeom>
              <a:ln w="3175">
                <a:solidFill>
                  <a:schemeClr val="accent4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8" name="Straight Connector 637">
                <a:extLst>
                  <a:ext uri="{FF2B5EF4-FFF2-40B4-BE49-F238E27FC236}">
                    <a16:creationId xmlns:a16="http://schemas.microsoft.com/office/drawing/2014/main" id="{18D8DE17-40D5-49BB-8959-A6E9A84704E9}"/>
                  </a:ext>
                </a:extLst>
              </p:cNvPr>
              <p:cNvCxnSpPr/>
              <p:nvPr userDrawn="1"/>
            </p:nvCxnSpPr>
            <p:spPr>
              <a:xfrm flipV="1">
                <a:off x="1188692" y="320014"/>
                <a:ext cx="0" cy="6858050"/>
              </a:xfrm>
              <a:prstGeom prst="line">
                <a:avLst/>
              </a:prstGeom>
              <a:ln w="3175">
                <a:solidFill>
                  <a:schemeClr val="accent4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9" name="Straight Connector 638">
                <a:extLst>
                  <a:ext uri="{FF2B5EF4-FFF2-40B4-BE49-F238E27FC236}">
                    <a16:creationId xmlns:a16="http://schemas.microsoft.com/office/drawing/2014/main" id="{E5568270-2C08-48BA-A6D0-40E641274ED2}"/>
                  </a:ext>
                </a:extLst>
              </p:cNvPr>
              <p:cNvCxnSpPr/>
              <p:nvPr userDrawn="1"/>
            </p:nvCxnSpPr>
            <p:spPr>
              <a:xfrm flipV="1">
                <a:off x="1325853" y="320014"/>
                <a:ext cx="0" cy="6858050"/>
              </a:xfrm>
              <a:prstGeom prst="line">
                <a:avLst/>
              </a:prstGeom>
              <a:ln w="3175">
                <a:solidFill>
                  <a:schemeClr val="accent4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01" name="Group 600">
              <a:extLst>
                <a:ext uri="{FF2B5EF4-FFF2-40B4-BE49-F238E27FC236}">
                  <a16:creationId xmlns:a16="http://schemas.microsoft.com/office/drawing/2014/main" id="{118DD154-821E-4F8B-8E7D-0971F44CBCD3}"/>
                </a:ext>
              </a:extLst>
            </p:cNvPr>
            <p:cNvGrpSpPr/>
            <p:nvPr userDrawn="1"/>
          </p:nvGrpSpPr>
          <p:grpSpPr>
            <a:xfrm>
              <a:off x="2971785" y="320014"/>
              <a:ext cx="411483" cy="6858050"/>
              <a:chOff x="914370" y="320014"/>
              <a:chExt cx="411483" cy="6858050"/>
            </a:xfrm>
          </p:grpSpPr>
          <p:cxnSp>
            <p:nvCxnSpPr>
              <p:cNvPr id="632" name="Straight Connector 631">
                <a:extLst>
                  <a:ext uri="{FF2B5EF4-FFF2-40B4-BE49-F238E27FC236}">
                    <a16:creationId xmlns:a16="http://schemas.microsoft.com/office/drawing/2014/main" id="{C1FB9ECB-8D19-49B1-90BD-A6AFB9ADE7FF}"/>
                  </a:ext>
                </a:extLst>
              </p:cNvPr>
              <p:cNvCxnSpPr/>
              <p:nvPr userDrawn="1"/>
            </p:nvCxnSpPr>
            <p:spPr>
              <a:xfrm flipV="1">
                <a:off x="914370" y="320014"/>
                <a:ext cx="0" cy="6858050"/>
              </a:xfrm>
              <a:prstGeom prst="line">
                <a:avLst/>
              </a:prstGeom>
              <a:ln w="3175">
                <a:solidFill>
                  <a:schemeClr val="accent4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3" name="Straight Connector 632">
                <a:extLst>
                  <a:ext uri="{FF2B5EF4-FFF2-40B4-BE49-F238E27FC236}">
                    <a16:creationId xmlns:a16="http://schemas.microsoft.com/office/drawing/2014/main" id="{CF7336E2-2E61-487E-8BCE-D7012A87D00F}"/>
                  </a:ext>
                </a:extLst>
              </p:cNvPr>
              <p:cNvCxnSpPr/>
              <p:nvPr userDrawn="1"/>
            </p:nvCxnSpPr>
            <p:spPr>
              <a:xfrm flipV="1">
                <a:off x="1051531" y="320014"/>
                <a:ext cx="0" cy="6858050"/>
              </a:xfrm>
              <a:prstGeom prst="line">
                <a:avLst/>
              </a:prstGeom>
              <a:ln w="3175">
                <a:solidFill>
                  <a:schemeClr val="accent4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4" name="Straight Connector 633">
                <a:extLst>
                  <a:ext uri="{FF2B5EF4-FFF2-40B4-BE49-F238E27FC236}">
                    <a16:creationId xmlns:a16="http://schemas.microsoft.com/office/drawing/2014/main" id="{60AA13F2-334F-45D3-B62A-6C4D041BECC4}"/>
                  </a:ext>
                </a:extLst>
              </p:cNvPr>
              <p:cNvCxnSpPr/>
              <p:nvPr userDrawn="1"/>
            </p:nvCxnSpPr>
            <p:spPr>
              <a:xfrm flipV="1">
                <a:off x="1188692" y="320014"/>
                <a:ext cx="0" cy="6858050"/>
              </a:xfrm>
              <a:prstGeom prst="line">
                <a:avLst/>
              </a:prstGeom>
              <a:ln w="3175">
                <a:solidFill>
                  <a:schemeClr val="accent4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5" name="Straight Connector 634">
                <a:extLst>
                  <a:ext uri="{FF2B5EF4-FFF2-40B4-BE49-F238E27FC236}">
                    <a16:creationId xmlns:a16="http://schemas.microsoft.com/office/drawing/2014/main" id="{4843DB7D-0E25-477C-8342-9255B902BA1D}"/>
                  </a:ext>
                </a:extLst>
              </p:cNvPr>
              <p:cNvCxnSpPr/>
              <p:nvPr userDrawn="1"/>
            </p:nvCxnSpPr>
            <p:spPr>
              <a:xfrm flipV="1">
                <a:off x="1325853" y="320014"/>
                <a:ext cx="0" cy="6858050"/>
              </a:xfrm>
              <a:prstGeom prst="line">
                <a:avLst/>
              </a:prstGeom>
              <a:ln w="3175">
                <a:solidFill>
                  <a:schemeClr val="accent4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02" name="Group 601">
              <a:extLst>
                <a:ext uri="{FF2B5EF4-FFF2-40B4-BE49-F238E27FC236}">
                  <a16:creationId xmlns:a16="http://schemas.microsoft.com/office/drawing/2014/main" id="{FD68ECDE-D8E5-4C42-9C3B-ED2E40736C19}"/>
                </a:ext>
              </a:extLst>
            </p:cNvPr>
            <p:cNvGrpSpPr/>
            <p:nvPr userDrawn="1"/>
          </p:nvGrpSpPr>
          <p:grpSpPr>
            <a:xfrm>
              <a:off x="3657590" y="320014"/>
              <a:ext cx="411483" cy="6858050"/>
              <a:chOff x="914370" y="320014"/>
              <a:chExt cx="411483" cy="6858050"/>
            </a:xfrm>
          </p:grpSpPr>
          <p:cxnSp>
            <p:nvCxnSpPr>
              <p:cNvPr id="628" name="Straight Connector 627">
                <a:extLst>
                  <a:ext uri="{FF2B5EF4-FFF2-40B4-BE49-F238E27FC236}">
                    <a16:creationId xmlns:a16="http://schemas.microsoft.com/office/drawing/2014/main" id="{C8A0E250-02B0-4C16-9FBC-F20C54BC18D6}"/>
                  </a:ext>
                </a:extLst>
              </p:cNvPr>
              <p:cNvCxnSpPr/>
              <p:nvPr userDrawn="1"/>
            </p:nvCxnSpPr>
            <p:spPr>
              <a:xfrm flipV="1">
                <a:off x="914370" y="320014"/>
                <a:ext cx="0" cy="6858050"/>
              </a:xfrm>
              <a:prstGeom prst="line">
                <a:avLst/>
              </a:prstGeom>
              <a:ln w="3175">
                <a:solidFill>
                  <a:schemeClr val="accent4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9" name="Straight Connector 628">
                <a:extLst>
                  <a:ext uri="{FF2B5EF4-FFF2-40B4-BE49-F238E27FC236}">
                    <a16:creationId xmlns:a16="http://schemas.microsoft.com/office/drawing/2014/main" id="{093F5EA5-9B41-4801-AEE3-B36B210A7210}"/>
                  </a:ext>
                </a:extLst>
              </p:cNvPr>
              <p:cNvCxnSpPr/>
              <p:nvPr userDrawn="1"/>
            </p:nvCxnSpPr>
            <p:spPr>
              <a:xfrm flipV="1">
                <a:off x="1051531" y="320014"/>
                <a:ext cx="0" cy="6858050"/>
              </a:xfrm>
              <a:prstGeom prst="line">
                <a:avLst/>
              </a:prstGeom>
              <a:ln w="3175">
                <a:solidFill>
                  <a:schemeClr val="accent4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0" name="Straight Connector 629">
                <a:extLst>
                  <a:ext uri="{FF2B5EF4-FFF2-40B4-BE49-F238E27FC236}">
                    <a16:creationId xmlns:a16="http://schemas.microsoft.com/office/drawing/2014/main" id="{03203338-D390-4426-A4BD-0CF3C87B60A1}"/>
                  </a:ext>
                </a:extLst>
              </p:cNvPr>
              <p:cNvCxnSpPr/>
              <p:nvPr userDrawn="1"/>
            </p:nvCxnSpPr>
            <p:spPr>
              <a:xfrm flipV="1">
                <a:off x="1188692" y="320014"/>
                <a:ext cx="0" cy="6858050"/>
              </a:xfrm>
              <a:prstGeom prst="line">
                <a:avLst/>
              </a:prstGeom>
              <a:ln w="3175">
                <a:solidFill>
                  <a:schemeClr val="accent4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1" name="Straight Connector 630">
                <a:extLst>
                  <a:ext uri="{FF2B5EF4-FFF2-40B4-BE49-F238E27FC236}">
                    <a16:creationId xmlns:a16="http://schemas.microsoft.com/office/drawing/2014/main" id="{8C792A43-87FE-4E29-89E8-672A0F76D2AF}"/>
                  </a:ext>
                </a:extLst>
              </p:cNvPr>
              <p:cNvCxnSpPr/>
              <p:nvPr userDrawn="1"/>
            </p:nvCxnSpPr>
            <p:spPr>
              <a:xfrm flipV="1">
                <a:off x="1325853" y="320014"/>
                <a:ext cx="0" cy="6858050"/>
              </a:xfrm>
              <a:prstGeom prst="line">
                <a:avLst/>
              </a:prstGeom>
              <a:ln w="3175">
                <a:solidFill>
                  <a:schemeClr val="accent4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03" name="Group 602">
              <a:extLst>
                <a:ext uri="{FF2B5EF4-FFF2-40B4-BE49-F238E27FC236}">
                  <a16:creationId xmlns:a16="http://schemas.microsoft.com/office/drawing/2014/main" id="{72FA0BBD-17C2-4B9B-8DD8-F8CB5C8F7632}"/>
                </a:ext>
              </a:extLst>
            </p:cNvPr>
            <p:cNvGrpSpPr/>
            <p:nvPr userDrawn="1"/>
          </p:nvGrpSpPr>
          <p:grpSpPr>
            <a:xfrm>
              <a:off x="4343395" y="320014"/>
              <a:ext cx="411483" cy="6858050"/>
              <a:chOff x="914370" y="320014"/>
              <a:chExt cx="411483" cy="6858050"/>
            </a:xfrm>
          </p:grpSpPr>
          <p:cxnSp>
            <p:nvCxnSpPr>
              <p:cNvPr id="624" name="Straight Connector 623">
                <a:extLst>
                  <a:ext uri="{FF2B5EF4-FFF2-40B4-BE49-F238E27FC236}">
                    <a16:creationId xmlns:a16="http://schemas.microsoft.com/office/drawing/2014/main" id="{33382E40-DB0C-4B7F-9349-526910287B13}"/>
                  </a:ext>
                </a:extLst>
              </p:cNvPr>
              <p:cNvCxnSpPr/>
              <p:nvPr userDrawn="1"/>
            </p:nvCxnSpPr>
            <p:spPr>
              <a:xfrm flipV="1">
                <a:off x="914370" y="320014"/>
                <a:ext cx="0" cy="6858050"/>
              </a:xfrm>
              <a:prstGeom prst="line">
                <a:avLst/>
              </a:prstGeom>
              <a:ln w="3175">
                <a:solidFill>
                  <a:schemeClr val="accent4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5" name="Straight Connector 624">
                <a:extLst>
                  <a:ext uri="{FF2B5EF4-FFF2-40B4-BE49-F238E27FC236}">
                    <a16:creationId xmlns:a16="http://schemas.microsoft.com/office/drawing/2014/main" id="{9014C1A1-375C-489C-8E86-BB8495E83499}"/>
                  </a:ext>
                </a:extLst>
              </p:cNvPr>
              <p:cNvCxnSpPr/>
              <p:nvPr userDrawn="1"/>
            </p:nvCxnSpPr>
            <p:spPr>
              <a:xfrm flipV="1">
                <a:off x="1051531" y="320014"/>
                <a:ext cx="0" cy="6858050"/>
              </a:xfrm>
              <a:prstGeom prst="line">
                <a:avLst/>
              </a:prstGeom>
              <a:ln w="3175">
                <a:solidFill>
                  <a:schemeClr val="accent4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6" name="Straight Connector 625">
                <a:extLst>
                  <a:ext uri="{FF2B5EF4-FFF2-40B4-BE49-F238E27FC236}">
                    <a16:creationId xmlns:a16="http://schemas.microsoft.com/office/drawing/2014/main" id="{04CE5200-ADC0-45F3-A7F8-D0810E4B4CE4}"/>
                  </a:ext>
                </a:extLst>
              </p:cNvPr>
              <p:cNvCxnSpPr/>
              <p:nvPr userDrawn="1"/>
            </p:nvCxnSpPr>
            <p:spPr>
              <a:xfrm flipV="1">
                <a:off x="1188692" y="320014"/>
                <a:ext cx="0" cy="6858050"/>
              </a:xfrm>
              <a:prstGeom prst="line">
                <a:avLst/>
              </a:prstGeom>
              <a:ln w="3175">
                <a:solidFill>
                  <a:schemeClr val="accent4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7" name="Straight Connector 626">
                <a:extLst>
                  <a:ext uri="{FF2B5EF4-FFF2-40B4-BE49-F238E27FC236}">
                    <a16:creationId xmlns:a16="http://schemas.microsoft.com/office/drawing/2014/main" id="{75CA9D48-F978-4FC8-90B2-A633706A1350}"/>
                  </a:ext>
                </a:extLst>
              </p:cNvPr>
              <p:cNvCxnSpPr/>
              <p:nvPr userDrawn="1"/>
            </p:nvCxnSpPr>
            <p:spPr>
              <a:xfrm flipV="1">
                <a:off x="1325853" y="320014"/>
                <a:ext cx="0" cy="6858050"/>
              </a:xfrm>
              <a:prstGeom prst="line">
                <a:avLst/>
              </a:prstGeom>
              <a:ln w="3175">
                <a:solidFill>
                  <a:schemeClr val="accent4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04" name="Group 603">
              <a:extLst>
                <a:ext uri="{FF2B5EF4-FFF2-40B4-BE49-F238E27FC236}">
                  <a16:creationId xmlns:a16="http://schemas.microsoft.com/office/drawing/2014/main" id="{25B1D14E-491E-4EA3-A16B-74CC012213E8}"/>
                </a:ext>
              </a:extLst>
            </p:cNvPr>
            <p:cNvGrpSpPr/>
            <p:nvPr userDrawn="1"/>
          </p:nvGrpSpPr>
          <p:grpSpPr>
            <a:xfrm>
              <a:off x="5029200" y="320014"/>
              <a:ext cx="411483" cy="6858050"/>
              <a:chOff x="914370" y="320014"/>
              <a:chExt cx="411483" cy="6858050"/>
            </a:xfrm>
          </p:grpSpPr>
          <p:cxnSp>
            <p:nvCxnSpPr>
              <p:cNvPr id="620" name="Straight Connector 619">
                <a:extLst>
                  <a:ext uri="{FF2B5EF4-FFF2-40B4-BE49-F238E27FC236}">
                    <a16:creationId xmlns:a16="http://schemas.microsoft.com/office/drawing/2014/main" id="{B3D9090C-B81F-479E-9F81-DBB3BA44E724}"/>
                  </a:ext>
                </a:extLst>
              </p:cNvPr>
              <p:cNvCxnSpPr/>
              <p:nvPr userDrawn="1"/>
            </p:nvCxnSpPr>
            <p:spPr>
              <a:xfrm flipV="1">
                <a:off x="914370" y="320014"/>
                <a:ext cx="0" cy="6858050"/>
              </a:xfrm>
              <a:prstGeom prst="line">
                <a:avLst/>
              </a:prstGeom>
              <a:ln w="3175">
                <a:solidFill>
                  <a:schemeClr val="accent4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1" name="Straight Connector 620">
                <a:extLst>
                  <a:ext uri="{FF2B5EF4-FFF2-40B4-BE49-F238E27FC236}">
                    <a16:creationId xmlns:a16="http://schemas.microsoft.com/office/drawing/2014/main" id="{416FCAF0-316B-4200-ACA7-B72790C99630}"/>
                  </a:ext>
                </a:extLst>
              </p:cNvPr>
              <p:cNvCxnSpPr/>
              <p:nvPr userDrawn="1"/>
            </p:nvCxnSpPr>
            <p:spPr>
              <a:xfrm flipV="1">
                <a:off x="1051531" y="320014"/>
                <a:ext cx="0" cy="6858050"/>
              </a:xfrm>
              <a:prstGeom prst="line">
                <a:avLst/>
              </a:prstGeom>
              <a:ln w="3175">
                <a:solidFill>
                  <a:schemeClr val="accent4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2" name="Straight Connector 621">
                <a:extLst>
                  <a:ext uri="{FF2B5EF4-FFF2-40B4-BE49-F238E27FC236}">
                    <a16:creationId xmlns:a16="http://schemas.microsoft.com/office/drawing/2014/main" id="{E6BF6B7A-3C07-4006-9AFE-6700C0E8C5CE}"/>
                  </a:ext>
                </a:extLst>
              </p:cNvPr>
              <p:cNvCxnSpPr/>
              <p:nvPr userDrawn="1"/>
            </p:nvCxnSpPr>
            <p:spPr>
              <a:xfrm flipV="1">
                <a:off x="1188692" y="320014"/>
                <a:ext cx="0" cy="6858050"/>
              </a:xfrm>
              <a:prstGeom prst="line">
                <a:avLst/>
              </a:prstGeom>
              <a:ln w="3175">
                <a:solidFill>
                  <a:schemeClr val="accent4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3" name="Straight Connector 622">
                <a:extLst>
                  <a:ext uri="{FF2B5EF4-FFF2-40B4-BE49-F238E27FC236}">
                    <a16:creationId xmlns:a16="http://schemas.microsoft.com/office/drawing/2014/main" id="{49831045-C9EA-4BE0-9E16-651117FE9BA1}"/>
                  </a:ext>
                </a:extLst>
              </p:cNvPr>
              <p:cNvCxnSpPr/>
              <p:nvPr userDrawn="1"/>
            </p:nvCxnSpPr>
            <p:spPr>
              <a:xfrm flipV="1">
                <a:off x="1325853" y="320014"/>
                <a:ext cx="0" cy="6858050"/>
              </a:xfrm>
              <a:prstGeom prst="line">
                <a:avLst/>
              </a:prstGeom>
              <a:ln w="3175">
                <a:solidFill>
                  <a:schemeClr val="accent4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05" name="Group 604">
              <a:extLst>
                <a:ext uri="{FF2B5EF4-FFF2-40B4-BE49-F238E27FC236}">
                  <a16:creationId xmlns:a16="http://schemas.microsoft.com/office/drawing/2014/main" id="{445B7B5C-C1BF-4708-BD57-5B99BBEE26FD}"/>
                </a:ext>
              </a:extLst>
            </p:cNvPr>
            <p:cNvGrpSpPr/>
            <p:nvPr userDrawn="1"/>
          </p:nvGrpSpPr>
          <p:grpSpPr>
            <a:xfrm>
              <a:off x="5715005" y="320014"/>
              <a:ext cx="411483" cy="6858050"/>
              <a:chOff x="914370" y="320014"/>
              <a:chExt cx="411483" cy="6858050"/>
            </a:xfrm>
          </p:grpSpPr>
          <p:cxnSp>
            <p:nvCxnSpPr>
              <p:cNvPr id="616" name="Straight Connector 615">
                <a:extLst>
                  <a:ext uri="{FF2B5EF4-FFF2-40B4-BE49-F238E27FC236}">
                    <a16:creationId xmlns:a16="http://schemas.microsoft.com/office/drawing/2014/main" id="{BB1C1743-412D-4FCF-8A72-C59A67550095}"/>
                  </a:ext>
                </a:extLst>
              </p:cNvPr>
              <p:cNvCxnSpPr/>
              <p:nvPr userDrawn="1"/>
            </p:nvCxnSpPr>
            <p:spPr>
              <a:xfrm flipV="1">
                <a:off x="914370" y="320014"/>
                <a:ext cx="0" cy="6858050"/>
              </a:xfrm>
              <a:prstGeom prst="line">
                <a:avLst/>
              </a:prstGeom>
              <a:ln w="3175">
                <a:solidFill>
                  <a:schemeClr val="accent4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7" name="Straight Connector 616">
                <a:extLst>
                  <a:ext uri="{FF2B5EF4-FFF2-40B4-BE49-F238E27FC236}">
                    <a16:creationId xmlns:a16="http://schemas.microsoft.com/office/drawing/2014/main" id="{EAD1F85C-E375-4ED8-B2A4-FCA9A6EC39A3}"/>
                  </a:ext>
                </a:extLst>
              </p:cNvPr>
              <p:cNvCxnSpPr/>
              <p:nvPr userDrawn="1"/>
            </p:nvCxnSpPr>
            <p:spPr>
              <a:xfrm flipV="1">
                <a:off x="1051531" y="320014"/>
                <a:ext cx="0" cy="6858050"/>
              </a:xfrm>
              <a:prstGeom prst="line">
                <a:avLst/>
              </a:prstGeom>
              <a:ln w="3175">
                <a:solidFill>
                  <a:schemeClr val="accent4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8" name="Straight Connector 617">
                <a:extLst>
                  <a:ext uri="{FF2B5EF4-FFF2-40B4-BE49-F238E27FC236}">
                    <a16:creationId xmlns:a16="http://schemas.microsoft.com/office/drawing/2014/main" id="{FC5FAACF-663D-470A-B1C6-9E3BF2C4E548}"/>
                  </a:ext>
                </a:extLst>
              </p:cNvPr>
              <p:cNvCxnSpPr/>
              <p:nvPr userDrawn="1"/>
            </p:nvCxnSpPr>
            <p:spPr>
              <a:xfrm flipV="1">
                <a:off x="1188692" y="320014"/>
                <a:ext cx="0" cy="6858050"/>
              </a:xfrm>
              <a:prstGeom prst="line">
                <a:avLst/>
              </a:prstGeom>
              <a:ln w="3175">
                <a:solidFill>
                  <a:schemeClr val="accent4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9" name="Straight Connector 618">
                <a:extLst>
                  <a:ext uri="{FF2B5EF4-FFF2-40B4-BE49-F238E27FC236}">
                    <a16:creationId xmlns:a16="http://schemas.microsoft.com/office/drawing/2014/main" id="{04DA922B-C71F-4540-A425-FF7DDEBACC11}"/>
                  </a:ext>
                </a:extLst>
              </p:cNvPr>
              <p:cNvCxnSpPr/>
              <p:nvPr userDrawn="1"/>
            </p:nvCxnSpPr>
            <p:spPr>
              <a:xfrm flipV="1">
                <a:off x="1325853" y="320014"/>
                <a:ext cx="0" cy="6858050"/>
              </a:xfrm>
              <a:prstGeom prst="line">
                <a:avLst/>
              </a:prstGeom>
              <a:ln w="3175">
                <a:solidFill>
                  <a:schemeClr val="accent4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06" name="Group 605">
              <a:extLst>
                <a:ext uri="{FF2B5EF4-FFF2-40B4-BE49-F238E27FC236}">
                  <a16:creationId xmlns:a16="http://schemas.microsoft.com/office/drawing/2014/main" id="{CDFAD417-2326-4504-948A-7A4FAB8B40C9}"/>
                </a:ext>
              </a:extLst>
            </p:cNvPr>
            <p:cNvGrpSpPr/>
            <p:nvPr userDrawn="1"/>
          </p:nvGrpSpPr>
          <p:grpSpPr>
            <a:xfrm>
              <a:off x="6400810" y="320014"/>
              <a:ext cx="411483" cy="6858050"/>
              <a:chOff x="914370" y="320014"/>
              <a:chExt cx="411483" cy="6858050"/>
            </a:xfrm>
          </p:grpSpPr>
          <p:cxnSp>
            <p:nvCxnSpPr>
              <p:cNvPr id="612" name="Straight Connector 611">
                <a:extLst>
                  <a:ext uri="{FF2B5EF4-FFF2-40B4-BE49-F238E27FC236}">
                    <a16:creationId xmlns:a16="http://schemas.microsoft.com/office/drawing/2014/main" id="{203CB5FE-8949-4B8A-9E12-125D0C1F521D}"/>
                  </a:ext>
                </a:extLst>
              </p:cNvPr>
              <p:cNvCxnSpPr/>
              <p:nvPr userDrawn="1"/>
            </p:nvCxnSpPr>
            <p:spPr>
              <a:xfrm flipV="1">
                <a:off x="914370" y="320014"/>
                <a:ext cx="0" cy="6858050"/>
              </a:xfrm>
              <a:prstGeom prst="line">
                <a:avLst/>
              </a:prstGeom>
              <a:ln w="3175">
                <a:solidFill>
                  <a:schemeClr val="accent4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3" name="Straight Connector 612">
                <a:extLst>
                  <a:ext uri="{FF2B5EF4-FFF2-40B4-BE49-F238E27FC236}">
                    <a16:creationId xmlns:a16="http://schemas.microsoft.com/office/drawing/2014/main" id="{F7D9D748-8E66-45A4-99A4-A51043EC603F}"/>
                  </a:ext>
                </a:extLst>
              </p:cNvPr>
              <p:cNvCxnSpPr/>
              <p:nvPr userDrawn="1"/>
            </p:nvCxnSpPr>
            <p:spPr>
              <a:xfrm flipV="1">
                <a:off x="1051531" y="320014"/>
                <a:ext cx="0" cy="6858050"/>
              </a:xfrm>
              <a:prstGeom prst="line">
                <a:avLst/>
              </a:prstGeom>
              <a:ln w="3175">
                <a:solidFill>
                  <a:schemeClr val="accent4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4" name="Straight Connector 613">
                <a:extLst>
                  <a:ext uri="{FF2B5EF4-FFF2-40B4-BE49-F238E27FC236}">
                    <a16:creationId xmlns:a16="http://schemas.microsoft.com/office/drawing/2014/main" id="{E2C02816-7792-4CA3-A6A3-72BAFD035B07}"/>
                  </a:ext>
                </a:extLst>
              </p:cNvPr>
              <p:cNvCxnSpPr/>
              <p:nvPr userDrawn="1"/>
            </p:nvCxnSpPr>
            <p:spPr>
              <a:xfrm flipV="1">
                <a:off x="1188692" y="320014"/>
                <a:ext cx="0" cy="6858050"/>
              </a:xfrm>
              <a:prstGeom prst="line">
                <a:avLst/>
              </a:prstGeom>
              <a:ln w="3175">
                <a:solidFill>
                  <a:schemeClr val="accent4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5" name="Straight Connector 614">
                <a:extLst>
                  <a:ext uri="{FF2B5EF4-FFF2-40B4-BE49-F238E27FC236}">
                    <a16:creationId xmlns:a16="http://schemas.microsoft.com/office/drawing/2014/main" id="{24B7A0A4-2FAF-4082-BEA1-5BAC2E85F68D}"/>
                  </a:ext>
                </a:extLst>
              </p:cNvPr>
              <p:cNvCxnSpPr/>
              <p:nvPr userDrawn="1"/>
            </p:nvCxnSpPr>
            <p:spPr>
              <a:xfrm flipV="1">
                <a:off x="1325853" y="320014"/>
                <a:ext cx="0" cy="6858050"/>
              </a:xfrm>
              <a:prstGeom prst="line">
                <a:avLst/>
              </a:prstGeom>
              <a:ln w="3175">
                <a:solidFill>
                  <a:schemeClr val="accent4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07" name="Group 606">
              <a:extLst>
                <a:ext uri="{FF2B5EF4-FFF2-40B4-BE49-F238E27FC236}">
                  <a16:creationId xmlns:a16="http://schemas.microsoft.com/office/drawing/2014/main" id="{C4ED8FAA-02DC-4664-A57E-46B740293081}"/>
                </a:ext>
              </a:extLst>
            </p:cNvPr>
            <p:cNvGrpSpPr/>
            <p:nvPr userDrawn="1"/>
          </p:nvGrpSpPr>
          <p:grpSpPr>
            <a:xfrm>
              <a:off x="7086615" y="320014"/>
              <a:ext cx="411483" cy="6858050"/>
              <a:chOff x="914370" y="320014"/>
              <a:chExt cx="411483" cy="6858050"/>
            </a:xfrm>
          </p:grpSpPr>
          <p:cxnSp>
            <p:nvCxnSpPr>
              <p:cNvPr id="608" name="Straight Connector 607">
                <a:extLst>
                  <a:ext uri="{FF2B5EF4-FFF2-40B4-BE49-F238E27FC236}">
                    <a16:creationId xmlns:a16="http://schemas.microsoft.com/office/drawing/2014/main" id="{44701508-3A0D-43BE-A530-2DA9B1758CC4}"/>
                  </a:ext>
                </a:extLst>
              </p:cNvPr>
              <p:cNvCxnSpPr/>
              <p:nvPr userDrawn="1"/>
            </p:nvCxnSpPr>
            <p:spPr>
              <a:xfrm flipV="1">
                <a:off x="914370" y="320014"/>
                <a:ext cx="0" cy="6858050"/>
              </a:xfrm>
              <a:prstGeom prst="line">
                <a:avLst/>
              </a:prstGeom>
              <a:ln w="3175">
                <a:solidFill>
                  <a:schemeClr val="accent4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9" name="Straight Connector 608">
                <a:extLst>
                  <a:ext uri="{FF2B5EF4-FFF2-40B4-BE49-F238E27FC236}">
                    <a16:creationId xmlns:a16="http://schemas.microsoft.com/office/drawing/2014/main" id="{E281C827-0ED9-4512-874E-4B5F31838765}"/>
                  </a:ext>
                </a:extLst>
              </p:cNvPr>
              <p:cNvCxnSpPr/>
              <p:nvPr userDrawn="1"/>
            </p:nvCxnSpPr>
            <p:spPr>
              <a:xfrm flipV="1">
                <a:off x="1051531" y="320014"/>
                <a:ext cx="0" cy="6858050"/>
              </a:xfrm>
              <a:prstGeom prst="line">
                <a:avLst/>
              </a:prstGeom>
              <a:ln w="3175">
                <a:solidFill>
                  <a:schemeClr val="accent4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0" name="Straight Connector 609">
                <a:extLst>
                  <a:ext uri="{FF2B5EF4-FFF2-40B4-BE49-F238E27FC236}">
                    <a16:creationId xmlns:a16="http://schemas.microsoft.com/office/drawing/2014/main" id="{D5FBF543-3F94-428F-974F-21F1A0842EE1}"/>
                  </a:ext>
                </a:extLst>
              </p:cNvPr>
              <p:cNvCxnSpPr/>
              <p:nvPr userDrawn="1"/>
            </p:nvCxnSpPr>
            <p:spPr>
              <a:xfrm flipV="1">
                <a:off x="1188692" y="320014"/>
                <a:ext cx="0" cy="6858050"/>
              </a:xfrm>
              <a:prstGeom prst="line">
                <a:avLst/>
              </a:prstGeom>
              <a:ln w="3175">
                <a:solidFill>
                  <a:schemeClr val="accent4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1" name="Straight Connector 610">
                <a:extLst>
                  <a:ext uri="{FF2B5EF4-FFF2-40B4-BE49-F238E27FC236}">
                    <a16:creationId xmlns:a16="http://schemas.microsoft.com/office/drawing/2014/main" id="{2FAA72D0-6190-4211-948F-81F43D449997}"/>
                  </a:ext>
                </a:extLst>
              </p:cNvPr>
              <p:cNvCxnSpPr/>
              <p:nvPr userDrawn="1"/>
            </p:nvCxnSpPr>
            <p:spPr>
              <a:xfrm flipV="1">
                <a:off x="1325853" y="320014"/>
                <a:ext cx="0" cy="6858050"/>
              </a:xfrm>
              <a:prstGeom prst="line">
                <a:avLst/>
              </a:prstGeom>
              <a:ln w="3175">
                <a:solidFill>
                  <a:schemeClr val="accent4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33180007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82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Gridded .22&quot; s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TextBox 107">
            <a:extLst>
              <a:ext uri="{FF2B5EF4-FFF2-40B4-BE49-F238E27FC236}">
                <a16:creationId xmlns:a16="http://schemas.microsoft.com/office/drawing/2014/main" id="{9ADD5E8D-8C09-4F7E-9792-542B61C418A2}"/>
              </a:ext>
            </a:extLst>
          </p:cNvPr>
          <p:cNvSpPr txBox="1"/>
          <p:nvPr userDrawn="1"/>
        </p:nvSpPr>
        <p:spPr>
          <a:xfrm>
            <a:off x="7419101" y="507558"/>
            <a:ext cx="2233614" cy="274287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Autofit/>
          </a:bodyPr>
          <a:lstStyle/>
          <a:p>
            <a:pPr algn="r"/>
            <a:r>
              <a:rPr lang="en-US" sz="24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Scale 0.22”=1’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86E69676-3561-4A20-A188-3A31E0391AC8}"/>
              </a:ext>
            </a:extLst>
          </p:cNvPr>
          <p:cNvGrpSpPr/>
          <p:nvPr userDrawn="1"/>
        </p:nvGrpSpPr>
        <p:grpSpPr>
          <a:xfrm>
            <a:off x="492489" y="7205505"/>
            <a:ext cx="8283985" cy="216892"/>
            <a:chOff x="827270" y="7413898"/>
            <a:chExt cx="5436805" cy="216892"/>
          </a:xfrm>
        </p:grpSpPr>
        <p:sp>
          <p:nvSpPr>
            <p:cNvPr id="121" name="TextBox 120">
              <a:extLst>
                <a:ext uri="{FF2B5EF4-FFF2-40B4-BE49-F238E27FC236}">
                  <a16:creationId xmlns:a16="http://schemas.microsoft.com/office/drawing/2014/main" id="{1E1FEEFF-9EA1-41AF-B4BA-F9BDF08644CD}"/>
                </a:ext>
              </a:extLst>
            </p:cNvPr>
            <p:cNvSpPr txBox="1">
              <a:spLocks noChangeAspect="1"/>
            </p:cNvSpPr>
            <p:nvPr/>
          </p:nvSpPr>
          <p:spPr>
            <a:xfrm>
              <a:off x="827270" y="7413898"/>
              <a:ext cx="157884" cy="216892"/>
            </a:xfrm>
            <a:prstGeom prst="rect">
              <a:avLst/>
            </a:prstGeom>
            <a:ln>
              <a:noFill/>
            </a:ln>
          </p:spPr>
          <p:txBody>
            <a:bodyPr vert="horz" wrap="none" lIns="91440" tIns="45720" rIns="91440" bIns="45720" rtlCol="0" anchor="ctr">
              <a:noAutofit/>
            </a:bodyPr>
            <a:lstStyle/>
            <a:p>
              <a:pPr algn="ctr"/>
              <a:r>
                <a:rPr lang="en-US" sz="900" dirty="0">
                  <a:solidFill>
                    <a:schemeClr val="accent5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</a:t>
              </a:r>
            </a:p>
          </p:txBody>
        </p:sp>
        <p:sp>
          <p:nvSpPr>
            <p:cNvPr id="258" name="TextBox 257">
              <a:extLst>
                <a:ext uri="{FF2B5EF4-FFF2-40B4-BE49-F238E27FC236}">
                  <a16:creationId xmlns:a16="http://schemas.microsoft.com/office/drawing/2014/main" id="{5BBC3DBB-3590-4FE1-A0F0-693FA511109C}"/>
                </a:ext>
              </a:extLst>
            </p:cNvPr>
            <p:cNvSpPr txBox="1">
              <a:spLocks noChangeAspect="1"/>
            </p:cNvSpPr>
            <p:nvPr/>
          </p:nvSpPr>
          <p:spPr>
            <a:xfrm>
              <a:off x="2138853" y="7413898"/>
              <a:ext cx="157884" cy="216892"/>
            </a:xfrm>
            <a:prstGeom prst="rect">
              <a:avLst/>
            </a:prstGeom>
            <a:ln>
              <a:noFill/>
            </a:ln>
          </p:spPr>
          <p:txBody>
            <a:bodyPr vert="horz" wrap="none" lIns="91440" tIns="45720" rIns="91440" bIns="45720" rtlCol="0" anchor="ctr">
              <a:noAutofit/>
            </a:bodyPr>
            <a:lstStyle/>
            <a:p>
              <a:pPr algn="ctr"/>
              <a:r>
                <a:rPr lang="en-US" sz="900" dirty="0">
                  <a:solidFill>
                    <a:schemeClr val="accent5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10</a:t>
              </a:r>
            </a:p>
          </p:txBody>
        </p:sp>
        <p:sp>
          <p:nvSpPr>
            <p:cNvPr id="269" name="TextBox 268">
              <a:extLst>
                <a:ext uri="{FF2B5EF4-FFF2-40B4-BE49-F238E27FC236}">
                  <a16:creationId xmlns:a16="http://schemas.microsoft.com/office/drawing/2014/main" id="{613F7CE1-C1B3-44AB-A234-3A362994B39C}"/>
                </a:ext>
              </a:extLst>
            </p:cNvPr>
            <p:cNvSpPr txBox="1">
              <a:spLocks noChangeAspect="1"/>
            </p:cNvSpPr>
            <p:nvPr/>
          </p:nvSpPr>
          <p:spPr>
            <a:xfrm>
              <a:off x="3475143" y="7413898"/>
              <a:ext cx="157884" cy="216892"/>
            </a:xfrm>
            <a:prstGeom prst="rect">
              <a:avLst/>
            </a:prstGeom>
            <a:ln>
              <a:noFill/>
            </a:ln>
          </p:spPr>
          <p:txBody>
            <a:bodyPr vert="horz" wrap="none" lIns="91440" tIns="45720" rIns="91440" bIns="45720" rtlCol="0" anchor="ctr">
              <a:noAutofit/>
            </a:bodyPr>
            <a:lstStyle/>
            <a:p>
              <a:pPr algn="ctr"/>
              <a:r>
                <a:rPr lang="en-US" sz="900" dirty="0">
                  <a:solidFill>
                    <a:schemeClr val="accent5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20</a:t>
              </a:r>
            </a:p>
          </p:txBody>
        </p:sp>
        <p:sp>
          <p:nvSpPr>
            <p:cNvPr id="280" name="TextBox 279">
              <a:extLst>
                <a:ext uri="{FF2B5EF4-FFF2-40B4-BE49-F238E27FC236}">
                  <a16:creationId xmlns:a16="http://schemas.microsoft.com/office/drawing/2014/main" id="{89066F9B-4252-4E78-A156-4CDC2E3EECA8}"/>
                </a:ext>
              </a:extLst>
            </p:cNvPr>
            <p:cNvSpPr txBox="1">
              <a:spLocks noChangeAspect="1"/>
            </p:cNvSpPr>
            <p:nvPr/>
          </p:nvSpPr>
          <p:spPr>
            <a:xfrm>
              <a:off x="4790668" y="7413898"/>
              <a:ext cx="157884" cy="216892"/>
            </a:xfrm>
            <a:prstGeom prst="rect">
              <a:avLst/>
            </a:prstGeom>
            <a:ln>
              <a:noFill/>
            </a:ln>
          </p:spPr>
          <p:txBody>
            <a:bodyPr vert="horz" wrap="none" lIns="91440" tIns="45720" rIns="91440" bIns="45720" rtlCol="0" anchor="ctr">
              <a:noAutofit/>
            </a:bodyPr>
            <a:lstStyle/>
            <a:p>
              <a:pPr algn="ctr"/>
              <a:r>
                <a:rPr lang="en-US" sz="900" dirty="0">
                  <a:solidFill>
                    <a:schemeClr val="accent5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30</a:t>
              </a:r>
            </a:p>
          </p:txBody>
        </p:sp>
        <p:sp>
          <p:nvSpPr>
            <p:cNvPr id="291" name="TextBox 290">
              <a:extLst>
                <a:ext uri="{FF2B5EF4-FFF2-40B4-BE49-F238E27FC236}">
                  <a16:creationId xmlns:a16="http://schemas.microsoft.com/office/drawing/2014/main" id="{674A6130-C1F9-4BF1-A84B-930EC1A3E78C}"/>
                </a:ext>
              </a:extLst>
            </p:cNvPr>
            <p:cNvSpPr txBox="1">
              <a:spLocks noChangeAspect="1"/>
            </p:cNvSpPr>
            <p:nvPr/>
          </p:nvSpPr>
          <p:spPr>
            <a:xfrm>
              <a:off x="6106191" y="7413898"/>
              <a:ext cx="157884" cy="216892"/>
            </a:xfrm>
            <a:prstGeom prst="rect">
              <a:avLst/>
            </a:prstGeom>
            <a:ln>
              <a:noFill/>
            </a:ln>
          </p:spPr>
          <p:txBody>
            <a:bodyPr vert="horz" wrap="none" lIns="91440" tIns="45720" rIns="91440" bIns="45720" rtlCol="0" anchor="ctr">
              <a:noAutofit/>
            </a:bodyPr>
            <a:lstStyle/>
            <a:p>
              <a:pPr algn="ctr"/>
              <a:r>
                <a:rPr lang="en-US" sz="900" dirty="0">
                  <a:solidFill>
                    <a:schemeClr val="accent5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40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5CAAED1E-C50B-4816-928F-A602C564D8C2}"/>
              </a:ext>
            </a:extLst>
          </p:cNvPr>
          <p:cNvGrpSpPr/>
          <p:nvPr userDrawn="1"/>
        </p:nvGrpSpPr>
        <p:grpSpPr>
          <a:xfrm>
            <a:off x="301705" y="906776"/>
            <a:ext cx="199735" cy="6367530"/>
            <a:chOff x="333976" y="2980552"/>
            <a:chExt cx="157884" cy="4305997"/>
          </a:xfrm>
        </p:grpSpPr>
        <p:sp>
          <p:nvSpPr>
            <p:cNvPr id="384" name="TextBox 383">
              <a:extLst>
                <a:ext uri="{FF2B5EF4-FFF2-40B4-BE49-F238E27FC236}">
                  <a16:creationId xmlns:a16="http://schemas.microsoft.com/office/drawing/2014/main" id="{83618901-60C0-42AF-92BA-C01B87DF982A}"/>
                </a:ext>
              </a:extLst>
            </p:cNvPr>
            <p:cNvSpPr txBox="1">
              <a:spLocks noChangeAspect="1"/>
            </p:cNvSpPr>
            <p:nvPr userDrawn="1"/>
          </p:nvSpPr>
          <p:spPr>
            <a:xfrm>
              <a:off x="333976" y="7069657"/>
              <a:ext cx="157884" cy="216892"/>
            </a:xfrm>
            <a:prstGeom prst="rect">
              <a:avLst/>
            </a:prstGeom>
            <a:ln>
              <a:noFill/>
            </a:ln>
          </p:spPr>
          <p:txBody>
            <a:bodyPr vert="horz" wrap="none" lIns="91440" tIns="45720" rIns="91440" bIns="45720" rtlCol="0" anchor="ctr">
              <a:noAutofit/>
            </a:bodyPr>
            <a:lstStyle/>
            <a:p>
              <a:pPr algn="ctr"/>
              <a:r>
                <a:rPr lang="en-US" sz="900" dirty="0">
                  <a:solidFill>
                    <a:schemeClr val="accent5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</a:t>
              </a:r>
            </a:p>
          </p:txBody>
        </p:sp>
        <p:sp>
          <p:nvSpPr>
            <p:cNvPr id="444" name="TextBox 443">
              <a:extLst>
                <a:ext uri="{FF2B5EF4-FFF2-40B4-BE49-F238E27FC236}">
                  <a16:creationId xmlns:a16="http://schemas.microsoft.com/office/drawing/2014/main" id="{809FE0B7-2B44-445A-BE7F-1D6E8CF133ED}"/>
                </a:ext>
              </a:extLst>
            </p:cNvPr>
            <p:cNvSpPr txBox="1">
              <a:spLocks noChangeAspect="1"/>
            </p:cNvSpPr>
            <p:nvPr userDrawn="1"/>
          </p:nvSpPr>
          <p:spPr>
            <a:xfrm>
              <a:off x="333976" y="5698008"/>
              <a:ext cx="157884" cy="216892"/>
            </a:xfrm>
            <a:prstGeom prst="rect">
              <a:avLst/>
            </a:prstGeom>
            <a:ln>
              <a:noFill/>
            </a:ln>
          </p:spPr>
          <p:txBody>
            <a:bodyPr vert="horz" wrap="none" lIns="91440" tIns="45720" rIns="91440" bIns="45720" rtlCol="0" anchor="ctr">
              <a:noAutofit/>
            </a:bodyPr>
            <a:lstStyle/>
            <a:p>
              <a:pPr algn="ctr"/>
              <a:r>
                <a:rPr lang="en-US" sz="900" dirty="0">
                  <a:solidFill>
                    <a:schemeClr val="accent5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10</a:t>
              </a:r>
            </a:p>
          </p:txBody>
        </p:sp>
        <p:sp>
          <p:nvSpPr>
            <p:cNvPr id="445" name="TextBox 444">
              <a:extLst>
                <a:ext uri="{FF2B5EF4-FFF2-40B4-BE49-F238E27FC236}">
                  <a16:creationId xmlns:a16="http://schemas.microsoft.com/office/drawing/2014/main" id="{6136B5E1-2075-4443-88F9-71455A15C575}"/>
                </a:ext>
              </a:extLst>
            </p:cNvPr>
            <p:cNvSpPr txBox="1">
              <a:spLocks noChangeAspect="1"/>
            </p:cNvSpPr>
            <p:nvPr userDrawn="1"/>
          </p:nvSpPr>
          <p:spPr>
            <a:xfrm>
              <a:off x="333976" y="4345721"/>
              <a:ext cx="157884" cy="216892"/>
            </a:xfrm>
            <a:prstGeom prst="rect">
              <a:avLst/>
            </a:prstGeom>
            <a:ln>
              <a:noFill/>
            </a:ln>
          </p:spPr>
          <p:txBody>
            <a:bodyPr vert="horz" wrap="none" lIns="91440" tIns="45720" rIns="91440" bIns="45720" rtlCol="0" anchor="ctr">
              <a:noAutofit/>
            </a:bodyPr>
            <a:lstStyle/>
            <a:p>
              <a:pPr algn="ctr"/>
              <a:r>
                <a:rPr lang="en-US" sz="900" dirty="0">
                  <a:solidFill>
                    <a:schemeClr val="accent5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20</a:t>
              </a:r>
            </a:p>
          </p:txBody>
        </p:sp>
        <p:sp>
          <p:nvSpPr>
            <p:cNvPr id="446" name="TextBox 445">
              <a:extLst>
                <a:ext uri="{FF2B5EF4-FFF2-40B4-BE49-F238E27FC236}">
                  <a16:creationId xmlns:a16="http://schemas.microsoft.com/office/drawing/2014/main" id="{5CEB50F1-3A0D-4E2B-8E02-2B1ED0BEDFCC}"/>
                </a:ext>
              </a:extLst>
            </p:cNvPr>
            <p:cNvSpPr txBox="1">
              <a:spLocks noChangeAspect="1"/>
            </p:cNvSpPr>
            <p:nvPr userDrawn="1"/>
          </p:nvSpPr>
          <p:spPr>
            <a:xfrm>
              <a:off x="333976" y="2980552"/>
              <a:ext cx="157884" cy="216892"/>
            </a:xfrm>
            <a:prstGeom prst="rect">
              <a:avLst/>
            </a:prstGeom>
            <a:ln>
              <a:noFill/>
            </a:ln>
          </p:spPr>
          <p:txBody>
            <a:bodyPr vert="horz" wrap="none" lIns="91440" tIns="45720" rIns="91440" bIns="45720" rtlCol="0" anchor="ctr">
              <a:noAutofit/>
            </a:bodyPr>
            <a:lstStyle/>
            <a:p>
              <a:pPr algn="ctr"/>
              <a:r>
                <a:rPr lang="en-US" sz="900" dirty="0">
                  <a:solidFill>
                    <a:schemeClr val="accent5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30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1AFC0EA6-1D41-40AB-869F-D45D6498D743}"/>
              </a:ext>
            </a:extLst>
          </p:cNvPr>
          <p:cNvGrpSpPr/>
          <p:nvPr userDrawn="1"/>
        </p:nvGrpSpPr>
        <p:grpSpPr>
          <a:xfrm>
            <a:off x="603504" y="466344"/>
            <a:ext cx="8046720" cy="6739161"/>
            <a:chOff x="804672" y="88278"/>
            <a:chExt cx="8046720" cy="7242048"/>
          </a:xfrm>
        </p:grpSpPr>
        <p:cxnSp>
          <p:nvCxnSpPr>
            <p:cNvPr id="199" name="Straight Connector 198">
              <a:extLst>
                <a:ext uri="{FF2B5EF4-FFF2-40B4-BE49-F238E27FC236}">
                  <a16:creationId xmlns:a16="http://schemas.microsoft.com/office/drawing/2014/main" id="{17EA592F-E2A2-4BA4-8E54-EFDC9E757F2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04672" y="88278"/>
              <a:ext cx="0" cy="7242048"/>
            </a:xfrm>
            <a:prstGeom prst="line">
              <a:avLst/>
            </a:prstGeom>
            <a:ln w="635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1" name="Straight Connector 170">
              <a:extLst>
                <a:ext uri="{FF2B5EF4-FFF2-40B4-BE49-F238E27FC236}">
                  <a16:creationId xmlns:a16="http://schemas.microsoft.com/office/drawing/2014/main" id="{EA3B15E6-D8CD-4B84-AE94-4AC8B9692AD5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2816352" y="88278"/>
              <a:ext cx="0" cy="7242048"/>
            </a:xfrm>
            <a:prstGeom prst="line">
              <a:avLst/>
            </a:prstGeom>
            <a:ln w="635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2" name="Straight Connector 171">
              <a:extLst>
                <a:ext uri="{FF2B5EF4-FFF2-40B4-BE49-F238E27FC236}">
                  <a16:creationId xmlns:a16="http://schemas.microsoft.com/office/drawing/2014/main" id="{4D554256-73DB-40AB-ABB8-06A3378EEB69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4828032" y="88278"/>
              <a:ext cx="0" cy="7242048"/>
            </a:xfrm>
            <a:prstGeom prst="line">
              <a:avLst/>
            </a:prstGeom>
            <a:ln w="635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>
              <a:extLst>
                <a:ext uri="{FF2B5EF4-FFF2-40B4-BE49-F238E27FC236}">
                  <a16:creationId xmlns:a16="http://schemas.microsoft.com/office/drawing/2014/main" id="{4AB136A6-7089-444F-A866-2B3773FF562E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6839712" y="88278"/>
              <a:ext cx="0" cy="7242048"/>
            </a:xfrm>
            <a:prstGeom prst="line">
              <a:avLst/>
            </a:prstGeom>
            <a:ln w="635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Straight Connector 173">
              <a:extLst>
                <a:ext uri="{FF2B5EF4-FFF2-40B4-BE49-F238E27FC236}">
                  <a16:creationId xmlns:a16="http://schemas.microsoft.com/office/drawing/2014/main" id="{81BF9B7C-D1AF-495A-9C85-756FD84303C7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8851392" y="88278"/>
              <a:ext cx="0" cy="7242048"/>
            </a:xfrm>
            <a:prstGeom prst="line">
              <a:avLst/>
            </a:prstGeom>
            <a:ln w="635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2B8A4105-D9BF-49E4-B542-5F311AC387A5}"/>
              </a:ext>
            </a:extLst>
          </p:cNvPr>
          <p:cNvGrpSpPr/>
          <p:nvPr userDrawn="1"/>
        </p:nvGrpSpPr>
        <p:grpSpPr>
          <a:xfrm>
            <a:off x="804672" y="466344"/>
            <a:ext cx="8851392" cy="6638544"/>
            <a:chOff x="1005840" y="466344"/>
            <a:chExt cx="8851392" cy="6638544"/>
          </a:xfrm>
        </p:grpSpPr>
        <p:cxnSp>
          <p:nvCxnSpPr>
            <p:cNvPr id="188" name="Straight Connector 187">
              <a:extLst>
                <a:ext uri="{FF2B5EF4-FFF2-40B4-BE49-F238E27FC236}">
                  <a16:creationId xmlns:a16="http://schemas.microsoft.com/office/drawing/2014/main" id="{047A7FB2-3C14-49CB-A571-8472E974ACE6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005840" y="466344"/>
              <a:ext cx="0" cy="6638544"/>
            </a:xfrm>
            <a:prstGeom prst="line">
              <a:avLst/>
            </a:prstGeom>
            <a:ln w="3175">
              <a:solidFill>
                <a:schemeClr val="accent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3" name="Straight Connector 192">
              <a:extLst>
                <a:ext uri="{FF2B5EF4-FFF2-40B4-BE49-F238E27FC236}">
                  <a16:creationId xmlns:a16="http://schemas.microsoft.com/office/drawing/2014/main" id="{15798F0F-4234-4EEF-8EC2-A0A617965657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207008" y="466344"/>
              <a:ext cx="0" cy="6638544"/>
            </a:xfrm>
            <a:prstGeom prst="line">
              <a:avLst/>
            </a:prstGeom>
            <a:ln w="3175">
              <a:solidFill>
                <a:schemeClr val="accent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4" name="Straight Connector 193">
              <a:extLst>
                <a:ext uri="{FF2B5EF4-FFF2-40B4-BE49-F238E27FC236}">
                  <a16:creationId xmlns:a16="http://schemas.microsoft.com/office/drawing/2014/main" id="{DEA7AD5E-91AC-41FD-A835-1E4A4AD384C8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08176" y="466344"/>
              <a:ext cx="0" cy="6638544"/>
            </a:xfrm>
            <a:prstGeom prst="line">
              <a:avLst/>
            </a:prstGeom>
            <a:ln w="3175">
              <a:solidFill>
                <a:schemeClr val="accent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5" name="Straight Connector 194">
              <a:extLst>
                <a:ext uri="{FF2B5EF4-FFF2-40B4-BE49-F238E27FC236}">
                  <a16:creationId xmlns:a16="http://schemas.microsoft.com/office/drawing/2014/main" id="{8412D7C2-24A0-4AD7-A29B-76815DCB328B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609344" y="466344"/>
              <a:ext cx="0" cy="6638544"/>
            </a:xfrm>
            <a:prstGeom prst="line">
              <a:avLst/>
            </a:prstGeom>
            <a:ln w="3175">
              <a:solidFill>
                <a:schemeClr val="accent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6" name="Straight Connector 195">
              <a:extLst>
                <a:ext uri="{FF2B5EF4-FFF2-40B4-BE49-F238E27FC236}">
                  <a16:creationId xmlns:a16="http://schemas.microsoft.com/office/drawing/2014/main" id="{A7EFEB19-8991-47D2-A7EF-2D2A078E84AF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2011680" y="466344"/>
              <a:ext cx="0" cy="6638544"/>
            </a:xfrm>
            <a:prstGeom prst="line">
              <a:avLst/>
            </a:prstGeom>
            <a:ln w="3175">
              <a:solidFill>
                <a:schemeClr val="accent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7" name="Straight Connector 196">
              <a:extLst>
                <a:ext uri="{FF2B5EF4-FFF2-40B4-BE49-F238E27FC236}">
                  <a16:creationId xmlns:a16="http://schemas.microsoft.com/office/drawing/2014/main" id="{60F4921A-A676-4AEB-A956-47F3AD651AFA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2212848" y="466344"/>
              <a:ext cx="0" cy="6638544"/>
            </a:xfrm>
            <a:prstGeom prst="line">
              <a:avLst/>
            </a:prstGeom>
            <a:ln w="3175">
              <a:solidFill>
                <a:schemeClr val="accent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3" name="Straight Connector 202">
              <a:extLst>
                <a:ext uri="{FF2B5EF4-FFF2-40B4-BE49-F238E27FC236}">
                  <a16:creationId xmlns:a16="http://schemas.microsoft.com/office/drawing/2014/main" id="{9290595C-455F-48C3-BD69-9D0A3576A3D8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2414016" y="466344"/>
              <a:ext cx="0" cy="6638544"/>
            </a:xfrm>
            <a:prstGeom prst="line">
              <a:avLst/>
            </a:prstGeom>
            <a:ln w="3175">
              <a:solidFill>
                <a:schemeClr val="accent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7" name="Straight Connector 206">
              <a:extLst>
                <a:ext uri="{FF2B5EF4-FFF2-40B4-BE49-F238E27FC236}">
                  <a16:creationId xmlns:a16="http://schemas.microsoft.com/office/drawing/2014/main" id="{DAD9C8D8-E506-44D3-9DBA-5811E1B66AE5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2615184" y="466344"/>
              <a:ext cx="0" cy="6638544"/>
            </a:xfrm>
            <a:prstGeom prst="line">
              <a:avLst/>
            </a:prstGeom>
            <a:ln w="3175">
              <a:solidFill>
                <a:schemeClr val="accent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5" name="Straight Connector 254">
              <a:extLst>
                <a:ext uri="{FF2B5EF4-FFF2-40B4-BE49-F238E27FC236}">
                  <a16:creationId xmlns:a16="http://schemas.microsoft.com/office/drawing/2014/main" id="{045863F5-8415-484D-87D9-F71F9B16026D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3017520" y="466344"/>
              <a:ext cx="0" cy="6638544"/>
            </a:xfrm>
            <a:prstGeom prst="line">
              <a:avLst/>
            </a:prstGeom>
            <a:ln w="3175">
              <a:solidFill>
                <a:schemeClr val="accent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6" name="Straight Connector 255">
              <a:extLst>
                <a:ext uri="{FF2B5EF4-FFF2-40B4-BE49-F238E27FC236}">
                  <a16:creationId xmlns:a16="http://schemas.microsoft.com/office/drawing/2014/main" id="{63C72ED0-985C-46FE-A362-E4F9BC932740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3218688" y="466344"/>
              <a:ext cx="0" cy="6638544"/>
            </a:xfrm>
            <a:prstGeom prst="line">
              <a:avLst/>
            </a:prstGeom>
            <a:ln w="3175">
              <a:solidFill>
                <a:schemeClr val="accent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7" name="Straight Connector 256">
              <a:extLst>
                <a:ext uri="{FF2B5EF4-FFF2-40B4-BE49-F238E27FC236}">
                  <a16:creationId xmlns:a16="http://schemas.microsoft.com/office/drawing/2014/main" id="{C552EB72-5D30-4EB3-9F79-54E9CE47E744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3419856" y="466344"/>
              <a:ext cx="0" cy="6638544"/>
            </a:xfrm>
            <a:prstGeom prst="line">
              <a:avLst/>
            </a:prstGeom>
            <a:ln w="3175">
              <a:solidFill>
                <a:schemeClr val="accent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Straight Connector 258">
              <a:extLst>
                <a:ext uri="{FF2B5EF4-FFF2-40B4-BE49-F238E27FC236}">
                  <a16:creationId xmlns:a16="http://schemas.microsoft.com/office/drawing/2014/main" id="{6D97CA36-9F60-4F67-AEB6-8DFF34F520E2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3621024" y="466344"/>
              <a:ext cx="0" cy="6638544"/>
            </a:xfrm>
            <a:prstGeom prst="line">
              <a:avLst/>
            </a:prstGeom>
            <a:ln w="3175">
              <a:solidFill>
                <a:schemeClr val="accent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Straight Connector 259">
              <a:extLst>
                <a:ext uri="{FF2B5EF4-FFF2-40B4-BE49-F238E27FC236}">
                  <a16:creationId xmlns:a16="http://schemas.microsoft.com/office/drawing/2014/main" id="{8F363ADC-31A2-4987-894D-BD8F02F3841B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4023360" y="466344"/>
              <a:ext cx="0" cy="6638544"/>
            </a:xfrm>
            <a:prstGeom prst="line">
              <a:avLst/>
            </a:prstGeom>
            <a:ln w="3175">
              <a:solidFill>
                <a:schemeClr val="accent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Straight Connector 260">
              <a:extLst>
                <a:ext uri="{FF2B5EF4-FFF2-40B4-BE49-F238E27FC236}">
                  <a16:creationId xmlns:a16="http://schemas.microsoft.com/office/drawing/2014/main" id="{02934290-D1B7-4BFA-990E-349146DFB999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4224528" y="466344"/>
              <a:ext cx="0" cy="6638544"/>
            </a:xfrm>
            <a:prstGeom prst="line">
              <a:avLst/>
            </a:prstGeom>
            <a:ln w="3175">
              <a:solidFill>
                <a:schemeClr val="accent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2" name="Straight Connector 261">
              <a:extLst>
                <a:ext uri="{FF2B5EF4-FFF2-40B4-BE49-F238E27FC236}">
                  <a16:creationId xmlns:a16="http://schemas.microsoft.com/office/drawing/2014/main" id="{A1F51F80-F675-423F-9F8B-0870D1724774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4425696" y="466344"/>
              <a:ext cx="0" cy="6638544"/>
            </a:xfrm>
            <a:prstGeom prst="line">
              <a:avLst/>
            </a:prstGeom>
            <a:ln w="3175">
              <a:solidFill>
                <a:schemeClr val="accent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3" name="Straight Connector 262">
              <a:extLst>
                <a:ext uri="{FF2B5EF4-FFF2-40B4-BE49-F238E27FC236}">
                  <a16:creationId xmlns:a16="http://schemas.microsoft.com/office/drawing/2014/main" id="{F17D40DB-8E40-4C07-9D4C-46C6B1256C87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4626864" y="466344"/>
              <a:ext cx="0" cy="6638544"/>
            </a:xfrm>
            <a:prstGeom prst="line">
              <a:avLst/>
            </a:prstGeom>
            <a:ln w="3175">
              <a:solidFill>
                <a:schemeClr val="accent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4" name="Straight Connector 263">
              <a:extLst>
                <a:ext uri="{FF2B5EF4-FFF2-40B4-BE49-F238E27FC236}">
                  <a16:creationId xmlns:a16="http://schemas.microsoft.com/office/drawing/2014/main" id="{5C59DBF6-37C1-4768-B9B8-B0E9CC42455C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5029200" y="466344"/>
              <a:ext cx="0" cy="6638544"/>
            </a:xfrm>
            <a:prstGeom prst="line">
              <a:avLst/>
            </a:prstGeom>
            <a:ln w="3175">
              <a:solidFill>
                <a:schemeClr val="accent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5" name="Straight Connector 264">
              <a:extLst>
                <a:ext uri="{FF2B5EF4-FFF2-40B4-BE49-F238E27FC236}">
                  <a16:creationId xmlns:a16="http://schemas.microsoft.com/office/drawing/2014/main" id="{8760A607-DB43-4F62-8A81-DD60F620508E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5230368" y="466344"/>
              <a:ext cx="0" cy="6638544"/>
            </a:xfrm>
            <a:prstGeom prst="line">
              <a:avLst/>
            </a:prstGeom>
            <a:ln w="3175">
              <a:solidFill>
                <a:schemeClr val="accent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6" name="Straight Connector 265">
              <a:extLst>
                <a:ext uri="{FF2B5EF4-FFF2-40B4-BE49-F238E27FC236}">
                  <a16:creationId xmlns:a16="http://schemas.microsoft.com/office/drawing/2014/main" id="{61B39B44-DEBC-46DB-A9B3-4B8367F33F15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5431536" y="466344"/>
              <a:ext cx="0" cy="6638544"/>
            </a:xfrm>
            <a:prstGeom prst="line">
              <a:avLst/>
            </a:prstGeom>
            <a:ln w="3175">
              <a:solidFill>
                <a:schemeClr val="accent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7" name="Straight Connector 266">
              <a:extLst>
                <a:ext uri="{FF2B5EF4-FFF2-40B4-BE49-F238E27FC236}">
                  <a16:creationId xmlns:a16="http://schemas.microsoft.com/office/drawing/2014/main" id="{A616D549-25F7-4B61-A1DF-E039589524A3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5632704" y="466344"/>
              <a:ext cx="0" cy="6638544"/>
            </a:xfrm>
            <a:prstGeom prst="line">
              <a:avLst/>
            </a:prstGeom>
            <a:ln w="3175">
              <a:solidFill>
                <a:schemeClr val="accent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8" name="Straight Connector 267">
              <a:extLst>
                <a:ext uri="{FF2B5EF4-FFF2-40B4-BE49-F238E27FC236}">
                  <a16:creationId xmlns:a16="http://schemas.microsoft.com/office/drawing/2014/main" id="{E4011338-CE98-4CEC-B7C5-6B560E3B7DEE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6035040" y="466344"/>
              <a:ext cx="0" cy="6638544"/>
            </a:xfrm>
            <a:prstGeom prst="line">
              <a:avLst/>
            </a:prstGeom>
            <a:ln w="3175">
              <a:solidFill>
                <a:schemeClr val="accent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" name="Straight Connector 269">
              <a:extLst>
                <a:ext uri="{FF2B5EF4-FFF2-40B4-BE49-F238E27FC236}">
                  <a16:creationId xmlns:a16="http://schemas.microsoft.com/office/drawing/2014/main" id="{AFB546E9-73AF-4886-B9FF-38BF3F931E5B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6236208" y="466344"/>
              <a:ext cx="0" cy="6638544"/>
            </a:xfrm>
            <a:prstGeom prst="line">
              <a:avLst/>
            </a:prstGeom>
            <a:ln w="3175">
              <a:solidFill>
                <a:schemeClr val="accent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1" name="Straight Connector 270">
              <a:extLst>
                <a:ext uri="{FF2B5EF4-FFF2-40B4-BE49-F238E27FC236}">
                  <a16:creationId xmlns:a16="http://schemas.microsoft.com/office/drawing/2014/main" id="{84D6D2DD-2D17-477D-A1CF-9AA7C31E3133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6437376" y="466344"/>
              <a:ext cx="0" cy="6638544"/>
            </a:xfrm>
            <a:prstGeom prst="line">
              <a:avLst/>
            </a:prstGeom>
            <a:ln w="3175">
              <a:solidFill>
                <a:schemeClr val="accent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2" name="Straight Connector 271">
              <a:extLst>
                <a:ext uri="{FF2B5EF4-FFF2-40B4-BE49-F238E27FC236}">
                  <a16:creationId xmlns:a16="http://schemas.microsoft.com/office/drawing/2014/main" id="{4C705223-CD6B-4E7C-8F90-A1285E6D529C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6638544" y="466344"/>
              <a:ext cx="0" cy="6638544"/>
            </a:xfrm>
            <a:prstGeom prst="line">
              <a:avLst/>
            </a:prstGeom>
            <a:ln w="3175">
              <a:solidFill>
                <a:schemeClr val="accent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3" name="Straight Connector 272">
              <a:extLst>
                <a:ext uri="{FF2B5EF4-FFF2-40B4-BE49-F238E27FC236}">
                  <a16:creationId xmlns:a16="http://schemas.microsoft.com/office/drawing/2014/main" id="{3DE581C2-0FB9-4D31-BA0E-59E986D71B51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7040880" y="466344"/>
              <a:ext cx="0" cy="6638544"/>
            </a:xfrm>
            <a:prstGeom prst="line">
              <a:avLst/>
            </a:prstGeom>
            <a:ln w="3175">
              <a:solidFill>
                <a:schemeClr val="accent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4" name="Straight Connector 273">
              <a:extLst>
                <a:ext uri="{FF2B5EF4-FFF2-40B4-BE49-F238E27FC236}">
                  <a16:creationId xmlns:a16="http://schemas.microsoft.com/office/drawing/2014/main" id="{563855C2-AF15-4347-8A14-0E17FE65E739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7242048" y="466344"/>
              <a:ext cx="0" cy="6638544"/>
            </a:xfrm>
            <a:prstGeom prst="line">
              <a:avLst/>
            </a:prstGeom>
            <a:ln w="3175">
              <a:solidFill>
                <a:schemeClr val="accent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5" name="Straight Connector 274">
              <a:extLst>
                <a:ext uri="{FF2B5EF4-FFF2-40B4-BE49-F238E27FC236}">
                  <a16:creationId xmlns:a16="http://schemas.microsoft.com/office/drawing/2014/main" id="{DE9E4220-22A2-49A0-B173-709071809F22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7443216" y="466344"/>
              <a:ext cx="0" cy="6638544"/>
            </a:xfrm>
            <a:prstGeom prst="line">
              <a:avLst/>
            </a:prstGeom>
            <a:ln w="3175">
              <a:solidFill>
                <a:schemeClr val="accent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6" name="Straight Connector 275">
              <a:extLst>
                <a:ext uri="{FF2B5EF4-FFF2-40B4-BE49-F238E27FC236}">
                  <a16:creationId xmlns:a16="http://schemas.microsoft.com/office/drawing/2014/main" id="{0B7273FF-B419-4E63-96FC-51074074FEBD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7644384" y="466344"/>
              <a:ext cx="0" cy="6638544"/>
            </a:xfrm>
            <a:prstGeom prst="line">
              <a:avLst/>
            </a:prstGeom>
            <a:ln w="3175">
              <a:solidFill>
                <a:schemeClr val="accent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7" name="Straight Connector 276">
              <a:extLst>
                <a:ext uri="{FF2B5EF4-FFF2-40B4-BE49-F238E27FC236}">
                  <a16:creationId xmlns:a16="http://schemas.microsoft.com/office/drawing/2014/main" id="{15597088-7590-4784-8DA7-3807B92A0599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8046720" y="466344"/>
              <a:ext cx="0" cy="6638544"/>
            </a:xfrm>
            <a:prstGeom prst="line">
              <a:avLst/>
            </a:prstGeom>
            <a:ln w="3175">
              <a:solidFill>
                <a:schemeClr val="accent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8" name="Straight Connector 277">
              <a:extLst>
                <a:ext uri="{FF2B5EF4-FFF2-40B4-BE49-F238E27FC236}">
                  <a16:creationId xmlns:a16="http://schemas.microsoft.com/office/drawing/2014/main" id="{CEDEEFE5-5FA8-4EFF-9F38-469E1B062334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8247888" y="466344"/>
              <a:ext cx="0" cy="6638544"/>
            </a:xfrm>
            <a:prstGeom prst="line">
              <a:avLst/>
            </a:prstGeom>
            <a:ln w="3175">
              <a:solidFill>
                <a:schemeClr val="accent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9" name="Straight Connector 278">
              <a:extLst>
                <a:ext uri="{FF2B5EF4-FFF2-40B4-BE49-F238E27FC236}">
                  <a16:creationId xmlns:a16="http://schemas.microsoft.com/office/drawing/2014/main" id="{5DC38BC6-65AA-4D4C-BEB9-057AFB6238D6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8449056" y="466344"/>
              <a:ext cx="0" cy="6638544"/>
            </a:xfrm>
            <a:prstGeom prst="line">
              <a:avLst/>
            </a:prstGeom>
            <a:ln w="3175">
              <a:solidFill>
                <a:schemeClr val="accent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1" name="Straight Connector 280">
              <a:extLst>
                <a:ext uri="{FF2B5EF4-FFF2-40B4-BE49-F238E27FC236}">
                  <a16:creationId xmlns:a16="http://schemas.microsoft.com/office/drawing/2014/main" id="{616451CD-65BA-4EF1-9AF9-2438E7362ABF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8650224" y="466344"/>
              <a:ext cx="0" cy="6638544"/>
            </a:xfrm>
            <a:prstGeom prst="line">
              <a:avLst/>
            </a:prstGeom>
            <a:ln w="3175">
              <a:solidFill>
                <a:schemeClr val="accent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2" name="Straight Connector 281">
              <a:extLst>
                <a:ext uri="{FF2B5EF4-FFF2-40B4-BE49-F238E27FC236}">
                  <a16:creationId xmlns:a16="http://schemas.microsoft.com/office/drawing/2014/main" id="{692E0D7F-653C-43FF-99D3-C329CEB9C55E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9052560" y="466344"/>
              <a:ext cx="0" cy="6638544"/>
            </a:xfrm>
            <a:prstGeom prst="line">
              <a:avLst/>
            </a:prstGeom>
            <a:ln w="3175">
              <a:solidFill>
                <a:schemeClr val="accent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3" name="Straight Connector 282">
              <a:extLst>
                <a:ext uri="{FF2B5EF4-FFF2-40B4-BE49-F238E27FC236}">
                  <a16:creationId xmlns:a16="http://schemas.microsoft.com/office/drawing/2014/main" id="{A6ED9C3C-59A5-4B2E-810D-A88613ABB9BC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9253728" y="466344"/>
              <a:ext cx="0" cy="6638544"/>
            </a:xfrm>
            <a:prstGeom prst="line">
              <a:avLst/>
            </a:prstGeom>
            <a:ln w="3175">
              <a:solidFill>
                <a:schemeClr val="accent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4" name="Straight Connector 283">
              <a:extLst>
                <a:ext uri="{FF2B5EF4-FFF2-40B4-BE49-F238E27FC236}">
                  <a16:creationId xmlns:a16="http://schemas.microsoft.com/office/drawing/2014/main" id="{C92E71A8-F798-434F-8FDC-1D3A81C4D617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9454896" y="466344"/>
              <a:ext cx="0" cy="6638544"/>
            </a:xfrm>
            <a:prstGeom prst="line">
              <a:avLst/>
            </a:prstGeom>
            <a:ln w="3175">
              <a:solidFill>
                <a:schemeClr val="accent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5" name="Straight Connector 284">
              <a:extLst>
                <a:ext uri="{FF2B5EF4-FFF2-40B4-BE49-F238E27FC236}">
                  <a16:creationId xmlns:a16="http://schemas.microsoft.com/office/drawing/2014/main" id="{93CD829F-4B75-42B6-898B-66FC509511BA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9656064" y="466344"/>
              <a:ext cx="0" cy="6638544"/>
            </a:xfrm>
            <a:prstGeom prst="line">
              <a:avLst/>
            </a:prstGeom>
            <a:ln w="3175">
              <a:solidFill>
                <a:schemeClr val="accent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0" name="Straight Connector 289">
              <a:extLst>
                <a:ext uri="{FF2B5EF4-FFF2-40B4-BE49-F238E27FC236}">
                  <a16:creationId xmlns:a16="http://schemas.microsoft.com/office/drawing/2014/main" id="{EED0FFB4-6F4E-4965-A6EA-A9C7B770CDFA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810512" y="466344"/>
              <a:ext cx="0" cy="6638544"/>
            </a:xfrm>
            <a:prstGeom prst="line">
              <a:avLst/>
            </a:prstGeom>
            <a:ln w="3175">
              <a:solidFill>
                <a:schemeClr val="accent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2" name="Straight Connector 291">
              <a:extLst>
                <a:ext uri="{FF2B5EF4-FFF2-40B4-BE49-F238E27FC236}">
                  <a16:creationId xmlns:a16="http://schemas.microsoft.com/office/drawing/2014/main" id="{4C5870B1-A5C4-40DA-A8E9-5392A8737989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3822192" y="466344"/>
              <a:ext cx="0" cy="6638544"/>
            </a:xfrm>
            <a:prstGeom prst="line">
              <a:avLst/>
            </a:prstGeom>
            <a:ln w="3175">
              <a:solidFill>
                <a:schemeClr val="accent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3" name="Straight Connector 292">
              <a:extLst>
                <a:ext uri="{FF2B5EF4-FFF2-40B4-BE49-F238E27FC236}">
                  <a16:creationId xmlns:a16="http://schemas.microsoft.com/office/drawing/2014/main" id="{C926064F-0964-42C9-AF36-053B608E0A45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5833872" y="466344"/>
              <a:ext cx="0" cy="6638544"/>
            </a:xfrm>
            <a:prstGeom prst="line">
              <a:avLst/>
            </a:prstGeom>
            <a:ln w="3175">
              <a:solidFill>
                <a:schemeClr val="accent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4" name="Straight Connector 293">
              <a:extLst>
                <a:ext uri="{FF2B5EF4-FFF2-40B4-BE49-F238E27FC236}">
                  <a16:creationId xmlns:a16="http://schemas.microsoft.com/office/drawing/2014/main" id="{9A31598B-8671-486D-B4E7-7849410ED90C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7845552" y="466344"/>
              <a:ext cx="0" cy="6638544"/>
            </a:xfrm>
            <a:prstGeom prst="line">
              <a:avLst/>
            </a:prstGeom>
            <a:ln w="3175">
              <a:solidFill>
                <a:schemeClr val="accent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5" name="Straight Connector 294">
              <a:extLst>
                <a:ext uri="{FF2B5EF4-FFF2-40B4-BE49-F238E27FC236}">
                  <a16:creationId xmlns:a16="http://schemas.microsoft.com/office/drawing/2014/main" id="{F005B94F-4E5E-4702-9D8F-EF5296FDF97B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9857232" y="466344"/>
              <a:ext cx="0" cy="6638544"/>
            </a:xfrm>
            <a:prstGeom prst="line">
              <a:avLst/>
            </a:prstGeom>
            <a:ln w="3175">
              <a:solidFill>
                <a:schemeClr val="accent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6" name="Group 295">
            <a:extLst>
              <a:ext uri="{FF2B5EF4-FFF2-40B4-BE49-F238E27FC236}">
                <a16:creationId xmlns:a16="http://schemas.microsoft.com/office/drawing/2014/main" id="{760C835F-2176-43EA-8C0B-4B57FDAD866D}"/>
              </a:ext>
            </a:extLst>
          </p:cNvPr>
          <p:cNvGrpSpPr/>
          <p:nvPr userDrawn="1"/>
        </p:nvGrpSpPr>
        <p:grpSpPr>
          <a:xfrm rot="5400000">
            <a:off x="1917002" y="-847154"/>
            <a:ext cx="6437376" cy="9064371"/>
            <a:chOff x="4224528" y="466344"/>
            <a:chExt cx="6437376" cy="6638544"/>
          </a:xfrm>
        </p:grpSpPr>
        <p:cxnSp>
          <p:nvCxnSpPr>
            <p:cNvPr id="311" name="Straight Connector 310">
              <a:extLst>
                <a:ext uri="{FF2B5EF4-FFF2-40B4-BE49-F238E27FC236}">
                  <a16:creationId xmlns:a16="http://schemas.microsoft.com/office/drawing/2014/main" id="{81A27211-F4EC-4BCC-8EAF-B60C4B1ACCF6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4224528" y="466344"/>
              <a:ext cx="0" cy="6638544"/>
            </a:xfrm>
            <a:prstGeom prst="line">
              <a:avLst/>
            </a:prstGeom>
            <a:ln w="3175">
              <a:solidFill>
                <a:schemeClr val="accent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2" name="Straight Connector 311">
              <a:extLst>
                <a:ext uri="{FF2B5EF4-FFF2-40B4-BE49-F238E27FC236}">
                  <a16:creationId xmlns:a16="http://schemas.microsoft.com/office/drawing/2014/main" id="{A611BD9F-A87E-4D77-AF22-9C57872E39F0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4425696" y="466344"/>
              <a:ext cx="0" cy="6638544"/>
            </a:xfrm>
            <a:prstGeom prst="line">
              <a:avLst/>
            </a:prstGeom>
            <a:ln w="3175">
              <a:solidFill>
                <a:schemeClr val="accent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6" name="Straight Connector 345">
              <a:extLst>
                <a:ext uri="{FF2B5EF4-FFF2-40B4-BE49-F238E27FC236}">
                  <a16:creationId xmlns:a16="http://schemas.microsoft.com/office/drawing/2014/main" id="{4B58929D-E404-493C-A1D6-A7BF714F5226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4626864" y="466344"/>
              <a:ext cx="0" cy="6638544"/>
            </a:xfrm>
            <a:prstGeom prst="line">
              <a:avLst/>
            </a:prstGeom>
            <a:ln w="3175">
              <a:solidFill>
                <a:schemeClr val="accent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7" name="Straight Connector 346">
              <a:extLst>
                <a:ext uri="{FF2B5EF4-FFF2-40B4-BE49-F238E27FC236}">
                  <a16:creationId xmlns:a16="http://schemas.microsoft.com/office/drawing/2014/main" id="{2D506561-7525-461C-8A17-006D14D83A01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5029200" y="466344"/>
              <a:ext cx="0" cy="6638544"/>
            </a:xfrm>
            <a:prstGeom prst="line">
              <a:avLst/>
            </a:prstGeom>
            <a:ln w="3175">
              <a:solidFill>
                <a:schemeClr val="accent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8" name="Straight Connector 347">
              <a:extLst>
                <a:ext uri="{FF2B5EF4-FFF2-40B4-BE49-F238E27FC236}">
                  <a16:creationId xmlns:a16="http://schemas.microsoft.com/office/drawing/2014/main" id="{19EC97A4-35B5-406F-89AE-9661F4D120BE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5230368" y="466344"/>
              <a:ext cx="0" cy="6638544"/>
            </a:xfrm>
            <a:prstGeom prst="line">
              <a:avLst/>
            </a:prstGeom>
            <a:ln w="3175">
              <a:solidFill>
                <a:schemeClr val="accent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9" name="Straight Connector 348">
              <a:extLst>
                <a:ext uri="{FF2B5EF4-FFF2-40B4-BE49-F238E27FC236}">
                  <a16:creationId xmlns:a16="http://schemas.microsoft.com/office/drawing/2014/main" id="{4494F877-EBA3-4E78-B139-7B91636A696B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5431536" y="466344"/>
              <a:ext cx="0" cy="6638544"/>
            </a:xfrm>
            <a:prstGeom prst="line">
              <a:avLst/>
            </a:prstGeom>
            <a:ln w="3175">
              <a:solidFill>
                <a:schemeClr val="accent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0" name="Straight Connector 349">
              <a:extLst>
                <a:ext uri="{FF2B5EF4-FFF2-40B4-BE49-F238E27FC236}">
                  <a16:creationId xmlns:a16="http://schemas.microsoft.com/office/drawing/2014/main" id="{D28541A1-B5CA-45EB-98F2-E8318996D330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5632704" y="466344"/>
              <a:ext cx="0" cy="6638544"/>
            </a:xfrm>
            <a:prstGeom prst="line">
              <a:avLst/>
            </a:prstGeom>
            <a:ln w="3175">
              <a:solidFill>
                <a:schemeClr val="accent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1" name="Straight Connector 350">
              <a:extLst>
                <a:ext uri="{FF2B5EF4-FFF2-40B4-BE49-F238E27FC236}">
                  <a16:creationId xmlns:a16="http://schemas.microsoft.com/office/drawing/2014/main" id="{E06C7001-FF4F-44F6-8A05-2E8BD539C892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6035040" y="466344"/>
              <a:ext cx="0" cy="6638544"/>
            </a:xfrm>
            <a:prstGeom prst="line">
              <a:avLst/>
            </a:prstGeom>
            <a:ln w="3175">
              <a:solidFill>
                <a:schemeClr val="accent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2" name="Straight Connector 351">
              <a:extLst>
                <a:ext uri="{FF2B5EF4-FFF2-40B4-BE49-F238E27FC236}">
                  <a16:creationId xmlns:a16="http://schemas.microsoft.com/office/drawing/2014/main" id="{0D26ED60-B14D-4A0A-B5E6-3890575B56A3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6236208" y="466344"/>
              <a:ext cx="0" cy="6638544"/>
            </a:xfrm>
            <a:prstGeom prst="line">
              <a:avLst/>
            </a:prstGeom>
            <a:ln w="3175">
              <a:solidFill>
                <a:schemeClr val="accent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3" name="Straight Connector 352">
              <a:extLst>
                <a:ext uri="{FF2B5EF4-FFF2-40B4-BE49-F238E27FC236}">
                  <a16:creationId xmlns:a16="http://schemas.microsoft.com/office/drawing/2014/main" id="{FFFA6CA7-43C2-44D3-AB2B-8A3A5462A008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6437376" y="466344"/>
              <a:ext cx="0" cy="6638544"/>
            </a:xfrm>
            <a:prstGeom prst="line">
              <a:avLst/>
            </a:prstGeom>
            <a:ln w="3175">
              <a:solidFill>
                <a:schemeClr val="accent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4" name="Straight Connector 353">
              <a:extLst>
                <a:ext uri="{FF2B5EF4-FFF2-40B4-BE49-F238E27FC236}">
                  <a16:creationId xmlns:a16="http://schemas.microsoft.com/office/drawing/2014/main" id="{15D36507-1C41-4359-8798-03091CC466FC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6638544" y="466344"/>
              <a:ext cx="0" cy="6638544"/>
            </a:xfrm>
            <a:prstGeom prst="line">
              <a:avLst/>
            </a:prstGeom>
            <a:ln w="3175">
              <a:solidFill>
                <a:schemeClr val="accent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5" name="Straight Connector 354">
              <a:extLst>
                <a:ext uri="{FF2B5EF4-FFF2-40B4-BE49-F238E27FC236}">
                  <a16:creationId xmlns:a16="http://schemas.microsoft.com/office/drawing/2014/main" id="{778B26BE-B7AB-4948-9C79-22774D5F27CC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7040880" y="466344"/>
              <a:ext cx="0" cy="6638544"/>
            </a:xfrm>
            <a:prstGeom prst="line">
              <a:avLst/>
            </a:prstGeom>
            <a:ln w="3175">
              <a:solidFill>
                <a:schemeClr val="accent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6" name="Straight Connector 355">
              <a:extLst>
                <a:ext uri="{FF2B5EF4-FFF2-40B4-BE49-F238E27FC236}">
                  <a16:creationId xmlns:a16="http://schemas.microsoft.com/office/drawing/2014/main" id="{09D5A586-E42D-4CDE-A886-2B2A9D27DE6F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7242048" y="466344"/>
              <a:ext cx="0" cy="6638544"/>
            </a:xfrm>
            <a:prstGeom prst="line">
              <a:avLst/>
            </a:prstGeom>
            <a:ln w="3175">
              <a:solidFill>
                <a:schemeClr val="accent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7" name="Straight Connector 356">
              <a:extLst>
                <a:ext uri="{FF2B5EF4-FFF2-40B4-BE49-F238E27FC236}">
                  <a16:creationId xmlns:a16="http://schemas.microsoft.com/office/drawing/2014/main" id="{E5DB88FD-0A6C-4230-A355-767841B0B951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7443216" y="466344"/>
              <a:ext cx="0" cy="6638544"/>
            </a:xfrm>
            <a:prstGeom prst="line">
              <a:avLst/>
            </a:prstGeom>
            <a:ln w="3175">
              <a:solidFill>
                <a:schemeClr val="accent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8" name="Straight Connector 357">
              <a:extLst>
                <a:ext uri="{FF2B5EF4-FFF2-40B4-BE49-F238E27FC236}">
                  <a16:creationId xmlns:a16="http://schemas.microsoft.com/office/drawing/2014/main" id="{9A9A58F9-F582-48B7-881A-36A76877EF94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7644384" y="466344"/>
              <a:ext cx="0" cy="6638544"/>
            </a:xfrm>
            <a:prstGeom prst="line">
              <a:avLst/>
            </a:prstGeom>
            <a:ln w="3175">
              <a:solidFill>
                <a:schemeClr val="accent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9" name="Straight Connector 358">
              <a:extLst>
                <a:ext uri="{FF2B5EF4-FFF2-40B4-BE49-F238E27FC236}">
                  <a16:creationId xmlns:a16="http://schemas.microsoft.com/office/drawing/2014/main" id="{EB84C72C-BE8C-4562-91FC-2C3E86C58B98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8046720" y="466344"/>
              <a:ext cx="0" cy="6638544"/>
            </a:xfrm>
            <a:prstGeom prst="line">
              <a:avLst/>
            </a:prstGeom>
            <a:ln w="3175">
              <a:solidFill>
                <a:schemeClr val="accent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0" name="Straight Connector 359">
              <a:extLst>
                <a:ext uri="{FF2B5EF4-FFF2-40B4-BE49-F238E27FC236}">
                  <a16:creationId xmlns:a16="http://schemas.microsoft.com/office/drawing/2014/main" id="{32B86C89-77A5-4802-8CD6-EB0C0C53633A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8247888" y="466344"/>
              <a:ext cx="0" cy="6638544"/>
            </a:xfrm>
            <a:prstGeom prst="line">
              <a:avLst/>
            </a:prstGeom>
            <a:ln w="3175">
              <a:solidFill>
                <a:schemeClr val="accent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3" name="Straight Connector 372">
              <a:extLst>
                <a:ext uri="{FF2B5EF4-FFF2-40B4-BE49-F238E27FC236}">
                  <a16:creationId xmlns:a16="http://schemas.microsoft.com/office/drawing/2014/main" id="{B7316A68-5ED1-419C-886D-7FD249939FC6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8449056" y="466344"/>
              <a:ext cx="0" cy="6638544"/>
            </a:xfrm>
            <a:prstGeom prst="line">
              <a:avLst/>
            </a:prstGeom>
            <a:ln w="3175">
              <a:solidFill>
                <a:schemeClr val="accent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4" name="Straight Connector 373">
              <a:extLst>
                <a:ext uri="{FF2B5EF4-FFF2-40B4-BE49-F238E27FC236}">
                  <a16:creationId xmlns:a16="http://schemas.microsoft.com/office/drawing/2014/main" id="{BB839BFC-1BEF-4C71-9A24-EE54FED98824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8650224" y="466344"/>
              <a:ext cx="0" cy="6638544"/>
            </a:xfrm>
            <a:prstGeom prst="line">
              <a:avLst/>
            </a:prstGeom>
            <a:ln w="3175">
              <a:solidFill>
                <a:schemeClr val="accent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5" name="Straight Connector 374">
              <a:extLst>
                <a:ext uri="{FF2B5EF4-FFF2-40B4-BE49-F238E27FC236}">
                  <a16:creationId xmlns:a16="http://schemas.microsoft.com/office/drawing/2014/main" id="{88CEB237-9E93-498D-B889-A2F2925030BD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9052560" y="466344"/>
              <a:ext cx="0" cy="6638544"/>
            </a:xfrm>
            <a:prstGeom prst="line">
              <a:avLst/>
            </a:prstGeom>
            <a:ln w="3175">
              <a:solidFill>
                <a:schemeClr val="accent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6" name="Straight Connector 375">
              <a:extLst>
                <a:ext uri="{FF2B5EF4-FFF2-40B4-BE49-F238E27FC236}">
                  <a16:creationId xmlns:a16="http://schemas.microsoft.com/office/drawing/2014/main" id="{75F43068-5F77-4DD8-A77E-3A7DCA990EF7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9253728" y="466344"/>
              <a:ext cx="0" cy="6638544"/>
            </a:xfrm>
            <a:prstGeom prst="line">
              <a:avLst/>
            </a:prstGeom>
            <a:ln w="3175">
              <a:solidFill>
                <a:schemeClr val="accent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7" name="Straight Connector 376">
              <a:extLst>
                <a:ext uri="{FF2B5EF4-FFF2-40B4-BE49-F238E27FC236}">
                  <a16:creationId xmlns:a16="http://schemas.microsoft.com/office/drawing/2014/main" id="{9464ABCB-5053-444E-A902-FB32D175C12B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9454896" y="466344"/>
              <a:ext cx="0" cy="6638544"/>
            </a:xfrm>
            <a:prstGeom prst="line">
              <a:avLst/>
            </a:prstGeom>
            <a:ln w="3175">
              <a:solidFill>
                <a:schemeClr val="accent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8" name="Straight Connector 377">
              <a:extLst>
                <a:ext uri="{FF2B5EF4-FFF2-40B4-BE49-F238E27FC236}">
                  <a16:creationId xmlns:a16="http://schemas.microsoft.com/office/drawing/2014/main" id="{6004C1A7-EEDC-4EF8-9ABF-EA7D67EE4184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9656064" y="466344"/>
              <a:ext cx="0" cy="6638544"/>
            </a:xfrm>
            <a:prstGeom prst="line">
              <a:avLst/>
            </a:prstGeom>
            <a:ln w="3175">
              <a:solidFill>
                <a:schemeClr val="accent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9" name="Straight Connector 378">
              <a:extLst>
                <a:ext uri="{FF2B5EF4-FFF2-40B4-BE49-F238E27FC236}">
                  <a16:creationId xmlns:a16="http://schemas.microsoft.com/office/drawing/2014/main" id="{A32CE168-6420-487B-BF59-F21B14320131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0058400" y="466344"/>
              <a:ext cx="0" cy="6638544"/>
            </a:xfrm>
            <a:prstGeom prst="line">
              <a:avLst/>
            </a:prstGeom>
            <a:ln w="3175">
              <a:solidFill>
                <a:schemeClr val="accent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0" name="Straight Connector 379">
              <a:extLst>
                <a:ext uri="{FF2B5EF4-FFF2-40B4-BE49-F238E27FC236}">
                  <a16:creationId xmlns:a16="http://schemas.microsoft.com/office/drawing/2014/main" id="{6CB1B4AA-C5F3-4D1E-BED8-48FB71165D92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0259568" y="466344"/>
              <a:ext cx="0" cy="6638544"/>
            </a:xfrm>
            <a:prstGeom prst="line">
              <a:avLst/>
            </a:prstGeom>
            <a:ln w="3175">
              <a:solidFill>
                <a:schemeClr val="accent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1" name="Straight Connector 380">
              <a:extLst>
                <a:ext uri="{FF2B5EF4-FFF2-40B4-BE49-F238E27FC236}">
                  <a16:creationId xmlns:a16="http://schemas.microsoft.com/office/drawing/2014/main" id="{5036E142-5F4B-4558-B9D1-D71A239D89AB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0460736" y="466344"/>
              <a:ext cx="0" cy="6638544"/>
            </a:xfrm>
            <a:prstGeom prst="line">
              <a:avLst/>
            </a:prstGeom>
            <a:ln w="3175">
              <a:solidFill>
                <a:schemeClr val="accent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2" name="Straight Connector 381">
              <a:extLst>
                <a:ext uri="{FF2B5EF4-FFF2-40B4-BE49-F238E27FC236}">
                  <a16:creationId xmlns:a16="http://schemas.microsoft.com/office/drawing/2014/main" id="{70161898-01B0-4A8E-94F5-9658E19C32F7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0661904" y="466344"/>
              <a:ext cx="0" cy="6638544"/>
            </a:xfrm>
            <a:prstGeom prst="line">
              <a:avLst/>
            </a:prstGeom>
            <a:ln w="3175">
              <a:solidFill>
                <a:schemeClr val="accent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8" name="Straight Connector 397">
              <a:extLst>
                <a:ext uri="{FF2B5EF4-FFF2-40B4-BE49-F238E27FC236}">
                  <a16:creationId xmlns:a16="http://schemas.microsoft.com/office/drawing/2014/main" id="{E2E8D06C-974A-4975-ACFB-6168104909D6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5833872" y="466344"/>
              <a:ext cx="0" cy="6638544"/>
            </a:xfrm>
            <a:prstGeom prst="line">
              <a:avLst/>
            </a:prstGeom>
            <a:ln w="3175">
              <a:solidFill>
                <a:schemeClr val="accent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9" name="Straight Connector 398">
              <a:extLst>
                <a:ext uri="{FF2B5EF4-FFF2-40B4-BE49-F238E27FC236}">
                  <a16:creationId xmlns:a16="http://schemas.microsoft.com/office/drawing/2014/main" id="{2452D51D-F226-4164-93B9-DAB03202B27F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7845552" y="466344"/>
              <a:ext cx="0" cy="6638544"/>
            </a:xfrm>
            <a:prstGeom prst="line">
              <a:avLst/>
            </a:prstGeom>
            <a:ln w="3175">
              <a:solidFill>
                <a:schemeClr val="accent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0" name="Straight Connector 399">
              <a:extLst>
                <a:ext uri="{FF2B5EF4-FFF2-40B4-BE49-F238E27FC236}">
                  <a16:creationId xmlns:a16="http://schemas.microsoft.com/office/drawing/2014/main" id="{C5E43006-5CB4-433A-8FBF-AEEB202AD47B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9857232" y="466344"/>
              <a:ext cx="0" cy="6638544"/>
            </a:xfrm>
            <a:prstGeom prst="line">
              <a:avLst/>
            </a:prstGeom>
            <a:ln w="3175">
              <a:solidFill>
                <a:schemeClr val="accent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70" name="Group 469">
            <a:extLst>
              <a:ext uri="{FF2B5EF4-FFF2-40B4-BE49-F238E27FC236}">
                <a16:creationId xmlns:a16="http://schemas.microsoft.com/office/drawing/2014/main" id="{E64DBB01-3CB6-4B80-81A1-38426F7B0AF9}"/>
              </a:ext>
            </a:extLst>
          </p:cNvPr>
          <p:cNvGrpSpPr/>
          <p:nvPr userDrawn="1"/>
        </p:nvGrpSpPr>
        <p:grpSpPr>
          <a:xfrm>
            <a:off x="1609344" y="466344"/>
            <a:ext cx="8046720" cy="6638544"/>
            <a:chOff x="804672" y="88278"/>
            <a:chExt cx="8046720" cy="7242048"/>
          </a:xfrm>
        </p:grpSpPr>
        <p:cxnSp>
          <p:nvCxnSpPr>
            <p:cNvPr id="486" name="Straight Connector 485">
              <a:extLst>
                <a:ext uri="{FF2B5EF4-FFF2-40B4-BE49-F238E27FC236}">
                  <a16:creationId xmlns:a16="http://schemas.microsoft.com/office/drawing/2014/main" id="{21954E5B-5CA4-4E51-897B-3D689C114F8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04672" y="88278"/>
              <a:ext cx="0" cy="7242048"/>
            </a:xfrm>
            <a:prstGeom prst="line">
              <a:avLst/>
            </a:prstGeom>
            <a:ln w="635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7" name="Straight Connector 486">
              <a:extLst>
                <a:ext uri="{FF2B5EF4-FFF2-40B4-BE49-F238E27FC236}">
                  <a16:creationId xmlns:a16="http://schemas.microsoft.com/office/drawing/2014/main" id="{5D31CC9F-714A-4645-ABD3-AC4C0261CC31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2816352" y="88278"/>
              <a:ext cx="0" cy="7242048"/>
            </a:xfrm>
            <a:prstGeom prst="line">
              <a:avLst/>
            </a:prstGeom>
            <a:ln w="635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8" name="Straight Connector 487">
              <a:extLst>
                <a:ext uri="{FF2B5EF4-FFF2-40B4-BE49-F238E27FC236}">
                  <a16:creationId xmlns:a16="http://schemas.microsoft.com/office/drawing/2014/main" id="{D1E4345D-3BA3-4607-B9E2-EB6CB58D77E4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4828032" y="88278"/>
              <a:ext cx="0" cy="7242048"/>
            </a:xfrm>
            <a:prstGeom prst="line">
              <a:avLst/>
            </a:prstGeom>
            <a:ln w="635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9" name="Straight Connector 488">
              <a:extLst>
                <a:ext uri="{FF2B5EF4-FFF2-40B4-BE49-F238E27FC236}">
                  <a16:creationId xmlns:a16="http://schemas.microsoft.com/office/drawing/2014/main" id="{4627E121-C27C-4008-B53A-438A8A492F8E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6839712" y="88278"/>
              <a:ext cx="0" cy="7242048"/>
            </a:xfrm>
            <a:prstGeom prst="line">
              <a:avLst/>
            </a:prstGeom>
            <a:ln w="635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0" name="Straight Connector 489">
              <a:extLst>
                <a:ext uri="{FF2B5EF4-FFF2-40B4-BE49-F238E27FC236}">
                  <a16:creationId xmlns:a16="http://schemas.microsoft.com/office/drawing/2014/main" id="{5EA34593-B68A-4F86-AC50-B5BE30761706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8851392" y="88278"/>
              <a:ext cx="0" cy="7242048"/>
            </a:xfrm>
            <a:prstGeom prst="line">
              <a:avLst/>
            </a:prstGeom>
            <a:ln w="635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E865E554-7F27-481B-94F9-F2020CB7816E}"/>
              </a:ext>
            </a:extLst>
          </p:cNvPr>
          <p:cNvGrpSpPr/>
          <p:nvPr userDrawn="1"/>
        </p:nvGrpSpPr>
        <p:grpSpPr>
          <a:xfrm>
            <a:off x="502875" y="1069848"/>
            <a:ext cx="9153189" cy="6035040"/>
            <a:chOff x="502875" y="1069848"/>
            <a:chExt cx="9153189" cy="6035040"/>
          </a:xfrm>
        </p:grpSpPr>
        <p:cxnSp>
          <p:nvCxnSpPr>
            <p:cNvPr id="185" name="Straight Connector 184">
              <a:extLst>
                <a:ext uri="{FF2B5EF4-FFF2-40B4-BE49-F238E27FC236}">
                  <a16:creationId xmlns:a16="http://schemas.microsoft.com/office/drawing/2014/main" id="{85C48A81-55B5-4FE5-9945-877B55610531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502875" y="7104888"/>
              <a:ext cx="9153189" cy="0"/>
            </a:xfrm>
            <a:prstGeom prst="line">
              <a:avLst/>
            </a:prstGeom>
            <a:ln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7" name="Straight Connector 416">
              <a:extLst>
                <a:ext uri="{FF2B5EF4-FFF2-40B4-BE49-F238E27FC236}">
                  <a16:creationId xmlns:a16="http://schemas.microsoft.com/office/drawing/2014/main" id="{76DDFE4F-25B5-4CFF-B760-5F4F4D14CD78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502875" y="5093208"/>
              <a:ext cx="9153189" cy="0"/>
            </a:xfrm>
            <a:prstGeom prst="line">
              <a:avLst/>
            </a:prstGeom>
            <a:ln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8" name="Straight Connector 417">
              <a:extLst>
                <a:ext uri="{FF2B5EF4-FFF2-40B4-BE49-F238E27FC236}">
                  <a16:creationId xmlns:a16="http://schemas.microsoft.com/office/drawing/2014/main" id="{2B567D4F-1BCB-4075-9BFB-2AD20B72BBD6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502875" y="3081528"/>
              <a:ext cx="9153189" cy="0"/>
            </a:xfrm>
            <a:prstGeom prst="line">
              <a:avLst/>
            </a:prstGeom>
            <a:ln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9" name="Straight Connector 418">
              <a:extLst>
                <a:ext uri="{FF2B5EF4-FFF2-40B4-BE49-F238E27FC236}">
                  <a16:creationId xmlns:a16="http://schemas.microsoft.com/office/drawing/2014/main" id="{66B26838-E64F-4B4B-9120-28F7DF80315D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502875" y="1069848"/>
              <a:ext cx="9153189" cy="0"/>
            </a:xfrm>
            <a:prstGeom prst="line">
              <a:avLst/>
            </a:prstGeom>
            <a:ln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97" name="Group 96">
              <a:extLst>
                <a:ext uri="{FF2B5EF4-FFF2-40B4-BE49-F238E27FC236}">
                  <a16:creationId xmlns:a16="http://schemas.microsoft.com/office/drawing/2014/main" id="{117CD08A-AF87-46CF-9998-2F9B0FFD2184}"/>
                </a:ext>
              </a:extLst>
            </p:cNvPr>
            <p:cNvGrpSpPr/>
            <p:nvPr userDrawn="1"/>
          </p:nvGrpSpPr>
          <p:grpSpPr>
            <a:xfrm>
              <a:off x="603504" y="2075688"/>
              <a:ext cx="9052560" cy="4023360"/>
              <a:chOff x="402336" y="2075688"/>
              <a:chExt cx="9253728" cy="4023360"/>
            </a:xfrm>
          </p:grpSpPr>
          <p:cxnSp>
            <p:nvCxnSpPr>
              <p:cNvPr id="522" name="Straight Connector 521">
                <a:extLst>
                  <a:ext uri="{FF2B5EF4-FFF2-40B4-BE49-F238E27FC236}">
                    <a16:creationId xmlns:a16="http://schemas.microsoft.com/office/drawing/2014/main" id="{51E2528B-5A5B-4A7B-8CBB-A8AE8CEEE45E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402336" y="6099048"/>
                <a:ext cx="9253728" cy="0"/>
              </a:xfrm>
              <a:prstGeom prst="line">
                <a:avLst/>
              </a:prstGeom>
              <a:ln>
                <a:solidFill>
                  <a:schemeClr val="accent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3" name="Straight Connector 522">
                <a:extLst>
                  <a:ext uri="{FF2B5EF4-FFF2-40B4-BE49-F238E27FC236}">
                    <a16:creationId xmlns:a16="http://schemas.microsoft.com/office/drawing/2014/main" id="{23977B6A-5669-41B1-9DFE-E52A10D5B369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402336" y="4087368"/>
                <a:ext cx="9253728" cy="0"/>
              </a:xfrm>
              <a:prstGeom prst="line">
                <a:avLst/>
              </a:prstGeom>
              <a:ln>
                <a:solidFill>
                  <a:schemeClr val="accent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4" name="Straight Connector 523">
                <a:extLst>
                  <a:ext uri="{FF2B5EF4-FFF2-40B4-BE49-F238E27FC236}">
                    <a16:creationId xmlns:a16="http://schemas.microsoft.com/office/drawing/2014/main" id="{9B38320C-DE12-4928-9D32-8DCA9F804708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402336" y="2075688"/>
                <a:ext cx="9253728" cy="0"/>
              </a:xfrm>
              <a:prstGeom prst="line">
                <a:avLst/>
              </a:prstGeom>
              <a:ln>
                <a:solidFill>
                  <a:schemeClr val="accent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6734476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82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Gridded .30&quot; s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3" name="Group 82">
            <a:extLst>
              <a:ext uri="{FF2B5EF4-FFF2-40B4-BE49-F238E27FC236}">
                <a16:creationId xmlns:a16="http://schemas.microsoft.com/office/drawing/2014/main" id="{EFFFCED2-DDD9-4E81-9A90-695ED9B434B3}"/>
              </a:ext>
            </a:extLst>
          </p:cNvPr>
          <p:cNvGrpSpPr/>
          <p:nvPr userDrawn="1"/>
        </p:nvGrpSpPr>
        <p:grpSpPr>
          <a:xfrm>
            <a:off x="458636" y="211568"/>
            <a:ext cx="157884" cy="7084327"/>
            <a:chOff x="333976" y="211568"/>
            <a:chExt cx="157884" cy="7084327"/>
          </a:xfrm>
        </p:grpSpPr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038244A1-B6EC-446A-9DEA-59F4C45F3032}"/>
                </a:ext>
              </a:extLst>
            </p:cNvPr>
            <p:cNvSpPr txBox="1"/>
            <p:nvPr userDrawn="1"/>
          </p:nvSpPr>
          <p:spPr>
            <a:xfrm>
              <a:off x="333976" y="7079003"/>
              <a:ext cx="157884" cy="216892"/>
            </a:xfrm>
            <a:prstGeom prst="rect">
              <a:avLst/>
            </a:prstGeom>
            <a:ln>
              <a:noFill/>
            </a:ln>
          </p:spPr>
          <p:txBody>
            <a:bodyPr vert="horz" wrap="none" lIns="91440" tIns="45720" rIns="91440" bIns="45720" rtlCol="0" anchor="ctr">
              <a:noAutofit/>
            </a:bodyPr>
            <a:lstStyle/>
            <a:p>
              <a:pPr algn="ctr"/>
              <a:r>
                <a:rPr lang="en-US" sz="1000" dirty="0">
                  <a:solidFill>
                    <a:schemeClr val="accent5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DB982917-B910-4E9C-AD2A-317CC84B0446}"/>
                </a:ext>
              </a:extLst>
            </p:cNvPr>
            <p:cNvSpPr txBox="1"/>
            <p:nvPr userDrawn="1"/>
          </p:nvSpPr>
          <p:spPr>
            <a:xfrm>
              <a:off x="333976" y="5698008"/>
              <a:ext cx="157884" cy="216892"/>
            </a:xfrm>
            <a:prstGeom prst="rect">
              <a:avLst/>
            </a:prstGeom>
            <a:ln>
              <a:noFill/>
            </a:ln>
          </p:spPr>
          <p:txBody>
            <a:bodyPr vert="horz" wrap="none" lIns="91440" tIns="45720" rIns="91440" bIns="45720" rtlCol="0" anchor="ctr">
              <a:noAutofit/>
            </a:bodyPr>
            <a:lstStyle/>
            <a:p>
              <a:pPr algn="ctr"/>
              <a:r>
                <a:rPr lang="en-US" sz="1000" dirty="0">
                  <a:solidFill>
                    <a:schemeClr val="accent5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5</a:t>
              </a: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884D40D9-B30B-42F2-BF92-4430F491C8D2}"/>
                </a:ext>
              </a:extLst>
            </p:cNvPr>
            <p:cNvSpPr txBox="1"/>
            <p:nvPr userDrawn="1"/>
          </p:nvSpPr>
          <p:spPr>
            <a:xfrm>
              <a:off x="333976" y="4326398"/>
              <a:ext cx="157884" cy="216892"/>
            </a:xfrm>
            <a:prstGeom prst="rect">
              <a:avLst/>
            </a:prstGeom>
            <a:ln>
              <a:noFill/>
            </a:ln>
          </p:spPr>
          <p:txBody>
            <a:bodyPr vert="horz" wrap="none" lIns="91440" tIns="45720" rIns="91440" bIns="45720" rtlCol="0" anchor="ctr">
              <a:noAutofit/>
            </a:bodyPr>
            <a:lstStyle/>
            <a:p>
              <a:pPr algn="ctr"/>
              <a:r>
                <a:rPr lang="en-US" sz="1000" dirty="0">
                  <a:solidFill>
                    <a:schemeClr val="accent5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10</a:t>
              </a: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3C556E83-38E3-4219-8149-F1CFBC37EB19}"/>
                </a:ext>
              </a:extLst>
            </p:cNvPr>
            <p:cNvSpPr txBox="1"/>
            <p:nvPr userDrawn="1"/>
          </p:nvSpPr>
          <p:spPr>
            <a:xfrm>
              <a:off x="333976" y="2954788"/>
              <a:ext cx="157884" cy="216892"/>
            </a:xfrm>
            <a:prstGeom prst="rect">
              <a:avLst/>
            </a:prstGeom>
            <a:ln>
              <a:noFill/>
            </a:ln>
          </p:spPr>
          <p:txBody>
            <a:bodyPr vert="horz" wrap="none" lIns="91440" tIns="45720" rIns="91440" bIns="45720" rtlCol="0" anchor="ctr">
              <a:noAutofit/>
            </a:bodyPr>
            <a:lstStyle/>
            <a:p>
              <a:pPr algn="ctr"/>
              <a:r>
                <a:rPr lang="en-US" sz="1000" dirty="0">
                  <a:solidFill>
                    <a:schemeClr val="accent5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15</a:t>
              </a: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E05D9121-A058-4492-9F38-61E1A3D70CA5}"/>
                </a:ext>
              </a:extLst>
            </p:cNvPr>
            <p:cNvSpPr txBox="1"/>
            <p:nvPr userDrawn="1"/>
          </p:nvSpPr>
          <p:spPr>
            <a:xfrm>
              <a:off x="333976" y="1583178"/>
              <a:ext cx="157884" cy="216892"/>
            </a:xfrm>
            <a:prstGeom prst="rect">
              <a:avLst/>
            </a:prstGeom>
            <a:ln>
              <a:noFill/>
            </a:ln>
          </p:spPr>
          <p:txBody>
            <a:bodyPr vert="horz" wrap="none" lIns="91440" tIns="45720" rIns="91440" bIns="45720" rtlCol="0" anchor="ctr">
              <a:noAutofit/>
            </a:bodyPr>
            <a:lstStyle/>
            <a:p>
              <a:pPr algn="ctr"/>
              <a:r>
                <a:rPr lang="en-US" sz="1000" dirty="0">
                  <a:solidFill>
                    <a:schemeClr val="accent5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20</a:t>
              </a: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19DF0B7F-8416-4737-8B9E-2A8BC7998CA3}"/>
                </a:ext>
              </a:extLst>
            </p:cNvPr>
            <p:cNvSpPr txBox="1"/>
            <p:nvPr userDrawn="1"/>
          </p:nvSpPr>
          <p:spPr>
            <a:xfrm>
              <a:off x="333976" y="211568"/>
              <a:ext cx="157884" cy="216892"/>
            </a:xfrm>
            <a:prstGeom prst="rect">
              <a:avLst/>
            </a:prstGeom>
            <a:ln>
              <a:noFill/>
            </a:ln>
          </p:spPr>
          <p:txBody>
            <a:bodyPr vert="horz" wrap="none" lIns="91440" tIns="45720" rIns="91440" bIns="45720" rtlCol="0" anchor="ctr">
              <a:noAutofit/>
            </a:bodyPr>
            <a:lstStyle/>
            <a:p>
              <a:pPr algn="ctr"/>
              <a:r>
                <a:rPr lang="en-US" sz="1000" dirty="0">
                  <a:solidFill>
                    <a:schemeClr val="accent5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25</a:t>
              </a:r>
            </a:p>
          </p:txBody>
        </p:sp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E15131D4-B5D0-4EC4-99DB-2E447219C14B}"/>
              </a:ext>
            </a:extLst>
          </p:cNvPr>
          <p:cNvGrpSpPr/>
          <p:nvPr userDrawn="1"/>
        </p:nvGrpSpPr>
        <p:grpSpPr>
          <a:xfrm>
            <a:off x="619022" y="7307135"/>
            <a:ext cx="8548523" cy="216892"/>
            <a:chOff x="619022" y="7420605"/>
            <a:chExt cx="8548523" cy="216892"/>
          </a:xfrm>
        </p:grpSpPr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B4F64F4E-84E0-48EB-9A57-1BF510DF9909}"/>
                </a:ext>
              </a:extLst>
            </p:cNvPr>
            <p:cNvSpPr txBox="1"/>
            <p:nvPr userDrawn="1"/>
          </p:nvSpPr>
          <p:spPr>
            <a:xfrm>
              <a:off x="619022" y="7420605"/>
              <a:ext cx="314332" cy="216892"/>
            </a:xfrm>
            <a:prstGeom prst="rect">
              <a:avLst/>
            </a:prstGeom>
            <a:ln>
              <a:noFill/>
            </a:ln>
          </p:spPr>
          <p:txBody>
            <a:bodyPr vert="horz" wrap="none" lIns="91440" tIns="45720" rIns="91440" bIns="45720" rtlCol="0" anchor="ctr">
              <a:noAutofit/>
            </a:bodyPr>
            <a:lstStyle/>
            <a:p>
              <a:pPr algn="ctr"/>
              <a:r>
                <a:rPr lang="en-US" sz="1000" dirty="0">
                  <a:solidFill>
                    <a:schemeClr val="accent5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</a:t>
              </a: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AEF357AE-1585-43E5-B986-8823A95C837C}"/>
                </a:ext>
              </a:extLst>
            </p:cNvPr>
            <p:cNvSpPr txBox="1"/>
            <p:nvPr userDrawn="1"/>
          </p:nvSpPr>
          <p:spPr>
            <a:xfrm>
              <a:off x="3366549" y="7420605"/>
              <a:ext cx="314332" cy="216892"/>
            </a:xfrm>
            <a:prstGeom prst="rect">
              <a:avLst/>
            </a:prstGeom>
            <a:ln>
              <a:noFill/>
            </a:ln>
          </p:spPr>
          <p:txBody>
            <a:bodyPr vert="horz" wrap="none" lIns="91440" tIns="45720" rIns="91440" bIns="45720" rtlCol="0" anchor="ctr">
              <a:noAutofit/>
            </a:bodyPr>
            <a:lstStyle/>
            <a:p>
              <a:pPr algn="ctr"/>
              <a:r>
                <a:rPr lang="en-US" sz="1000" dirty="0">
                  <a:solidFill>
                    <a:schemeClr val="accent5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10</a:t>
              </a:r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B6188BA5-758A-4179-BE41-26A950D1DBCC}"/>
                </a:ext>
              </a:extLst>
            </p:cNvPr>
            <p:cNvSpPr txBox="1"/>
            <p:nvPr userDrawn="1"/>
          </p:nvSpPr>
          <p:spPr>
            <a:xfrm>
              <a:off x="6114075" y="7420605"/>
              <a:ext cx="314332" cy="216892"/>
            </a:xfrm>
            <a:prstGeom prst="rect">
              <a:avLst/>
            </a:prstGeom>
            <a:ln>
              <a:noFill/>
            </a:ln>
          </p:spPr>
          <p:txBody>
            <a:bodyPr vert="horz" wrap="none" lIns="91440" tIns="45720" rIns="91440" bIns="45720" rtlCol="0" anchor="ctr">
              <a:noAutofit/>
            </a:bodyPr>
            <a:lstStyle/>
            <a:p>
              <a:pPr algn="ctr"/>
              <a:r>
                <a:rPr lang="en-US" sz="1000" dirty="0">
                  <a:solidFill>
                    <a:schemeClr val="accent5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20</a:t>
              </a:r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84CBC820-C24F-49BE-8896-AF16E49CB07A}"/>
                </a:ext>
              </a:extLst>
            </p:cNvPr>
            <p:cNvSpPr txBox="1"/>
            <p:nvPr userDrawn="1"/>
          </p:nvSpPr>
          <p:spPr>
            <a:xfrm>
              <a:off x="8853213" y="7420605"/>
              <a:ext cx="314332" cy="216892"/>
            </a:xfrm>
            <a:prstGeom prst="rect">
              <a:avLst/>
            </a:prstGeom>
            <a:ln>
              <a:noFill/>
            </a:ln>
          </p:spPr>
          <p:txBody>
            <a:bodyPr vert="horz" wrap="none" lIns="91440" tIns="45720" rIns="91440" bIns="45720" rtlCol="0" anchor="ctr">
              <a:noAutofit/>
            </a:bodyPr>
            <a:lstStyle/>
            <a:p>
              <a:pPr algn="ctr"/>
              <a:r>
                <a:rPr lang="en-US" sz="1000" dirty="0">
                  <a:solidFill>
                    <a:schemeClr val="accent5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30</a:t>
              </a:r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2376B7F4-9380-47FB-8FA7-4807EAECB478}"/>
                </a:ext>
              </a:extLst>
            </p:cNvPr>
            <p:cNvSpPr txBox="1"/>
            <p:nvPr userDrawn="1"/>
          </p:nvSpPr>
          <p:spPr>
            <a:xfrm>
              <a:off x="1984387" y="7420605"/>
              <a:ext cx="314332" cy="216892"/>
            </a:xfrm>
            <a:prstGeom prst="rect">
              <a:avLst/>
            </a:prstGeom>
            <a:ln>
              <a:noFill/>
            </a:ln>
          </p:spPr>
          <p:txBody>
            <a:bodyPr vert="horz" wrap="none" lIns="91440" tIns="45720" rIns="91440" bIns="45720" rtlCol="0" anchor="ctr">
              <a:noAutofit/>
            </a:bodyPr>
            <a:lstStyle/>
            <a:p>
              <a:pPr algn="ctr"/>
              <a:r>
                <a:rPr lang="en-US" sz="1000" dirty="0">
                  <a:solidFill>
                    <a:schemeClr val="accent5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5</a:t>
              </a:r>
            </a:p>
          </p:txBody>
        </p: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20AF5CCB-8A1E-4707-9B3F-42AC877C30B5}"/>
                </a:ext>
              </a:extLst>
            </p:cNvPr>
            <p:cNvSpPr txBox="1"/>
            <p:nvPr userDrawn="1"/>
          </p:nvSpPr>
          <p:spPr>
            <a:xfrm>
              <a:off x="4740302" y="7420605"/>
              <a:ext cx="314332" cy="216892"/>
            </a:xfrm>
            <a:prstGeom prst="rect">
              <a:avLst/>
            </a:prstGeom>
            <a:ln>
              <a:noFill/>
            </a:ln>
          </p:spPr>
          <p:txBody>
            <a:bodyPr vert="horz" wrap="none" lIns="91440" tIns="45720" rIns="91440" bIns="45720" rtlCol="0" anchor="ctr">
              <a:noAutofit/>
            </a:bodyPr>
            <a:lstStyle/>
            <a:p>
              <a:pPr algn="ctr"/>
              <a:r>
                <a:rPr lang="en-US" sz="1000" dirty="0">
                  <a:solidFill>
                    <a:schemeClr val="accent5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15</a:t>
              </a:r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B37D921B-4296-46C6-A939-161D83B25415}"/>
                </a:ext>
              </a:extLst>
            </p:cNvPr>
            <p:cNvSpPr txBox="1"/>
            <p:nvPr userDrawn="1"/>
          </p:nvSpPr>
          <p:spPr>
            <a:xfrm>
              <a:off x="7479440" y="7420605"/>
              <a:ext cx="314332" cy="216892"/>
            </a:xfrm>
            <a:prstGeom prst="rect">
              <a:avLst/>
            </a:prstGeom>
            <a:ln>
              <a:noFill/>
            </a:ln>
          </p:spPr>
          <p:txBody>
            <a:bodyPr vert="horz" wrap="none" lIns="91440" tIns="45720" rIns="91440" bIns="45720" rtlCol="0" anchor="ctr">
              <a:noAutofit/>
            </a:bodyPr>
            <a:lstStyle/>
            <a:p>
              <a:pPr algn="ctr"/>
              <a:r>
                <a:rPr lang="en-US" sz="1000" dirty="0">
                  <a:solidFill>
                    <a:schemeClr val="accent5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25</a:t>
              </a:r>
            </a:p>
          </p:txBody>
        </p: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F15F83A5-5FEF-4484-9FA8-33C64A934709}"/>
              </a:ext>
            </a:extLst>
          </p:cNvPr>
          <p:cNvGrpSpPr/>
          <p:nvPr userDrawn="1"/>
        </p:nvGrpSpPr>
        <p:grpSpPr>
          <a:xfrm>
            <a:off x="666752" y="320013"/>
            <a:ext cx="8888761" cy="6975873"/>
            <a:chOff x="666752" y="320013"/>
            <a:chExt cx="8888761" cy="6975873"/>
          </a:xfrm>
        </p:grpSpPr>
        <p:grpSp>
          <p:nvGrpSpPr>
            <p:cNvPr id="99" name="Group 98">
              <a:extLst>
                <a:ext uri="{FF2B5EF4-FFF2-40B4-BE49-F238E27FC236}">
                  <a16:creationId xmlns:a16="http://schemas.microsoft.com/office/drawing/2014/main" id="{2E4F032E-252D-4C25-B191-74DC2B0B42B1}"/>
                </a:ext>
              </a:extLst>
            </p:cNvPr>
            <p:cNvGrpSpPr/>
            <p:nvPr userDrawn="1"/>
          </p:nvGrpSpPr>
          <p:grpSpPr>
            <a:xfrm>
              <a:off x="776178" y="320013"/>
              <a:ext cx="8230691" cy="6975873"/>
              <a:chOff x="776178" y="320013"/>
              <a:chExt cx="8230691" cy="6975873"/>
            </a:xfrm>
          </p:grpSpPr>
          <p:grpSp>
            <p:nvGrpSpPr>
              <p:cNvPr id="108" name="Group 107">
                <a:extLst>
                  <a:ext uri="{FF2B5EF4-FFF2-40B4-BE49-F238E27FC236}">
                    <a16:creationId xmlns:a16="http://schemas.microsoft.com/office/drawing/2014/main" id="{421557E9-AC73-4599-A090-C4EAD5E701AA}"/>
                  </a:ext>
                </a:extLst>
              </p:cNvPr>
              <p:cNvGrpSpPr/>
              <p:nvPr userDrawn="1"/>
            </p:nvGrpSpPr>
            <p:grpSpPr>
              <a:xfrm>
                <a:off x="2148819" y="320013"/>
                <a:ext cx="6858050" cy="6975873"/>
                <a:chOff x="2148819" y="320014"/>
                <a:chExt cx="6858050" cy="6858050"/>
              </a:xfrm>
            </p:grpSpPr>
            <p:cxnSp>
              <p:nvCxnSpPr>
                <p:cNvPr id="110" name="Straight Connector 109">
                  <a:extLst>
                    <a:ext uri="{FF2B5EF4-FFF2-40B4-BE49-F238E27FC236}">
                      <a16:creationId xmlns:a16="http://schemas.microsoft.com/office/drawing/2014/main" id="{D03DEE90-AC0B-4B90-92A9-BEE9BA0B6DA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2148819" y="320014"/>
                  <a:ext cx="0" cy="6858050"/>
                </a:xfrm>
                <a:prstGeom prst="line">
                  <a:avLst/>
                </a:prstGeom>
                <a:ln w="6350">
                  <a:solidFill>
                    <a:schemeClr val="accent5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1" name="Straight Connector 110">
                  <a:extLst>
                    <a:ext uri="{FF2B5EF4-FFF2-40B4-BE49-F238E27FC236}">
                      <a16:creationId xmlns:a16="http://schemas.microsoft.com/office/drawing/2014/main" id="{FE79F2D0-CA3E-4FB4-9DC8-915CEA70E7F3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 flipV="1">
                  <a:off x="3520429" y="320014"/>
                  <a:ext cx="0" cy="6858050"/>
                </a:xfrm>
                <a:prstGeom prst="line">
                  <a:avLst/>
                </a:prstGeom>
                <a:ln w="6350">
                  <a:solidFill>
                    <a:schemeClr val="accent5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2" name="Straight Connector 111">
                  <a:extLst>
                    <a:ext uri="{FF2B5EF4-FFF2-40B4-BE49-F238E27FC236}">
                      <a16:creationId xmlns:a16="http://schemas.microsoft.com/office/drawing/2014/main" id="{BC3137DD-BCE6-42B3-B324-E29EBD2D304B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 flipV="1">
                  <a:off x="4892039" y="320014"/>
                  <a:ext cx="0" cy="6858050"/>
                </a:xfrm>
                <a:prstGeom prst="line">
                  <a:avLst/>
                </a:prstGeom>
                <a:ln w="6350">
                  <a:solidFill>
                    <a:schemeClr val="accent5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3" name="Straight Connector 112">
                  <a:extLst>
                    <a:ext uri="{FF2B5EF4-FFF2-40B4-BE49-F238E27FC236}">
                      <a16:creationId xmlns:a16="http://schemas.microsoft.com/office/drawing/2014/main" id="{DA265235-BAED-453A-9AF1-EEDC269F6474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 flipV="1">
                  <a:off x="6263649" y="320014"/>
                  <a:ext cx="0" cy="6858050"/>
                </a:xfrm>
                <a:prstGeom prst="line">
                  <a:avLst/>
                </a:prstGeom>
                <a:ln w="6350">
                  <a:solidFill>
                    <a:schemeClr val="accent5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4" name="Straight Connector 113">
                  <a:extLst>
                    <a:ext uri="{FF2B5EF4-FFF2-40B4-BE49-F238E27FC236}">
                      <a16:creationId xmlns:a16="http://schemas.microsoft.com/office/drawing/2014/main" id="{E2B03492-2A4D-4B9C-A847-CCAC7F402488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 flipV="1">
                  <a:off x="7635259" y="320014"/>
                  <a:ext cx="0" cy="6858050"/>
                </a:xfrm>
                <a:prstGeom prst="line">
                  <a:avLst/>
                </a:prstGeom>
                <a:ln w="6350">
                  <a:solidFill>
                    <a:schemeClr val="accent5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5" name="Straight Connector 114">
                  <a:extLst>
                    <a:ext uri="{FF2B5EF4-FFF2-40B4-BE49-F238E27FC236}">
                      <a16:creationId xmlns:a16="http://schemas.microsoft.com/office/drawing/2014/main" id="{90691B68-55BB-4531-9B59-85B0FA118946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 flipV="1">
                  <a:off x="9006869" y="320014"/>
                  <a:ext cx="0" cy="6858050"/>
                </a:xfrm>
                <a:prstGeom prst="line">
                  <a:avLst/>
                </a:prstGeom>
                <a:ln w="6350">
                  <a:solidFill>
                    <a:schemeClr val="accent5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09" name="Straight Connector 108">
                <a:extLst>
                  <a:ext uri="{FF2B5EF4-FFF2-40B4-BE49-F238E27FC236}">
                    <a16:creationId xmlns:a16="http://schemas.microsoft.com/office/drawing/2014/main" id="{F29D13E1-1CEE-4522-8926-BD41D44DDD4F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V="1">
                <a:off x="776178" y="320014"/>
                <a:ext cx="0" cy="6975872"/>
              </a:xfrm>
              <a:prstGeom prst="line">
                <a:avLst/>
              </a:prstGeom>
              <a:ln w="6350">
                <a:solidFill>
                  <a:schemeClr val="accent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00" name="Group 99">
              <a:extLst>
                <a:ext uri="{FF2B5EF4-FFF2-40B4-BE49-F238E27FC236}">
                  <a16:creationId xmlns:a16="http://schemas.microsoft.com/office/drawing/2014/main" id="{74B0EF4B-7537-45FE-AC19-8A3170D9E979}"/>
                </a:ext>
              </a:extLst>
            </p:cNvPr>
            <p:cNvGrpSpPr/>
            <p:nvPr userDrawn="1"/>
          </p:nvGrpSpPr>
          <p:grpSpPr>
            <a:xfrm>
              <a:off x="666752" y="320045"/>
              <a:ext cx="8888761" cy="6858019"/>
              <a:chOff x="666752" y="320045"/>
              <a:chExt cx="8888761" cy="6858019"/>
            </a:xfrm>
          </p:grpSpPr>
          <p:grpSp>
            <p:nvGrpSpPr>
              <p:cNvPr id="101" name="Group 100">
                <a:extLst>
                  <a:ext uri="{FF2B5EF4-FFF2-40B4-BE49-F238E27FC236}">
                    <a16:creationId xmlns:a16="http://schemas.microsoft.com/office/drawing/2014/main" id="{BAA47338-4BAF-4C78-B163-98647A1B1DF2}"/>
                  </a:ext>
                </a:extLst>
              </p:cNvPr>
              <p:cNvGrpSpPr/>
              <p:nvPr userDrawn="1"/>
            </p:nvGrpSpPr>
            <p:grpSpPr>
              <a:xfrm>
                <a:off x="666752" y="320045"/>
                <a:ext cx="8863402" cy="5486409"/>
                <a:chOff x="1051446" y="1897431"/>
                <a:chExt cx="15778444" cy="5486257"/>
              </a:xfrm>
            </p:grpSpPr>
            <p:cxnSp>
              <p:nvCxnSpPr>
                <p:cNvPr id="103" name="Straight Connector 102">
                  <a:extLst>
                    <a:ext uri="{FF2B5EF4-FFF2-40B4-BE49-F238E27FC236}">
                      <a16:creationId xmlns:a16="http://schemas.microsoft.com/office/drawing/2014/main" id="{59020820-6428-47E8-A98E-D71CA5D819B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051446" y="1897431"/>
                  <a:ext cx="15778444" cy="0"/>
                </a:xfrm>
                <a:prstGeom prst="line">
                  <a:avLst/>
                </a:prstGeom>
                <a:ln w="6350">
                  <a:solidFill>
                    <a:schemeClr val="accent5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4" name="Straight Connector 103">
                  <a:extLst>
                    <a:ext uri="{FF2B5EF4-FFF2-40B4-BE49-F238E27FC236}">
                      <a16:creationId xmlns:a16="http://schemas.microsoft.com/office/drawing/2014/main" id="{A94A6F51-6150-419F-B299-360E913245D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051446" y="3269023"/>
                  <a:ext cx="15778444" cy="0"/>
                </a:xfrm>
                <a:prstGeom prst="line">
                  <a:avLst/>
                </a:prstGeom>
                <a:ln w="6350">
                  <a:solidFill>
                    <a:schemeClr val="accent5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5" name="Straight Connector 104">
                  <a:extLst>
                    <a:ext uri="{FF2B5EF4-FFF2-40B4-BE49-F238E27FC236}">
                      <a16:creationId xmlns:a16="http://schemas.microsoft.com/office/drawing/2014/main" id="{DA2DF004-D807-42FF-9140-4BD2396E4B1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051446" y="4640578"/>
                  <a:ext cx="15778444" cy="0"/>
                </a:xfrm>
                <a:prstGeom prst="line">
                  <a:avLst/>
                </a:prstGeom>
                <a:ln w="6350">
                  <a:solidFill>
                    <a:schemeClr val="accent5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6" name="Straight Connector 105">
                  <a:extLst>
                    <a:ext uri="{FF2B5EF4-FFF2-40B4-BE49-F238E27FC236}">
                      <a16:creationId xmlns:a16="http://schemas.microsoft.com/office/drawing/2014/main" id="{AE37CD64-BDE8-4249-8AB7-E5B6487C7D6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051446" y="6012133"/>
                  <a:ext cx="15778444" cy="0"/>
                </a:xfrm>
                <a:prstGeom prst="line">
                  <a:avLst/>
                </a:prstGeom>
                <a:ln w="6350">
                  <a:solidFill>
                    <a:schemeClr val="accent5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7" name="Straight Connector 106">
                  <a:extLst>
                    <a:ext uri="{FF2B5EF4-FFF2-40B4-BE49-F238E27FC236}">
                      <a16:creationId xmlns:a16="http://schemas.microsoft.com/office/drawing/2014/main" id="{0F5D8212-CCCA-4A9F-8256-3BD807F219F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051446" y="7383688"/>
                  <a:ext cx="15778444" cy="0"/>
                </a:xfrm>
                <a:prstGeom prst="line">
                  <a:avLst/>
                </a:prstGeom>
                <a:ln w="6350">
                  <a:solidFill>
                    <a:schemeClr val="accent5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02" name="Straight Connector 101">
                <a:extLst>
                  <a:ext uri="{FF2B5EF4-FFF2-40B4-BE49-F238E27FC236}">
                    <a16:creationId xmlns:a16="http://schemas.microsoft.com/office/drawing/2014/main" id="{25C9BFE6-C1A0-42C7-962C-589CA0EB9CB4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666752" y="7178064"/>
                <a:ext cx="8888761" cy="0"/>
              </a:xfrm>
              <a:prstGeom prst="line">
                <a:avLst/>
              </a:prstGeom>
              <a:ln w="6350">
                <a:solidFill>
                  <a:schemeClr val="accent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4CAAB13B-EC1D-4D2A-86D2-161A6FC54005}"/>
              </a:ext>
            </a:extLst>
          </p:cNvPr>
          <p:cNvGrpSpPr/>
          <p:nvPr userDrawn="1"/>
        </p:nvGrpSpPr>
        <p:grpSpPr>
          <a:xfrm>
            <a:off x="1051531" y="320014"/>
            <a:ext cx="8229660" cy="6858050"/>
            <a:chOff x="1051531" y="320014"/>
            <a:chExt cx="8229660" cy="6858050"/>
          </a:xfrm>
        </p:grpSpPr>
        <p:cxnSp>
          <p:nvCxnSpPr>
            <p:cNvPr id="117" name="Straight Connector 116">
              <a:extLst>
                <a:ext uri="{FF2B5EF4-FFF2-40B4-BE49-F238E27FC236}">
                  <a16:creationId xmlns:a16="http://schemas.microsoft.com/office/drawing/2014/main" id="{408D934D-6F02-4264-820C-25997DE3D00B}"/>
                </a:ext>
              </a:extLst>
            </p:cNvPr>
            <p:cNvCxnSpPr/>
            <p:nvPr userDrawn="1"/>
          </p:nvCxnSpPr>
          <p:spPr>
            <a:xfrm flipV="1">
              <a:off x="1051531" y="320014"/>
              <a:ext cx="0" cy="6858050"/>
            </a:xfrm>
            <a:prstGeom prst="line">
              <a:avLst/>
            </a:prstGeom>
            <a:ln w="3175">
              <a:solidFill>
                <a:schemeClr val="accent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>
              <a:extLst>
                <a:ext uri="{FF2B5EF4-FFF2-40B4-BE49-F238E27FC236}">
                  <a16:creationId xmlns:a16="http://schemas.microsoft.com/office/drawing/2014/main" id="{DFC09F9E-66C6-4475-AE23-A81CD50B1D63}"/>
                </a:ext>
              </a:extLst>
            </p:cNvPr>
            <p:cNvCxnSpPr/>
            <p:nvPr userDrawn="1"/>
          </p:nvCxnSpPr>
          <p:spPr>
            <a:xfrm flipV="1">
              <a:off x="1325853" y="320014"/>
              <a:ext cx="0" cy="6858050"/>
            </a:xfrm>
            <a:prstGeom prst="line">
              <a:avLst/>
            </a:prstGeom>
            <a:ln w="3175">
              <a:solidFill>
                <a:schemeClr val="accent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Straight Connector 118">
              <a:extLst>
                <a:ext uri="{FF2B5EF4-FFF2-40B4-BE49-F238E27FC236}">
                  <a16:creationId xmlns:a16="http://schemas.microsoft.com/office/drawing/2014/main" id="{0CBD9D71-02A5-4816-909C-5643C15301BB}"/>
                </a:ext>
              </a:extLst>
            </p:cNvPr>
            <p:cNvCxnSpPr/>
            <p:nvPr userDrawn="1"/>
          </p:nvCxnSpPr>
          <p:spPr>
            <a:xfrm flipV="1">
              <a:off x="1600175" y="320014"/>
              <a:ext cx="0" cy="6858050"/>
            </a:xfrm>
            <a:prstGeom prst="line">
              <a:avLst/>
            </a:prstGeom>
            <a:ln w="3175">
              <a:solidFill>
                <a:schemeClr val="accent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>
              <a:extLst>
                <a:ext uri="{FF2B5EF4-FFF2-40B4-BE49-F238E27FC236}">
                  <a16:creationId xmlns:a16="http://schemas.microsoft.com/office/drawing/2014/main" id="{A008FAA4-4002-41B9-9933-36C42A268886}"/>
                </a:ext>
              </a:extLst>
            </p:cNvPr>
            <p:cNvCxnSpPr/>
            <p:nvPr userDrawn="1"/>
          </p:nvCxnSpPr>
          <p:spPr>
            <a:xfrm flipV="1">
              <a:off x="1874497" y="320014"/>
              <a:ext cx="0" cy="6858050"/>
            </a:xfrm>
            <a:prstGeom prst="line">
              <a:avLst/>
            </a:prstGeom>
            <a:ln w="3175">
              <a:solidFill>
                <a:schemeClr val="accent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>
              <a:extLst>
                <a:ext uri="{FF2B5EF4-FFF2-40B4-BE49-F238E27FC236}">
                  <a16:creationId xmlns:a16="http://schemas.microsoft.com/office/drawing/2014/main" id="{1DAEFB67-73C5-4040-BAD7-F5CBAC4F42C4}"/>
                </a:ext>
              </a:extLst>
            </p:cNvPr>
            <p:cNvCxnSpPr/>
            <p:nvPr userDrawn="1"/>
          </p:nvCxnSpPr>
          <p:spPr>
            <a:xfrm flipV="1">
              <a:off x="2423141" y="320014"/>
              <a:ext cx="0" cy="6858050"/>
            </a:xfrm>
            <a:prstGeom prst="line">
              <a:avLst/>
            </a:prstGeom>
            <a:ln w="3175">
              <a:solidFill>
                <a:schemeClr val="accent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Straight Connector 121">
              <a:extLst>
                <a:ext uri="{FF2B5EF4-FFF2-40B4-BE49-F238E27FC236}">
                  <a16:creationId xmlns:a16="http://schemas.microsoft.com/office/drawing/2014/main" id="{3625B430-EB8D-40A8-9BC4-3F1F2BF93E8C}"/>
                </a:ext>
              </a:extLst>
            </p:cNvPr>
            <p:cNvCxnSpPr/>
            <p:nvPr userDrawn="1"/>
          </p:nvCxnSpPr>
          <p:spPr>
            <a:xfrm flipV="1">
              <a:off x="2697463" y="320014"/>
              <a:ext cx="0" cy="6858050"/>
            </a:xfrm>
            <a:prstGeom prst="line">
              <a:avLst/>
            </a:prstGeom>
            <a:ln w="3175">
              <a:solidFill>
                <a:schemeClr val="accent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Straight Connector 122">
              <a:extLst>
                <a:ext uri="{FF2B5EF4-FFF2-40B4-BE49-F238E27FC236}">
                  <a16:creationId xmlns:a16="http://schemas.microsoft.com/office/drawing/2014/main" id="{DFFA19DC-E349-47E8-A50F-B26F877FB4EC}"/>
                </a:ext>
              </a:extLst>
            </p:cNvPr>
            <p:cNvCxnSpPr/>
            <p:nvPr userDrawn="1"/>
          </p:nvCxnSpPr>
          <p:spPr>
            <a:xfrm flipV="1">
              <a:off x="2971785" y="320014"/>
              <a:ext cx="0" cy="6858050"/>
            </a:xfrm>
            <a:prstGeom prst="line">
              <a:avLst/>
            </a:prstGeom>
            <a:ln w="3175">
              <a:solidFill>
                <a:schemeClr val="accent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Straight Connector 123">
              <a:extLst>
                <a:ext uri="{FF2B5EF4-FFF2-40B4-BE49-F238E27FC236}">
                  <a16:creationId xmlns:a16="http://schemas.microsoft.com/office/drawing/2014/main" id="{76732822-906B-40D0-B938-6331E64E0B7B}"/>
                </a:ext>
              </a:extLst>
            </p:cNvPr>
            <p:cNvCxnSpPr/>
            <p:nvPr userDrawn="1"/>
          </p:nvCxnSpPr>
          <p:spPr>
            <a:xfrm flipV="1">
              <a:off x="3246107" y="320014"/>
              <a:ext cx="0" cy="6858050"/>
            </a:xfrm>
            <a:prstGeom prst="line">
              <a:avLst/>
            </a:prstGeom>
            <a:ln w="3175">
              <a:solidFill>
                <a:schemeClr val="accent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Straight Connector 124">
              <a:extLst>
                <a:ext uri="{FF2B5EF4-FFF2-40B4-BE49-F238E27FC236}">
                  <a16:creationId xmlns:a16="http://schemas.microsoft.com/office/drawing/2014/main" id="{55DF8DCF-3D76-4777-92D9-B55B996F2268}"/>
                </a:ext>
              </a:extLst>
            </p:cNvPr>
            <p:cNvCxnSpPr/>
            <p:nvPr userDrawn="1"/>
          </p:nvCxnSpPr>
          <p:spPr>
            <a:xfrm flipV="1">
              <a:off x="3794751" y="320014"/>
              <a:ext cx="0" cy="6858050"/>
            </a:xfrm>
            <a:prstGeom prst="line">
              <a:avLst/>
            </a:prstGeom>
            <a:ln w="3175">
              <a:solidFill>
                <a:schemeClr val="accent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Straight Connector 125">
              <a:extLst>
                <a:ext uri="{FF2B5EF4-FFF2-40B4-BE49-F238E27FC236}">
                  <a16:creationId xmlns:a16="http://schemas.microsoft.com/office/drawing/2014/main" id="{3345CA87-6FCA-4112-B765-A477B901D056}"/>
                </a:ext>
              </a:extLst>
            </p:cNvPr>
            <p:cNvCxnSpPr/>
            <p:nvPr userDrawn="1"/>
          </p:nvCxnSpPr>
          <p:spPr>
            <a:xfrm flipV="1">
              <a:off x="4069073" y="320014"/>
              <a:ext cx="0" cy="6858050"/>
            </a:xfrm>
            <a:prstGeom prst="line">
              <a:avLst/>
            </a:prstGeom>
            <a:ln w="3175">
              <a:solidFill>
                <a:schemeClr val="accent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Straight Connector 126">
              <a:extLst>
                <a:ext uri="{FF2B5EF4-FFF2-40B4-BE49-F238E27FC236}">
                  <a16:creationId xmlns:a16="http://schemas.microsoft.com/office/drawing/2014/main" id="{FFDB011E-9607-429A-9CC1-29E4F377F9B4}"/>
                </a:ext>
              </a:extLst>
            </p:cNvPr>
            <p:cNvCxnSpPr/>
            <p:nvPr userDrawn="1"/>
          </p:nvCxnSpPr>
          <p:spPr>
            <a:xfrm flipV="1">
              <a:off x="4343395" y="320014"/>
              <a:ext cx="0" cy="6858050"/>
            </a:xfrm>
            <a:prstGeom prst="line">
              <a:avLst/>
            </a:prstGeom>
            <a:ln w="3175">
              <a:solidFill>
                <a:schemeClr val="accent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Straight Connector 127">
              <a:extLst>
                <a:ext uri="{FF2B5EF4-FFF2-40B4-BE49-F238E27FC236}">
                  <a16:creationId xmlns:a16="http://schemas.microsoft.com/office/drawing/2014/main" id="{D503137F-13C2-48FE-912F-E13473F58AFE}"/>
                </a:ext>
              </a:extLst>
            </p:cNvPr>
            <p:cNvCxnSpPr/>
            <p:nvPr userDrawn="1"/>
          </p:nvCxnSpPr>
          <p:spPr>
            <a:xfrm flipV="1">
              <a:off x="4617717" y="320014"/>
              <a:ext cx="0" cy="6858050"/>
            </a:xfrm>
            <a:prstGeom prst="line">
              <a:avLst/>
            </a:prstGeom>
            <a:ln w="3175">
              <a:solidFill>
                <a:schemeClr val="accent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Straight Connector 128">
              <a:extLst>
                <a:ext uri="{FF2B5EF4-FFF2-40B4-BE49-F238E27FC236}">
                  <a16:creationId xmlns:a16="http://schemas.microsoft.com/office/drawing/2014/main" id="{89E60ADB-D155-4D4B-B176-CCC5EBB653C6}"/>
                </a:ext>
              </a:extLst>
            </p:cNvPr>
            <p:cNvCxnSpPr/>
            <p:nvPr userDrawn="1"/>
          </p:nvCxnSpPr>
          <p:spPr>
            <a:xfrm flipV="1">
              <a:off x="5166361" y="320014"/>
              <a:ext cx="0" cy="6858050"/>
            </a:xfrm>
            <a:prstGeom prst="line">
              <a:avLst/>
            </a:prstGeom>
            <a:ln w="3175">
              <a:solidFill>
                <a:schemeClr val="accent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Straight Connector 129">
              <a:extLst>
                <a:ext uri="{FF2B5EF4-FFF2-40B4-BE49-F238E27FC236}">
                  <a16:creationId xmlns:a16="http://schemas.microsoft.com/office/drawing/2014/main" id="{02A06539-C749-4770-87A5-04F73AD15FB8}"/>
                </a:ext>
              </a:extLst>
            </p:cNvPr>
            <p:cNvCxnSpPr/>
            <p:nvPr userDrawn="1"/>
          </p:nvCxnSpPr>
          <p:spPr>
            <a:xfrm flipV="1">
              <a:off x="5440683" y="320014"/>
              <a:ext cx="0" cy="6858050"/>
            </a:xfrm>
            <a:prstGeom prst="line">
              <a:avLst/>
            </a:prstGeom>
            <a:ln w="3175">
              <a:solidFill>
                <a:schemeClr val="accent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Straight Connector 130">
              <a:extLst>
                <a:ext uri="{FF2B5EF4-FFF2-40B4-BE49-F238E27FC236}">
                  <a16:creationId xmlns:a16="http://schemas.microsoft.com/office/drawing/2014/main" id="{9942B7D3-40BA-4605-BE3A-E2A04A09FEEB}"/>
                </a:ext>
              </a:extLst>
            </p:cNvPr>
            <p:cNvCxnSpPr/>
            <p:nvPr userDrawn="1"/>
          </p:nvCxnSpPr>
          <p:spPr>
            <a:xfrm flipV="1">
              <a:off x="5715005" y="320014"/>
              <a:ext cx="0" cy="6858050"/>
            </a:xfrm>
            <a:prstGeom prst="line">
              <a:avLst/>
            </a:prstGeom>
            <a:ln w="3175">
              <a:solidFill>
                <a:schemeClr val="accent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Straight Connector 131">
              <a:extLst>
                <a:ext uri="{FF2B5EF4-FFF2-40B4-BE49-F238E27FC236}">
                  <a16:creationId xmlns:a16="http://schemas.microsoft.com/office/drawing/2014/main" id="{189F5810-C925-4412-A975-31B3EA000041}"/>
                </a:ext>
              </a:extLst>
            </p:cNvPr>
            <p:cNvCxnSpPr/>
            <p:nvPr userDrawn="1"/>
          </p:nvCxnSpPr>
          <p:spPr>
            <a:xfrm flipV="1">
              <a:off x="5989327" y="320014"/>
              <a:ext cx="0" cy="6858050"/>
            </a:xfrm>
            <a:prstGeom prst="line">
              <a:avLst/>
            </a:prstGeom>
            <a:ln w="3175">
              <a:solidFill>
                <a:schemeClr val="accent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Straight Connector 132">
              <a:extLst>
                <a:ext uri="{FF2B5EF4-FFF2-40B4-BE49-F238E27FC236}">
                  <a16:creationId xmlns:a16="http://schemas.microsoft.com/office/drawing/2014/main" id="{124A7083-70FA-4DF4-B4E5-FCB64A69F4B0}"/>
                </a:ext>
              </a:extLst>
            </p:cNvPr>
            <p:cNvCxnSpPr/>
            <p:nvPr userDrawn="1"/>
          </p:nvCxnSpPr>
          <p:spPr>
            <a:xfrm flipV="1">
              <a:off x="6537971" y="320014"/>
              <a:ext cx="0" cy="6858050"/>
            </a:xfrm>
            <a:prstGeom prst="line">
              <a:avLst/>
            </a:prstGeom>
            <a:ln w="3175">
              <a:solidFill>
                <a:schemeClr val="accent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Straight Connector 133">
              <a:extLst>
                <a:ext uri="{FF2B5EF4-FFF2-40B4-BE49-F238E27FC236}">
                  <a16:creationId xmlns:a16="http://schemas.microsoft.com/office/drawing/2014/main" id="{3CA26B25-036B-4F74-97F8-A369F22BAACC}"/>
                </a:ext>
              </a:extLst>
            </p:cNvPr>
            <p:cNvCxnSpPr/>
            <p:nvPr userDrawn="1"/>
          </p:nvCxnSpPr>
          <p:spPr>
            <a:xfrm flipV="1">
              <a:off x="6812293" y="320014"/>
              <a:ext cx="0" cy="6858050"/>
            </a:xfrm>
            <a:prstGeom prst="line">
              <a:avLst/>
            </a:prstGeom>
            <a:ln w="3175">
              <a:solidFill>
                <a:schemeClr val="accent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Straight Connector 134">
              <a:extLst>
                <a:ext uri="{FF2B5EF4-FFF2-40B4-BE49-F238E27FC236}">
                  <a16:creationId xmlns:a16="http://schemas.microsoft.com/office/drawing/2014/main" id="{A70A8EC7-BFEF-41F4-849A-3333727DF397}"/>
                </a:ext>
              </a:extLst>
            </p:cNvPr>
            <p:cNvCxnSpPr/>
            <p:nvPr userDrawn="1"/>
          </p:nvCxnSpPr>
          <p:spPr>
            <a:xfrm flipV="1">
              <a:off x="7086615" y="320014"/>
              <a:ext cx="0" cy="6858050"/>
            </a:xfrm>
            <a:prstGeom prst="line">
              <a:avLst/>
            </a:prstGeom>
            <a:ln w="3175">
              <a:solidFill>
                <a:schemeClr val="accent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Straight Connector 135">
              <a:extLst>
                <a:ext uri="{FF2B5EF4-FFF2-40B4-BE49-F238E27FC236}">
                  <a16:creationId xmlns:a16="http://schemas.microsoft.com/office/drawing/2014/main" id="{BF80F79F-8E31-448D-9371-5928A7B6E7D6}"/>
                </a:ext>
              </a:extLst>
            </p:cNvPr>
            <p:cNvCxnSpPr/>
            <p:nvPr userDrawn="1"/>
          </p:nvCxnSpPr>
          <p:spPr>
            <a:xfrm flipV="1">
              <a:off x="7360937" y="320014"/>
              <a:ext cx="0" cy="6858050"/>
            </a:xfrm>
            <a:prstGeom prst="line">
              <a:avLst/>
            </a:prstGeom>
            <a:ln w="3175">
              <a:solidFill>
                <a:schemeClr val="accent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Straight Connector 136">
              <a:extLst>
                <a:ext uri="{FF2B5EF4-FFF2-40B4-BE49-F238E27FC236}">
                  <a16:creationId xmlns:a16="http://schemas.microsoft.com/office/drawing/2014/main" id="{B9FD2E52-95EC-49D3-9618-3A45964F8121}"/>
                </a:ext>
              </a:extLst>
            </p:cNvPr>
            <p:cNvCxnSpPr/>
            <p:nvPr userDrawn="1"/>
          </p:nvCxnSpPr>
          <p:spPr>
            <a:xfrm flipV="1">
              <a:off x="7909581" y="320014"/>
              <a:ext cx="0" cy="6858050"/>
            </a:xfrm>
            <a:prstGeom prst="line">
              <a:avLst/>
            </a:prstGeom>
            <a:ln w="3175">
              <a:solidFill>
                <a:schemeClr val="accent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Straight Connector 137">
              <a:extLst>
                <a:ext uri="{FF2B5EF4-FFF2-40B4-BE49-F238E27FC236}">
                  <a16:creationId xmlns:a16="http://schemas.microsoft.com/office/drawing/2014/main" id="{C98852A3-AA79-4C81-845B-2DDD19638C43}"/>
                </a:ext>
              </a:extLst>
            </p:cNvPr>
            <p:cNvCxnSpPr/>
            <p:nvPr userDrawn="1"/>
          </p:nvCxnSpPr>
          <p:spPr>
            <a:xfrm flipV="1">
              <a:off x="8183903" y="320014"/>
              <a:ext cx="0" cy="6858050"/>
            </a:xfrm>
            <a:prstGeom prst="line">
              <a:avLst/>
            </a:prstGeom>
            <a:ln w="3175">
              <a:solidFill>
                <a:schemeClr val="accent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Straight Connector 138">
              <a:extLst>
                <a:ext uri="{FF2B5EF4-FFF2-40B4-BE49-F238E27FC236}">
                  <a16:creationId xmlns:a16="http://schemas.microsoft.com/office/drawing/2014/main" id="{3A819D22-D8E8-46AB-82BA-C66DA3FDB894}"/>
                </a:ext>
              </a:extLst>
            </p:cNvPr>
            <p:cNvCxnSpPr/>
            <p:nvPr userDrawn="1"/>
          </p:nvCxnSpPr>
          <p:spPr>
            <a:xfrm flipV="1">
              <a:off x="8458225" y="320014"/>
              <a:ext cx="0" cy="6858050"/>
            </a:xfrm>
            <a:prstGeom prst="line">
              <a:avLst/>
            </a:prstGeom>
            <a:ln w="3175">
              <a:solidFill>
                <a:schemeClr val="accent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Straight Connector 139">
              <a:extLst>
                <a:ext uri="{FF2B5EF4-FFF2-40B4-BE49-F238E27FC236}">
                  <a16:creationId xmlns:a16="http://schemas.microsoft.com/office/drawing/2014/main" id="{5D8D7889-9535-4C06-BF78-E2465CFB0199}"/>
                </a:ext>
              </a:extLst>
            </p:cNvPr>
            <p:cNvCxnSpPr/>
            <p:nvPr userDrawn="1"/>
          </p:nvCxnSpPr>
          <p:spPr>
            <a:xfrm flipV="1">
              <a:off x="8732547" y="320014"/>
              <a:ext cx="0" cy="6858050"/>
            </a:xfrm>
            <a:prstGeom prst="line">
              <a:avLst/>
            </a:prstGeom>
            <a:ln w="3175">
              <a:solidFill>
                <a:schemeClr val="accent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Straight Connector 140">
              <a:extLst>
                <a:ext uri="{FF2B5EF4-FFF2-40B4-BE49-F238E27FC236}">
                  <a16:creationId xmlns:a16="http://schemas.microsoft.com/office/drawing/2014/main" id="{DD62A30A-5210-479D-ACC6-57B7CE9CA055}"/>
                </a:ext>
              </a:extLst>
            </p:cNvPr>
            <p:cNvCxnSpPr/>
            <p:nvPr userDrawn="1"/>
          </p:nvCxnSpPr>
          <p:spPr>
            <a:xfrm flipV="1">
              <a:off x="9281191" y="320014"/>
              <a:ext cx="0" cy="6858050"/>
            </a:xfrm>
            <a:prstGeom prst="line">
              <a:avLst/>
            </a:prstGeom>
            <a:ln w="3175">
              <a:solidFill>
                <a:schemeClr val="accent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2" name="Group 141">
            <a:extLst>
              <a:ext uri="{FF2B5EF4-FFF2-40B4-BE49-F238E27FC236}">
                <a16:creationId xmlns:a16="http://schemas.microsoft.com/office/drawing/2014/main" id="{74EBC897-15EE-4707-9FA9-5416E3A8A0EB}"/>
              </a:ext>
            </a:extLst>
          </p:cNvPr>
          <p:cNvGrpSpPr/>
          <p:nvPr userDrawn="1"/>
        </p:nvGrpSpPr>
        <p:grpSpPr>
          <a:xfrm rot="5400000">
            <a:off x="2011658" y="-640113"/>
            <a:ext cx="6309406" cy="8778304"/>
            <a:chOff x="1051531" y="320014"/>
            <a:chExt cx="6309406" cy="6858050"/>
          </a:xfrm>
        </p:grpSpPr>
        <p:cxnSp>
          <p:nvCxnSpPr>
            <p:cNvPr id="143" name="Straight Connector 142">
              <a:extLst>
                <a:ext uri="{FF2B5EF4-FFF2-40B4-BE49-F238E27FC236}">
                  <a16:creationId xmlns:a16="http://schemas.microsoft.com/office/drawing/2014/main" id="{7D96B132-5218-4AE5-A206-0EDD42C84160}"/>
                </a:ext>
              </a:extLst>
            </p:cNvPr>
            <p:cNvCxnSpPr/>
            <p:nvPr userDrawn="1"/>
          </p:nvCxnSpPr>
          <p:spPr>
            <a:xfrm flipV="1">
              <a:off x="1051531" y="320014"/>
              <a:ext cx="0" cy="6858050"/>
            </a:xfrm>
            <a:prstGeom prst="line">
              <a:avLst/>
            </a:prstGeom>
            <a:ln w="3175">
              <a:solidFill>
                <a:schemeClr val="accent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Straight Connector 143">
              <a:extLst>
                <a:ext uri="{FF2B5EF4-FFF2-40B4-BE49-F238E27FC236}">
                  <a16:creationId xmlns:a16="http://schemas.microsoft.com/office/drawing/2014/main" id="{3310ABEF-3DFC-43E6-A375-00D57186B6D6}"/>
                </a:ext>
              </a:extLst>
            </p:cNvPr>
            <p:cNvCxnSpPr/>
            <p:nvPr userDrawn="1"/>
          </p:nvCxnSpPr>
          <p:spPr>
            <a:xfrm flipV="1">
              <a:off x="1325853" y="320014"/>
              <a:ext cx="0" cy="6858050"/>
            </a:xfrm>
            <a:prstGeom prst="line">
              <a:avLst/>
            </a:prstGeom>
            <a:ln w="3175">
              <a:solidFill>
                <a:schemeClr val="accent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Connector 144">
              <a:extLst>
                <a:ext uri="{FF2B5EF4-FFF2-40B4-BE49-F238E27FC236}">
                  <a16:creationId xmlns:a16="http://schemas.microsoft.com/office/drawing/2014/main" id="{3266300D-77C0-4AF5-98D4-F6DB19E24053}"/>
                </a:ext>
              </a:extLst>
            </p:cNvPr>
            <p:cNvCxnSpPr/>
            <p:nvPr userDrawn="1"/>
          </p:nvCxnSpPr>
          <p:spPr>
            <a:xfrm flipV="1">
              <a:off x="1600175" y="320014"/>
              <a:ext cx="0" cy="6858050"/>
            </a:xfrm>
            <a:prstGeom prst="line">
              <a:avLst/>
            </a:prstGeom>
            <a:ln w="3175">
              <a:solidFill>
                <a:schemeClr val="accent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6" name="Straight Connector 145">
              <a:extLst>
                <a:ext uri="{FF2B5EF4-FFF2-40B4-BE49-F238E27FC236}">
                  <a16:creationId xmlns:a16="http://schemas.microsoft.com/office/drawing/2014/main" id="{FB28BAEC-7A55-4716-B72C-7EA2ABB5B515}"/>
                </a:ext>
              </a:extLst>
            </p:cNvPr>
            <p:cNvCxnSpPr/>
            <p:nvPr userDrawn="1"/>
          </p:nvCxnSpPr>
          <p:spPr>
            <a:xfrm flipV="1">
              <a:off x="1874497" y="320014"/>
              <a:ext cx="0" cy="6858050"/>
            </a:xfrm>
            <a:prstGeom prst="line">
              <a:avLst/>
            </a:prstGeom>
            <a:ln w="3175">
              <a:solidFill>
                <a:schemeClr val="accent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7" name="Straight Connector 146">
              <a:extLst>
                <a:ext uri="{FF2B5EF4-FFF2-40B4-BE49-F238E27FC236}">
                  <a16:creationId xmlns:a16="http://schemas.microsoft.com/office/drawing/2014/main" id="{20422F79-DC9C-476C-B1DA-5976BFEEDE17}"/>
                </a:ext>
              </a:extLst>
            </p:cNvPr>
            <p:cNvCxnSpPr/>
            <p:nvPr userDrawn="1"/>
          </p:nvCxnSpPr>
          <p:spPr>
            <a:xfrm flipV="1">
              <a:off x="2423141" y="320014"/>
              <a:ext cx="0" cy="6858050"/>
            </a:xfrm>
            <a:prstGeom prst="line">
              <a:avLst/>
            </a:prstGeom>
            <a:ln w="3175">
              <a:solidFill>
                <a:schemeClr val="accent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8" name="Straight Connector 147">
              <a:extLst>
                <a:ext uri="{FF2B5EF4-FFF2-40B4-BE49-F238E27FC236}">
                  <a16:creationId xmlns:a16="http://schemas.microsoft.com/office/drawing/2014/main" id="{B48BFE90-4947-4675-BF28-5BB4CE907540}"/>
                </a:ext>
              </a:extLst>
            </p:cNvPr>
            <p:cNvCxnSpPr/>
            <p:nvPr userDrawn="1"/>
          </p:nvCxnSpPr>
          <p:spPr>
            <a:xfrm flipV="1">
              <a:off x="2697463" y="320014"/>
              <a:ext cx="0" cy="6858050"/>
            </a:xfrm>
            <a:prstGeom prst="line">
              <a:avLst/>
            </a:prstGeom>
            <a:ln w="3175">
              <a:solidFill>
                <a:schemeClr val="accent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9" name="Straight Connector 148">
              <a:extLst>
                <a:ext uri="{FF2B5EF4-FFF2-40B4-BE49-F238E27FC236}">
                  <a16:creationId xmlns:a16="http://schemas.microsoft.com/office/drawing/2014/main" id="{BB463556-D8B6-4196-9168-88325967EC49}"/>
                </a:ext>
              </a:extLst>
            </p:cNvPr>
            <p:cNvCxnSpPr/>
            <p:nvPr userDrawn="1"/>
          </p:nvCxnSpPr>
          <p:spPr>
            <a:xfrm flipV="1">
              <a:off x="2971785" y="320014"/>
              <a:ext cx="0" cy="6858050"/>
            </a:xfrm>
            <a:prstGeom prst="line">
              <a:avLst/>
            </a:prstGeom>
            <a:ln w="3175">
              <a:solidFill>
                <a:schemeClr val="accent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" name="Straight Connector 149">
              <a:extLst>
                <a:ext uri="{FF2B5EF4-FFF2-40B4-BE49-F238E27FC236}">
                  <a16:creationId xmlns:a16="http://schemas.microsoft.com/office/drawing/2014/main" id="{0D1E6718-AC3A-42C5-9B54-602273A16C70}"/>
                </a:ext>
              </a:extLst>
            </p:cNvPr>
            <p:cNvCxnSpPr/>
            <p:nvPr userDrawn="1"/>
          </p:nvCxnSpPr>
          <p:spPr>
            <a:xfrm flipV="1">
              <a:off x="3246107" y="320014"/>
              <a:ext cx="0" cy="6858050"/>
            </a:xfrm>
            <a:prstGeom prst="line">
              <a:avLst/>
            </a:prstGeom>
            <a:ln w="3175">
              <a:solidFill>
                <a:schemeClr val="accent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1" name="Straight Connector 150">
              <a:extLst>
                <a:ext uri="{FF2B5EF4-FFF2-40B4-BE49-F238E27FC236}">
                  <a16:creationId xmlns:a16="http://schemas.microsoft.com/office/drawing/2014/main" id="{E2877790-B4BA-4BE6-AB3A-8FDE92C39050}"/>
                </a:ext>
              </a:extLst>
            </p:cNvPr>
            <p:cNvCxnSpPr/>
            <p:nvPr userDrawn="1"/>
          </p:nvCxnSpPr>
          <p:spPr>
            <a:xfrm flipV="1">
              <a:off x="3794751" y="320014"/>
              <a:ext cx="0" cy="6858050"/>
            </a:xfrm>
            <a:prstGeom prst="line">
              <a:avLst/>
            </a:prstGeom>
            <a:ln w="3175">
              <a:solidFill>
                <a:schemeClr val="accent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2" name="Straight Connector 151">
              <a:extLst>
                <a:ext uri="{FF2B5EF4-FFF2-40B4-BE49-F238E27FC236}">
                  <a16:creationId xmlns:a16="http://schemas.microsoft.com/office/drawing/2014/main" id="{EE0C7721-81B9-4AE0-9BCE-F863B39B1760}"/>
                </a:ext>
              </a:extLst>
            </p:cNvPr>
            <p:cNvCxnSpPr/>
            <p:nvPr userDrawn="1"/>
          </p:nvCxnSpPr>
          <p:spPr>
            <a:xfrm flipV="1">
              <a:off x="4069073" y="320014"/>
              <a:ext cx="0" cy="6858050"/>
            </a:xfrm>
            <a:prstGeom prst="line">
              <a:avLst/>
            </a:prstGeom>
            <a:ln w="3175">
              <a:solidFill>
                <a:schemeClr val="accent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3" name="Straight Connector 152">
              <a:extLst>
                <a:ext uri="{FF2B5EF4-FFF2-40B4-BE49-F238E27FC236}">
                  <a16:creationId xmlns:a16="http://schemas.microsoft.com/office/drawing/2014/main" id="{D16CE63A-452A-48B3-BF32-5FBC9B8E2EC5}"/>
                </a:ext>
              </a:extLst>
            </p:cNvPr>
            <p:cNvCxnSpPr/>
            <p:nvPr userDrawn="1"/>
          </p:nvCxnSpPr>
          <p:spPr>
            <a:xfrm flipV="1">
              <a:off x="4343395" y="320014"/>
              <a:ext cx="0" cy="6858050"/>
            </a:xfrm>
            <a:prstGeom prst="line">
              <a:avLst/>
            </a:prstGeom>
            <a:ln w="3175">
              <a:solidFill>
                <a:schemeClr val="accent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4" name="Straight Connector 153">
              <a:extLst>
                <a:ext uri="{FF2B5EF4-FFF2-40B4-BE49-F238E27FC236}">
                  <a16:creationId xmlns:a16="http://schemas.microsoft.com/office/drawing/2014/main" id="{00F02ED7-B898-4062-9176-D360839D2B90}"/>
                </a:ext>
              </a:extLst>
            </p:cNvPr>
            <p:cNvCxnSpPr/>
            <p:nvPr userDrawn="1"/>
          </p:nvCxnSpPr>
          <p:spPr>
            <a:xfrm flipV="1">
              <a:off x="4617717" y="320014"/>
              <a:ext cx="0" cy="6858050"/>
            </a:xfrm>
            <a:prstGeom prst="line">
              <a:avLst/>
            </a:prstGeom>
            <a:ln w="3175">
              <a:solidFill>
                <a:schemeClr val="accent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5" name="Straight Connector 154">
              <a:extLst>
                <a:ext uri="{FF2B5EF4-FFF2-40B4-BE49-F238E27FC236}">
                  <a16:creationId xmlns:a16="http://schemas.microsoft.com/office/drawing/2014/main" id="{5DCEEA8D-5CF8-4338-A4D6-594C08A43E3C}"/>
                </a:ext>
              </a:extLst>
            </p:cNvPr>
            <p:cNvCxnSpPr/>
            <p:nvPr userDrawn="1"/>
          </p:nvCxnSpPr>
          <p:spPr>
            <a:xfrm flipV="1">
              <a:off x="5166361" y="320014"/>
              <a:ext cx="0" cy="6858050"/>
            </a:xfrm>
            <a:prstGeom prst="line">
              <a:avLst/>
            </a:prstGeom>
            <a:ln w="3175">
              <a:solidFill>
                <a:schemeClr val="accent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6" name="Straight Connector 155">
              <a:extLst>
                <a:ext uri="{FF2B5EF4-FFF2-40B4-BE49-F238E27FC236}">
                  <a16:creationId xmlns:a16="http://schemas.microsoft.com/office/drawing/2014/main" id="{9C312DB4-D954-4963-BB7D-3369FAB6BDB8}"/>
                </a:ext>
              </a:extLst>
            </p:cNvPr>
            <p:cNvCxnSpPr/>
            <p:nvPr userDrawn="1"/>
          </p:nvCxnSpPr>
          <p:spPr>
            <a:xfrm flipV="1">
              <a:off x="5440683" y="320014"/>
              <a:ext cx="0" cy="6858050"/>
            </a:xfrm>
            <a:prstGeom prst="line">
              <a:avLst/>
            </a:prstGeom>
            <a:ln w="3175">
              <a:solidFill>
                <a:schemeClr val="accent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7" name="Straight Connector 156">
              <a:extLst>
                <a:ext uri="{FF2B5EF4-FFF2-40B4-BE49-F238E27FC236}">
                  <a16:creationId xmlns:a16="http://schemas.microsoft.com/office/drawing/2014/main" id="{AF22BCAD-BA3C-4365-B3B1-03C004B7FF9F}"/>
                </a:ext>
              </a:extLst>
            </p:cNvPr>
            <p:cNvCxnSpPr/>
            <p:nvPr userDrawn="1"/>
          </p:nvCxnSpPr>
          <p:spPr>
            <a:xfrm flipV="1">
              <a:off x="5715005" y="320014"/>
              <a:ext cx="0" cy="6858050"/>
            </a:xfrm>
            <a:prstGeom prst="line">
              <a:avLst/>
            </a:prstGeom>
            <a:ln w="3175">
              <a:solidFill>
                <a:schemeClr val="accent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8" name="Straight Connector 157">
              <a:extLst>
                <a:ext uri="{FF2B5EF4-FFF2-40B4-BE49-F238E27FC236}">
                  <a16:creationId xmlns:a16="http://schemas.microsoft.com/office/drawing/2014/main" id="{53C82DF6-93D0-4B88-A03F-8A6F1CFFCCE9}"/>
                </a:ext>
              </a:extLst>
            </p:cNvPr>
            <p:cNvCxnSpPr/>
            <p:nvPr userDrawn="1"/>
          </p:nvCxnSpPr>
          <p:spPr>
            <a:xfrm flipV="1">
              <a:off x="5989327" y="320014"/>
              <a:ext cx="0" cy="6858050"/>
            </a:xfrm>
            <a:prstGeom prst="line">
              <a:avLst/>
            </a:prstGeom>
            <a:ln w="3175">
              <a:solidFill>
                <a:schemeClr val="accent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9" name="Straight Connector 158">
              <a:extLst>
                <a:ext uri="{FF2B5EF4-FFF2-40B4-BE49-F238E27FC236}">
                  <a16:creationId xmlns:a16="http://schemas.microsoft.com/office/drawing/2014/main" id="{4DD22974-BC1E-4D52-92D7-AA7E45686AD3}"/>
                </a:ext>
              </a:extLst>
            </p:cNvPr>
            <p:cNvCxnSpPr/>
            <p:nvPr userDrawn="1"/>
          </p:nvCxnSpPr>
          <p:spPr>
            <a:xfrm flipV="1">
              <a:off x="6537971" y="320014"/>
              <a:ext cx="0" cy="6858050"/>
            </a:xfrm>
            <a:prstGeom prst="line">
              <a:avLst/>
            </a:prstGeom>
            <a:ln w="3175">
              <a:solidFill>
                <a:schemeClr val="accent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0" name="Straight Connector 159">
              <a:extLst>
                <a:ext uri="{FF2B5EF4-FFF2-40B4-BE49-F238E27FC236}">
                  <a16:creationId xmlns:a16="http://schemas.microsoft.com/office/drawing/2014/main" id="{DD3BE524-DFAB-44A8-8A66-1E7AB684CC8E}"/>
                </a:ext>
              </a:extLst>
            </p:cNvPr>
            <p:cNvCxnSpPr/>
            <p:nvPr userDrawn="1"/>
          </p:nvCxnSpPr>
          <p:spPr>
            <a:xfrm flipV="1">
              <a:off x="6812293" y="320014"/>
              <a:ext cx="0" cy="6858050"/>
            </a:xfrm>
            <a:prstGeom prst="line">
              <a:avLst/>
            </a:prstGeom>
            <a:ln w="3175">
              <a:solidFill>
                <a:schemeClr val="accent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1" name="Straight Connector 160">
              <a:extLst>
                <a:ext uri="{FF2B5EF4-FFF2-40B4-BE49-F238E27FC236}">
                  <a16:creationId xmlns:a16="http://schemas.microsoft.com/office/drawing/2014/main" id="{3C3A4D9A-C13A-4594-B018-6CBC85FCE6FC}"/>
                </a:ext>
              </a:extLst>
            </p:cNvPr>
            <p:cNvCxnSpPr/>
            <p:nvPr userDrawn="1"/>
          </p:nvCxnSpPr>
          <p:spPr>
            <a:xfrm flipV="1">
              <a:off x="7086615" y="320014"/>
              <a:ext cx="0" cy="6858050"/>
            </a:xfrm>
            <a:prstGeom prst="line">
              <a:avLst/>
            </a:prstGeom>
            <a:ln w="3175">
              <a:solidFill>
                <a:schemeClr val="accent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2" name="Straight Connector 161">
              <a:extLst>
                <a:ext uri="{FF2B5EF4-FFF2-40B4-BE49-F238E27FC236}">
                  <a16:creationId xmlns:a16="http://schemas.microsoft.com/office/drawing/2014/main" id="{F4C91D37-6F5E-4926-A1DB-3E23E7DB16C1}"/>
                </a:ext>
              </a:extLst>
            </p:cNvPr>
            <p:cNvCxnSpPr/>
            <p:nvPr userDrawn="1"/>
          </p:nvCxnSpPr>
          <p:spPr>
            <a:xfrm flipV="1">
              <a:off x="7360937" y="320014"/>
              <a:ext cx="0" cy="6858050"/>
            </a:xfrm>
            <a:prstGeom prst="line">
              <a:avLst/>
            </a:prstGeom>
            <a:ln w="3175">
              <a:solidFill>
                <a:schemeClr val="accent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4" name="TextBox 163">
            <a:extLst>
              <a:ext uri="{FF2B5EF4-FFF2-40B4-BE49-F238E27FC236}">
                <a16:creationId xmlns:a16="http://schemas.microsoft.com/office/drawing/2014/main" id="{A139D5FC-197F-4540-8BEF-79542630B7D1}"/>
              </a:ext>
            </a:extLst>
          </p:cNvPr>
          <p:cNvSpPr txBox="1"/>
          <p:nvPr userDrawn="1"/>
        </p:nvSpPr>
        <p:spPr>
          <a:xfrm>
            <a:off x="8270082" y="6968906"/>
            <a:ext cx="1157113" cy="159484"/>
          </a:xfrm>
          <a:prstGeom prst="rect">
            <a:avLst/>
          </a:prstGeom>
          <a:solidFill>
            <a:schemeClr val="bg1"/>
          </a:solidFill>
        </p:spPr>
        <p:txBody>
          <a:bodyPr vert="horz" wrap="none" lIns="91440" tIns="45720" rIns="91440" bIns="45720" rtlCol="0" anchor="ctr">
            <a:noAutofit/>
          </a:bodyPr>
          <a:lstStyle/>
          <a:p>
            <a:pPr algn="ctr"/>
            <a:r>
              <a:rPr lang="en-US" sz="12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Scale 0.30”=1’</a:t>
            </a:r>
          </a:p>
        </p:txBody>
      </p:sp>
    </p:spTree>
    <p:extLst>
      <p:ext uri="{BB962C8B-B14F-4D97-AF65-F5344CB8AC3E}">
        <p14:creationId xmlns:p14="http://schemas.microsoft.com/office/powerpoint/2010/main" val="138301356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82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ags" Target="../tags/tag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ags" Target="../tags/tag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314325" y="271132"/>
            <a:ext cx="9429750" cy="56311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  <p:custDataLst>
              <p:tags r:id="rId7"/>
            </p:custDataLst>
          </p:nvPr>
        </p:nvSpPr>
        <p:spPr>
          <a:xfrm>
            <a:off x="314325" y="1068375"/>
            <a:ext cx="9429750" cy="618586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9622216" y="7488369"/>
            <a:ext cx="436185" cy="28403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/>
                </a:solidFill>
              </a:defRPr>
            </a:lvl1pPr>
          </a:lstStyle>
          <a:p>
            <a:fld id="{EDC22414-9B8C-4583-82C1-C2252E7DD7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8267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  <p:sldLayoutId id="2147483720" r:id="rId2"/>
    <p:sldLayoutId id="2147483725" r:id="rId3"/>
    <p:sldLayoutId id="2147483724" r:id="rId4"/>
  </p:sldLayoutIdLst>
  <p:hf hdr="0" ftr="0" dt="0"/>
  <p:txStyles>
    <p:titleStyle>
      <a:lvl1pPr algn="l" defTabSz="1310816" rtl="0" eaLnBrk="1" latinLnBrk="0" hangingPunct="1">
        <a:lnSpc>
          <a:spcPct val="100000"/>
        </a:lnSpc>
        <a:spcBef>
          <a:spcPct val="0"/>
        </a:spcBef>
        <a:buNone/>
        <a:defRPr sz="4400" b="1" i="0" u="none" kern="1200">
          <a:solidFill>
            <a:schemeClr val="tx1"/>
          </a:solidFill>
          <a:latin typeface="+mj-lt"/>
          <a:ea typeface="+mj-ea"/>
          <a:cs typeface="Arial" panose="020B0604020202020204" pitchFamily="34" charset="0"/>
        </a:defRPr>
      </a:lvl1pPr>
    </p:titleStyle>
    <p:bodyStyle>
      <a:lvl1pPr marL="457200" indent="-457200" algn="l" defTabSz="4572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tabLst>
          <a:tab pos="457200" algn="l"/>
        </a:tabLst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indent="-457200" algn="l" defTabSz="1310816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2400" b="0" i="0" u="none" kern="1200">
          <a:solidFill>
            <a:schemeClr val="tx1"/>
          </a:solidFill>
          <a:latin typeface="+mn-lt"/>
          <a:ea typeface="+mn-ea"/>
          <a:cs typeface="+mn-cs"/>
        </a:defRPr>
      </a:lvl2pPr>
      <a:lvl3pPr marL="1310820" indent="0" algn="l" defTabSz="1310816" rtl="0" eaLnBrk="1" latinLnBrk="0" hangingPunct="1">
        <a:lnSpc>
          <a:spcPct val="90000"/>
        </a:lnSpc>
        <a:spcBef>
          <a:spcPts val="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966226" indent="0" algn="l" defTabSz="1310816" rtl="0" eaLnBrk="1" latinLnBrk="0" hangingPunct="1">
        <a:lnSpc>
          <a:spcPct val="90000"/>
        </a:lnSpc>
        <a:spcBef>
          <a:spcPts val="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621632" indent="0" algn="l" defTabSz="1310816" rtl="0" eaLnBrk="1" latinLnBrk="0" hangingPunct="1">
        <a:lnSpc>
          <a:spcPct val="90000"/>
        </a:lnSpc>
        <a:spcBef>
          <a:spcPts val="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3604742" indent="-327702" algn="l" defTabSz="1310816" rtl="0" eaLnBrk="1" latinLnBrk="0" hangingPunct="1">
        <a:lnSpc>
          <a:spcPct val="90000"/>
        </a:lnSpc>
        <a:spcBef>
          <a:spcPts val="717"/>
        </a:spcBef>
        <a:buFont typeface="Arial" panose="020B0604020202020204" pitchFamily="34" charset="0"/>
        <a:buChar char="•"/>
        <a:defRPr sz="2580" kern="1200">
          <a:solidFill>
            <a:schemeClr val="tx1"/>
          </a:solidFill>
          <a:latin typeface="+mn-lt"/>
          <a:ea typeface="+mn-ea"/>
          <a:cs typeface="+mn-cs"/>
        </a:defRPr>
      </a:lvl6pPr>
      <a:lvl7pPr marL="4260150" indent="-327702" algn="l" defTabSz="1310816" rtl="0" eaLnBrk="1" latinLnBrk="0" hangingPunct="1">
        <a:lnSpc>
          <a:spcPct val="90000"/>
        </a:lnSpc>
        <a:spcBef>
          <a:spcPts val="717"/>
        </a:spcBef>
        <a:buFont typeface="Arial" panose="020B0604020202020204" pitchFamily="34" charset="0"/>
        <a:buChar char="•"/>
        <a:defRPr sz="2580" kern="1200">
          <a:solidFill>
            <a:schemeClr val="tx1"/>
          </a:solidFill>
          <a:latin typeface="+mn-lt"/>
          <a:ea typeface="+mn-ea"/>
          <a:cs typeface="+mn-cs"/>
        </a:defRPr>
      </a:lvl7pPr>
      <a:lvl8pPr marL="4915559" indent="-327702" algn="l" defTabSz="1310816" rtl="0" eaLnBrk="1" latinLnBrk="0" hangingPunct="1">
        <a:lnSpc>
          <a:spcPct val="90000"/>
        </a:lnSpc>
        <a:spcBef>
          <a:spcPts val="717"/>
        </a:spcBef>
        <a:buFont typeface="Arial" panose="020B0604020202020204" pitchFamily="34" charset="0"/>
        <a:buChar char="•"/>
        <a:defRPr sz="2580" kern="1200">
          <a:solidFill>
            <a:schemeClr val="tx1"/>
          </a:solidFill>
          <a:latin typeface="+mn-lt"/>
          <a:ea typeface="+mn-ea"/>
          <a:cs typeface="+mn-cs"/>
        </a:defRPr>
      </a:lvl8pPr>
      <a:lvl9pPr marL="5570965" indent="-327702" algn="l" defTabSz="1310816" rtl="0" eaLnBrk="1" latinLnBrk="0" hangingPunct="1">
        <a:lnSpc>
          <a:spcPct val="90000"/>
        </a:lnSpc>
        <a:spcBef>
          <a:spcPts val="717"/>
        </a:spcBef>
        <a:buFont typeface="Arial" panose="020B0604020202020204" pitchFamily="34" charset="0"/>
        <a:buChar char="•"/>
        <a:defRPr sz="258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10816" rtl="0" eaLnBrk="1" latinLnBrk="0" hangingPunct="1">
        <a:defRPr sz="2580" kern="1200">
          <a:solidFill>
            <a:schemeClr val="tx1"/>
          </a:solidFill>
          <a:latin typeface="+mn-lt"/>
          <a:ea typeface="+mn-ea"/>
          <a:cs typeface="+mn-cs"/>
        </a:defRPr>
      </a:lvl1pPr>
      <a:lvl2pPr marL="655408" algn="l" defTabSz="1310816" rtl="0" eaLnBrk="1" latinLnBrk="0" hangingPunct="1">
        <a:defRPr sz="2580" kern="1200">
          <a:solidFill>
            <a:schemeClr val="tx1"/>
          </a:solidFill>
          <a:latin typeface="+mn-lt"/>
          <a:ea typeface="+mn-ea"/>
          <a:cs typeface="+mn-cs"/>
        </a:defRPr>
      </a:lvl2pPr>
      <a:lvl3pPr marL="1310816" algn="l" defTabSz="1310816" rtl="0" eaLnBrk="1" latinLnBrk="0" hangingPunct="1">
        <a:defRPr sz="2580" kern="1200">
          <a:solidFill>
            <a:schemeClr val="tx1"/>
          </a:solidFill>
          <a:latin typeface="+mn-lt"/>
          <a:ea typeface="+mn-ea"/>
          <a:cs typeface="+mn-cs"/>
        </a:defRPr>
      </a:lvl3pPr>
      <a:lvl4pPr marL="1966224" algn="l" defTabSz="1310816" rtl="0" eaLnBrk="1" latinLnBrk="0" hangingPunct="1">
        <a:defRPr sz="2580" kern="1200">
          <a:solidFill>
            <a:schemeClr val="tx1"/>
          </a:solidFill>
          <a:latin typeface="+mn-lt"/>
          <a:ea typeface="+mn-ea"/>
          <a:cs typeface="+mn-cs"/>
        </a:defRPr>
      </a:lvl4pPr>
      <a:lvl5pPr marL="2621632" algn="l" defTabSz="1310816" rtl="0" eaLnBrk="1" latinLnBrk="0" hangingPunct="1">
        <a:defRPr sz="2580" kern="1200">
          <a:solidFill>
            <a:schemeClr val="tx1"/>
          </a:solidFill>
          <a:latin typeface="+mn-lt"/>
          <a:ea typeface="+mn-ea"/>
          <a:cs typeface="+mn-cs"/>
        </a:defRPr>
      </a:lvl5pPr>
      <a:lvl6pPr marL="3277040" algn="l" defTabSz="1310816" rtl="0" eaLnBrk="1" latinLnBrk="0" hangingPunct="1">
        <a:defRPr sz="2580" kern="1200">
          <a:solidFill>
            <a:schemeClr val="tx1"/>
          </a:solidFill>
          <a:latin typeface="+mn-lt"/>
          <a:ea typeface="+mn-ea"/>
          <a:cs typeface="+mn-cs"/>
        </a:defRPr>
      </a:lvl6pPr>
      <a:lvl7pPr marL="3932448" algn="l" defTabSz="1310816" rtl="0" eaLnBrk="1" latinLnBrk="0" hangingPunct="1">
        <a:defRPr sz="2580" kern="1200">
          <a:solidFill>
            <a:schemeClr val="tx1"/>
          </a:solidFill>
          <a:latin typeface="+mn-lt"/>
          <a:ea typeface="+mn-ea"/>
          <a:cs typeface="+mn-cs"/>
        </a:defRPr>
      </a:lvl7pPr>
      <a:lvl8pPr marL="4587855" algn="l" defTabSz="1310816" rtl="0" eaLnBrk="1" latinLnBrk="0" hangingPunct="1">
        <a:defRPr sz="2580" kern="1200">
          <a:solidFill>
            <a:schemeClr val="tx1"/>
          </a:solidFill>
          <a:latin typeface="+mn-lt"/>
          <a:ea typeface="+mn-ea"/>
          <a:cs typeface="+mn-cs"/>
        </a:defRPr>
      </a:lvl8pPr>
      <a:lvl9pPr marL="5243263" algn="l" defTabSz="1310816" rtl="0" eaLnBrk="1" latinLnBrk="0" hangingPunct="1">
        <a:defRPr sz="258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0" orient="horz" pos="171" userDrawn="1">
          <p15:clr>
            <a:srgbClr val="F26B43"/>
          </p15:clr>
        </p15:guide>
        <p15:guide id="1" pos="3127" userDrawn="1">
          <p15:clr>
            <a:srgbClr val="F26B43"/>
          </p15:clr>
        </p15:guide>
        <p15:guide id="2" pos="3209" userDrawn="1">
          <p15:clr>
            <a:srgbClr val="F26B43"/>
          </p15:clr>
        </p15:guide>
        <p15:guide id="3" pos="198" userDrawn="1">
          <p15:clr>
            <a:srgbClr val="F26B43"/>
          </p15:clr>
        </p15:guide>
        <p15:guide id="4" pos="6138" userDrawn="1">
          <p15:clr>
            <a:srgbClr val="F26B43"/>
          </p15:clr>
        </p15:guide>
        <p15:guide id="5" pos="3113" userDrawn="1">
          <p15:clr>
            <a:srgbClr val="F26B43"/>
          </p15:clr>
        </p15:guide>
        <p15:guide id="6" orient="horz" pos="457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hyperlink" Target="https://www.uline.com/Product/ProductDetailRootItem?modelnumber=H-4472" TargetMode="External"/><Relationship Id="rId18" Type="http://schemas.openxmlformats.org/officeDocument/2006/relationships/image" Target="../media/image12.svg"/><Relationship Id="rId26" Type="http://schemas.openxmlformats.org/officeDocument/2006/relationships/image" Target="../media/image18.svg"/><Relationship Id="rId3" Type="http://schemas.openxmlformats.org/officeDocument/2006/relationships/hyperlink" Target="https://www.uline.com/Product/Detail/H-5000/Stainless-Steel-Workbenches/Standard-Stainless-Steel-Worktable-60-x-30" TargetMode="External"/><Relationship Id="rId21" Type="http://schemas.openxmlformats.org/officeDocument/2006/relationships/image" Target="../media/image14.svg"/><Relationship Id="rId7" Type="http://schemas.openxmlformats.org/officeDocument/2006/relationships/image" Target="../media/image5.png"/><Relationship Id="rId12" Type="http://schemas.openxmlformats.org/officeDocument/2006/relationships/hyperlink" Target="https://www.sentryair.com/portable-floor-sentry.htm" TargetMode="External"/><Relationship Id="rId17" Type="http://schemas.openxmlformats.org/officeDocument/2006/relationships/image" Target="../media/image11.png"/><Relationship Id="rId25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6" Type="http://schemas.openxmlformats.org/officeDocument/2006/relationships/hyperlink" Target="https://www.uline.com/Product/Detail/H-1105BL/Storage-Cabinets/Industrial-Metal-Storage-Cabinet-36-x-18-x-72-Unassembled-Black?model=H-1105BL&amp;RootChecked=yes" TargetMode="External"/><Relationship Id="rId20" Type="http://schemas.openxmlformats.org/officeDocument/2006/relationships/image" Target="../media/image13.png"/><Relationship Id="rId29" Type="http://schemas.openxmlformats.org/officeDocument/2006/relationships/hyperlink" Target="https://www.uline.com/Product/Detail/H-1563M-Y/Safety-Storage/Standard-Flammable-Storage-Cabinet-30-Gallon-Manual-Doors-Yellow?model=H-1563M-Y&amp;RootChecked=yes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hyperlink" Target="https://www.uline.com/BL_1074/Porta-Stream-II-Eyewash-Station" TargetMode="External"/><Relationship Id="rId24" Type="http://schemas.openxmlformats.org/officeDocument/2006/relationships/hyperlink" Target="https://www.target.com/p/hefty-12-3-gallon-slim-step-trash-can-with-locking-lid-black/-/A-14897046" TargetMode="External"/><Relationship Id="rId5" Type="http://schemas.openxmlformats.org/officeDocument/2006/relationships/image" Target="../media/image3.png"/><Relationship Id="rId15" Type="http://schemas.openxmlformats.org/officeDocument/2006/relationships/image" Target="../media/image10.svg"/><Relationship Id="rId23" Type="http://schemas.openxmlformats.org/officeDocument/2006/relationships/image" Target="../media/image16.svg"/><Relationship Id="rId28" Type="http://schemas.openxmlformats.org/officeDocument/2006/relationships/image" Target="../media/image20.svg"/><Relationship Id="rId10" Type="http://schemas.openxmlformats.org/officeDocument/2006/relationships/image" Target="../media/image8.svg"/><Relationship Id="rId19" Type="http://schemas.openxmlformats.org/officeDocument/2006/relationships/hyperlink" Target="https://www.mcmaster.com/2719k12" TargetMode="External"/><Relationship Id="rId31" Type="http://schemas.openxmlformats.org/officeDocument/2006/relationships/hyperlink" Target="https://www.uline.com/Product/Detail/H-2218M-Y/Safety-Storage/Slimline-Flammable-Storage-Cabinet-Manual-Doors-Yellow-12-Gallon?model=H-2218M-Y&amp;RootChecked=yes" TargetMode="External"/><Relationship Id="rId4" Type="http://schemas.openxmlformats.org/officeDocument/2006/relationships/hyperlink" Target="https://www.uline.com/Product/Detail/H-7565/Stainless-Steel-Workbenches/Standard-Stainless-Steel-Worktable-36-x-24" TargetMode="External"/><Relationship Id="rId9" Type="http://schemas.openxmlformats.org/officeDocument/2006/relationships/image" Target="../media/image7.png"/><Relationship Id="rId14" Type="http://schemas.openxmlformats.org/officeDocument/2006/relationships/image" Target="../media/image9.png"/><Relationship Id="rId22" Type="http://schemas.openxmlformats.org/officeDocument/2006/relationships/image" Target="../media/image15.png"/><Relationship Id="rId27" Type="http://schemas.openxmlformats.org/officeDocument/2006/relationships/image" Target="../media/image19.png"/><Relationship Id="rId30" Type="http://schemas.openxmlformats.org/officeDocument/2006/relationships/hyperlink" Target="https://www.uline.com/Product/Detail/H-4177S-Y/Safety-Storage/Undercounter-Flammable-Storage-Cabinet-Self-Closing-Doors-Yellow-22-Gallon?model=H-4177S-Y&amp;RootChecked=yes" TargetMode="Externa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10" Type="http://schemas.openxmlformats.org/officeDocument/2006/relationships/image" Target="../media/image20.svg"/><Relationship Id="rId4" Type="http://schemas.openxmlformats.org/officeDocument/2006/relationships/image" Target="../media/image4.svg"/><Relationship Id="rId9" Type="http://schemas.openxmlformats.org/officeDocument/2006/relationships/image" Target="../media/image1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image" Target="../media/image7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2.svg"/><Relationship Id="rId5" Type="http://schemas.openxmlformats.org/officeDocument/2006/relationships/image" Target="../media/image21.png"/><Relationship Id="rId10" Type="http://schemas.openxmlformats.org/officeDocument/2006/relationships/image" Target="../media/image6.svg"/><Relationship Id="rId4" Type="http://schemas.openxmlformats.org/officeDocument/2006/relationships/image" Target="../media/image8.svg"/><Relationship Id="rId9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.png"/><Relationship Id="rId5" Type="http://schemas.openxmlformats.org/officeDocument/2006/relationships/image" Target="../media/image18.svg"/><Relationship Id="rId4" Type="http://schemas.openxmlformats.org/officeDocument/2006/relationships/image" Target="../media/image17.png"/><Relationship Id="rId9" Type="http://schemas.openxmlformats.org/officeDocument/2006/relationships/image" Target="../media/image20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2.svg"/><Relationship Id="rId7" Type="http://schemas.openxmlformats.org/officeDocument/2006/relationships/image" Target="../media/image6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png"/><Relationship Id="rId5" Type="http://schemas.openxmlformats.org/officeDocument/2006/relationships/image" Target="../media/image16.svg"/><Relationship Id="rId4" Type="http://schemas.openxmlformats.org/officeDocument/2006/relationships/image" Target="../media/image15.png"/><Relationship Id="rId9" Type="http://schemas.openxmlformats.org/officeDocument/2006/relationships/image" Target="../media/image8.sv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ext Placeholder 8">
            <a:extLst>
              <a:ext uri="{FF2B5EF4-FFF2-40B4-BE49-F238E27FC236}">
                <a16:creationId xmlns:a16="http://schemas.microsoft.com/office/drawing/2014/main" id="{A235560C-5F7E-4FF3-9ABE-ABA25661CE02}"/>
              </a:ext>
            </a:extLst>
          </p:cNvPr>
          <p:cNvSpPr txBox="1">
            <a:spLocks/>
          </p:cNvSpPr>
          <p:nvPr/>
        </p:nvSpPr>
        <p:spPr>
          <a:xfrm>
            <a:off x="457199" y="271309"/>
            <a:ext cx="8139643" cy="340964"/>
          </a:xfrm>
          <a:prstGeom prst="rect">
            <a:avLst/>
          </a:prstGeom>
        </p:spPr>
        <p:txBody>
          <a:bodyPr lIns="45720" rIns="45720" anchor="ctr"/>
          <a:lstStyle>
            <a:lvl1pPr marL="0" indent="0" algn="l" defTabSz="4572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457200" algn="l"/>
              </a:tabLst>
              <a:defRPr sz="1800" b="1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914400" indent="0" algn="l" defTabSz="131081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b="0" i="0" u="none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310820" indent="0" algn="l" defTabSz="131081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80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3pPr>
            <a:lvl4pPr marL="1966226" indent="0" algn="l" defTabSz="131081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80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4pPr>
            <a:lvl5pPr marL="2621632" indent="0" algn="l" defTabSz="131081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80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5pPr>
            <a:lvl6pPr marL="3604742" indent="-327702" algn="l" defTabSz="1310816" rtl="0" eaLnBrk="1" latinLnBrk="0" hangingPunct="1">
              <a:lnSpc>
                <a:spcPct val="90000"/>
              </a:lnSpc>
              <a:spcBef>
                <a:spcPts val="717"/>
              </a:spcBef>
              <a:buFont typeface="Arial" panose="020B0604020202020204" pitchFamily="34" charset="0"/>
              <a:buChar char="•"/>
              <a:defRPr sz="25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260150" indent="-327702" algn="l" defTabSz="1310816" rtl="0" eaLnBrk="1" latinLnBrk="0" hangingPunct="1">
              <a:lnSpc>
                <a:spcPct val="90000"/>
              </a:lnSpc>
              <a:spcBef>
                <a:spcPts val="717"/>
              </a:spcBef>
              <a:buFont typeface="Arial" panose="020B0604020202020204" pitchFamily="34" charset="0"/>
              <a:buChar char="•"/>
              <a:defRPr sz="25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915559" indent="-327702" algn="l" defTabSz="1310816" rtl="0" eaLnBrk="1" latinLnBrk="0" hangingPunct="1">
              <a:lnSpc>
                <a:spcPct val="90000"/>
              </a:lnSpc>
              <a:spcBef>
                <a:spcPts val="717"/>
              </a:spcBef>
              <a:buFont typeface="Arial" panose="020B0604020202020204" pitchFamily="34" charset="0"/>
              <a:buChar char="•"/>
              <a:defRPr sz="25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570965" indent="-327702" algn="l" defTabSz="1310816" rtl="0" eaLnBrk="1" latinLnBrk="0" hangingPunct="1">
              <a:lnSpc>
                <a:spcPct val="90000"/>
              </a:lnSpc>
              <a:spcBef>
                <a:spcPts val="717"/>
              </a:spcBef>
              <a:buFont typeface="Arial" panose="020B0604020202020204" pitchFamily="34" charset="0"/>
              <a:buChar char="•"/>
              <a:defRPr sz="25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tx1"/>
                </a:solidFill>
              </a:rPr>
              <a:t>Dental Layout Template </a:t>
            </a:r>
            <a:r>
              <a:rPr lang="en-US" b="0" dirty="0">
                <a:solidFill>
                  <a:schemeClr val="tx1"/>
                </a:solidFill>
              </a:rPr>
              <a:t>0.30” = 1 ft</a:t>
            </a:r>
          </a:p>
        </p:txBody>
      </p:sp>
      <p:sp>
        <p:nvSpPr>
          <p:cNvPr id="44" name="Text Placeholder 16">
            <a:extLst>
              <a:ext uri="{FF2B5EF4-FFF2-40B4-BE49-F238E27FC236}">
                <a16:creationId xmlns:a16="http://schemas.microsoft.com/office/drawing/2014/main" id="{36D667CD-357F-4F08-8BCF-F61126B3A9D9}"/>
              </a:ext>
            </a:extLst>
          </p:cNvPr>
          <p:cNvSpPr txBox="1">
            <a:spLocks/>
          </p:cNvSpPr>
          <p:nvPr/>
        </p:nvSpPr>
        <p:spPr>
          <a:xfrm>
            <a:off x="457200" y="659286"/>
            <a:ext cx="9124950" cy="34837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txBody>
          <a:bodyPr numCol="1" anchor="ctr"/>
          <a:lstStyle>
            <a:lvl1pPr marL="457200" indent="-457200" algn="l" defTabSz="4572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457200" algn="l"/>
              </a:tabLst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indent="-457200" algn="l" defTabSz="131081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b="0" i="0" u="none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10820" indent="0" algn="l" defTabSz="1310816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966226" indent="0" algn="l" defTabSz="1310816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621632" indent="0" algn="l" defTabSz="1310816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3604742" indent="-327702" algn="l" defTabSz="1310816" rtl="0" eaLnBrk="1" latinLnBrk="0" hangingPunct="1">
              <a:lnSpc>
                <a:spcPct val="90000"/>
              </a:lnSpc>
              <a:spcBef>
                <a:spcPts val="717"/>
              </a:spcBef>
              <a:buFont typeface="Arial" panose="020B0604020202020204" pitchFamily="34" charset="0"/>
              <a:buChar char="•"/>
              <a:defRPr sz="25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260150" indent="-327702" algn="l" defTabSz="1310816" rtl="0" eaLnBrk="1" latinLnBrk="0" hangingPunct="1">
              <a:lnSpc>
                <a:spcPct val="90000"/>
              </a:lnSpc>
              <a:spcBef>
                <a:spcPts val="717"/>
              </a:spcBef>
              <a:buFont typeface="Arial" panose="020B0604020202020204" pitchFamily="34" charset="0"/>
              <a:buChar char="•"/>
              <a:defRPr sz="25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915559" indent="-327702" algn="l" defTabSz="1310816" rtl="0" eaLnBrk="1" latinLnBrk="0" hangingPunct="1">
              <a:lnSpc>
                <a:spcPct val="90000"/>
              </a:lnSpc>
              <a:spcBef>
                <a:spcPts val="717"/>
              </a:spcBef>
              <a:buFont typeface="Arial" panose="020B0604020202020204" pitchFamily="34" charset="0"/>
              <a:buChar char="•"/>
              <a:defRPr sz="25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570965" indent="-327702" algn="l" defTabSz="1310816" rtl="0" eaLnBrk="1" latinLnBrk="0" hangingPunct="1">
              <a:lnSpc>
                <a:spcPct val="90000"/>
              </a:lnSpc>
              <a:spcBef>
                <a:spcPts val="717"/>
              </a:spcBef>
              <a:buFont typeface="Arial" panose="020B0604020202020204" pitchFamily="34" charset="0"/>
              <a:buChar char="•"/>
              <a:defRPr sz="25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37160" indent="-137160">
              <a:spcBef>
                <a:spcPts val="300"/>
              </a:spcBef>
            </a:pPr>
            <a:r>
              <a:rPr lang="en-US" sz="800" b="1" dirty="0"/>
              <a:t>Rooms up to 32 x 25 feet</a:t>
            </a:r>
          </a:p>
          <a:p>
            <a:pPr marL="137160" indent="-137160">
              <a:spcBef>
                <a:spcPts val="300"/>
              </a:spcBef>
            </a:pPr>
            <a:r>
              <a:rPr lang="en-US" sz="800" dirty="0"/>
              <a:t>Please note - these layouts are intended to represent individual company workflows only and do not address facility and safety regulations.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A3ED151-0BA2-4638-8988-DAAB83B6457C}"/>
              </a:ext>
            </a:extLst>
          </p:cNvPr>
          <p:cNvGrpSpPr/>
          <p:nvPr/>
        </p:nvGrpSpPr>
        <p:grpSpPr>
          <a:xfrm>
            <a:off x="1478235" y="6385486"/>
            <a:ext cx="822960" cy="822960"/>
            <a:chOff x="5852160" y="7178040"/>
            <a:chExt cx="822960" cy="822960"/>
          </a:xfrm>
        </p:grpSpPr>
        <p:sp>
          <p:nvSpPr>
            <p:cNvPr id="358" name="Rectangle 357">
              <a:extLst>
                <a:ext uri="{FF2B5EF4-FFF2-40B4-BE49-F238E27FC236}">
                  <a16:creationId xmlns:a16="http://schemas.microsoft.com/office/drawing/2014/main" id="{93E4FB7F-F3FE-4AB5-A24F-99BA2A8A089D}"/>
                </a:ext>
              </a:extLst>
            </p:cNvPr>
            <p:cNvSpPr/>
            <p:nvPr/>
          </p:nvSpPr>
          <p:spPr>
            <a:xfrm>
              <a:off x="5852160" y="7178040"/>
              <a:ext cx="48089" cy="822960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  <a:ln w="3175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7" name="Freeform: Shape 406">
              <a:extLst>
                <a:ext uri="{FF2B5EF4-FFF2-40B4-BE49-F238E27FC236}">
                  <a16:creationId xmlns:a16="http://schemas.microsoft.com/office/drawing/2014/main" id="{9735B1CC-A6DE-4142-AFE3-01998371738B}"/>
                </a:ext>
              </a:extLst>
            </p:cNvPr>
            <p:cNvSpPr/>
            <p:nvPr/>
          </p:nvSpPr>
          <p:spPr>
            <a:xfrm>
              <a:off x="5852160" y="7178040"/>
              <a:ext cx="822960" cy="822960"/>
            </a:xfrm>
            <a:custGeom>
              <a:avLst/>
              <a:gdLst>
                <a:gd name="connsiteX0" fmla="*/ 383381 w 383381"/>
                <a:gd name="connsiteY0" fmla="*/ 0 h 385763"/>
                <a:gd name="connsiteX1" fmla="*/ 0 w 383381"/>
                <a:gd name="connsiteY1" fmla="*/ 385763 h 385763"/>
                <a:gd name="connsiteX2" fmla="*/ 0 w 383381"/>
                <a:gd name="connsiteY2" fmla="*/ 385763 h 385763"/>
                <a:gd name="connsiteX0" fmla="*/ 383381 w 383381"/>
                <a:gd name="connsiteY0" fmla="*/ 0 h 385763"/>
                <a:gd name="connsiteX1" fmla="*/ 0 w 383381"/>
                <a:gd name="connsiteY1" fmla="*/ 385763 h 385763"/>
                <a:gd name="connsiteX2" fmla="*/ 0 w 383381"/>
                <a:gd name="connsiteY2" fmla="*/ 385763 h 385763"/>
                <a:gd name="connsiteX0" fmla="*/ 383381 w 383381"/>
                <a:gd name="connsiteY0" fmla="*/ 0 h 385763"/>
                <a:gd name="connsiteX1" fmla="*/ 0 w 383381"/>
                <a:gd name="connsiteY1" fmla="*/ 385763 h 385763"/>
                <a:gd name="connsiteX2" fmla="*/ 0 w 383381"/>
                <a:gd name="connsiteY2" fmla="*/ 385763 h 385763"/>
                <a:gd name="connsiteX0" fmla="*/ 383381 w 383381"/>
                <a:gd name="connsiteY0" fmla="*/ 0 h 385763"/>
                <a:gd name="connsiteX1" fmla="*/ 0 w 383381"/>
                <a:gd name="connsiteY1" fmla="*/ 385763 h 385763"/>
                <a:gd name="connsiteX2" fmla="*/ 0 w 383381"/>
                <a:gd name="connsiteY2" fmla="*/ 385763 h 3857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83381" h="385763">
                  <a:moveTo>
                    <a:pt x="383381" y="0"/>
                  </a:moveTo>
                  <a:cubicBezTo>
                    <a:pt x="381793" y="223838"/>
                    <a:pt x="184944" y="385763"/>
                    <a:pt x="0" y="385763"/>
                  </a:cubicBezTo>
                  <a:lnTo>
                    <a:pt x="0" y="385763"/>
                  </a:lnTo>
                </a:path>
              </a:pathLst>
            </a:custGeom>
            <a:noFill/>
            <a:ln w="3175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15" name="Group 414">
            <a:extLst>
              <a:ext uri="{FF2B5EF4-FFF2-40B4-BE49-F238E27FC236}">
                <a16:creationId xmlns:a16="http://schemas.microsoft.com/office/drawing/2014/main" id="{68C82D62-19F4-403B-AC62-C44B3C66C3F4}"/>
              </a:ext>
            </a:extLst>
          </p:cNvPr>
          <p:cNvGrpSpPr/>
          <p:nvPr/>
        </p:nvGrpSpPr>
        <p:grpSpPr>
          <a:xfrm flipH="1">
            <a:off x="438539" y="6401734"/>
            <a:ext cx="822960" cy="822960"/>
            <a:chOff x="5852160" y="7178040"/>
            <a:chExt cx="822960" cy="822960"/>
          </a:xfrm>
        </p:grpSpPr>
        <p:sp>
          <p:nvSpPr>
            <p:cNvPr id="430" name="Rectangle 429">
              <a:extLst>
                <a:ext uri="{FF2B5EF4-FFF2-40B4-BE49-F238E27FC236}">
                  <a16:creationId xmlns:a16="http://schemas.microsoft.com/office/drawing/2014/main" id="{44690D49-8CCA-4763-A857-4F309914F640}"/>
                </a:ext>
              </a:extLst>
            </p:cNvPr>
            <p:cNvSpPr/>
            <p:nvPr/>
          </p:nvSpPr>
          <p:spPr>
            <a:xfrm>
              <a:off x="5852160" y="7178040"/>
              <a:ext cx="48089" cy="822960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  <a:ln w="3175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1" name="Freeform: Shape 430">
              <a:extLst>
                <a:ext uri="{FF2B5EF4-FFF2-40B4-BE49-F238E27FC236}">
                  <a16:creationId xmlns:a16="http://schemas.microsoft.com/office/drawing/2014/main" id="{9DE88A19-1654-4E1C-920B-258646FA673A}"/>
                </a:ext>
              </a:extLst>
            </p:cNvPr>
            <p:cNvSpPr/>
            <p:nvPr/>
          </p:nvSpPr>
          <p:spPr>
            <a:xfrm>
              <a:off x="5852160" y="7178040"/>
              <a:ext cx="822960" cy="822960"/>
            </a:xfrm>
            <a:custGeom>
              <a:avLst/>
              <a:gdLst>
                <a:gd name="connsiteX0" fmla="*/ 383381 w 383381"/>
                <a:gd name="connsiteY0" fmla="*/ 0 h 385763"/>
                <a:gd name="connsiteX1" fmla="*/ 0 w 383381"/>
                <a:gd name="connsiteY1" fmla="*/ 385763 h 385763"/>
                <a:gd name="connsiteX2" fmla="*/ 0 w 383381"/>
                <a:gd name="connsiteY2" fmla="*/ 385763 h 385763"/>
                <a:gd name="connsiteX0" fmla="*/ 383381 w 383381"/>
                <a:gd name="connsiteY0" fmla="*/ 0 h 385763"/>
                <a:gd name="connsiteX1" fmla="*/ 0 w 383381"/>
                <a:gd name="connsiteY1" fmla="*/ 385763 h 385763"/>
                <a:gd name="connsiteX2" fmla="*/ 0 w 383381"/>
                <a:gd name="connsiteY2" fmla="*/ 385763 h 385763"/>
                <a:gd name="connsiteX0" fmla="*/ 383381 w 383381"/>
                <a:gd name="connsiteY0" fmla="*/ 0 h 385763"/>
                <a:gd name="connsiteX1" fmla="*/ 0 w 383381"/>
                <a:gd name="connsiteY1" fmla="*/ 385763 h 385763"/>
                <a:gd name="connsiteX2" fmla="*/ 0 w 383381"/>
                <a:gd name="connsiteY2" fmla="*/ 385763 h 385763"/>
                <a:gd name="connsiteX0" fmla="*/ 383381 w 383381"/>
                <a:gd name="connsiteY0" fmla="*/ 0 h 385763"/>
                <a:gd name="connsiteX1" fmla="*/ 0 w 383381"/>
                <a:gd name="connsiteY1" fmla="*/ 385763 h 385763"/>
                <a:gd name="connsiteX2" fmla="*/ 0 w 383381"/>
                <a:gd name="connsiteY2" fmla="*/ 385763 h 3857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83381" h="385763">
                  <a:moveTo>
                    <a:pt x="383381" y="0"/>
                  </a:moveTo>
                  <a:cubicBezTo>
                    <a:pt x="381793" y="223838"/>
                    <a:pt x="184944" y="385763"/>
                    <a:pt x="0" y="385763"/>
                  </a:cubicBezTo>
                  <a:lnTo>
                    <a:pt x="0" y="385763"/>
                  </a:lnTo>
                </a:path>
              </a:pathLst>
            </a:custGeom>
            <a:noFill/>
            <a:ln w="3175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05" name="TextBox 204">
            <a:extLst>
              <a:ext uri="{FF2B5EF4-FFF2-40B4-BE49-F238E27FC236}">
                <a16:creationId xmlns:a16="http://schemas.microsoft.com/office/drawing/2014/main" id="{2FA52A22-8B2F-4FD1-8B00-CFBEE11C8974}"/>
              </a:ext>
            </a:extLst>
          </p:cNvPr>
          <p:cNvSpPr txBox="1">
            <a:spLocks/>
          </p:cNvSpPr>
          <p:nvPr/>
        </p:nvSpPr>
        <p:spPr>
          <a:xfrm>
            <a:off x="437183" y="4521201"/>
            <a:ext cx="1717367" cy="397028"/>
          </a:xfrm>
          <a:prstGeom prst="rect">
            <a:avLst/>
          </a:prstGeom>
        </p:spPr>
        <p:txBody>
          <a:bodyPr vert="horz" wrap="square" lIns="27432" tIns="27432" rIns="27432" bIns="27432" rtlCol="0" anchor="t">
            <a:no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Stainless steel workbench 60x30x35”</a:t>
            </a:r>
          </a:p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Link</a:t>
            </a: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4" name="TextBox 203">
            <a:extLst>
              <a:ext uri="{FF2B5EF4-FFF2-40B4-BE49-F238E27FC236}">
                <a16:creationId xmlns:a16="http://schemas.microsoft.com/office/drawing/2014/main" id="{CAFC9FC9-A647-4E89-8B1B-ADC287391BAF}"/>
              </a:ext>
            </a:extLst>
          </p:cNvPr>
          <p:cNvSpPr txBox="1">
            <a:spLocks noChangeAspect="1"/>
          </p:cNvSpPr>
          <p:nvPr/>
        </p:nvSpPr>
        <p:spPr>
          <a:xfrm>
            <a:off x="437183" y="3468296"/>
            <a:ext cx="1685867" cy="329038"/>
          </a:xfrm>
          <a:prstGeom prst="rect">
            <a:avLst/>
          </a:prstGeom>
        </p:spPr>
        <p:txBody>
          <a:bodyPr vert="horz" wrap="square" lIns="27432" tIns="27432" rIns="27432" bIns="27432" rtlCol="0" anchor="t">
            <a:no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Stainless steel workbench 36x24x35”</a:t>
            </a:r>
          </a:p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Link</a:t>
            </a: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35" name="Graphic 234">
            <a:extLst>
              <a:ext uri="{FF2B5EF4-FFF2-40B4-BE49-F238E27FC236}">
                <a16:creationId xmlns:a16="http://schemas.microsoft.com/office/drawing/2014/main" id="{16BE7849-4CC5-46B6-B270-4BD009405B1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37183" y="3895055"/>
            <a:ext cx="822960" cy="548640"/>
          </a:xfrm>
          <a:prstGeom prst="rect">
            <a:avLst/>
          </a:prstGeom>
        </p:spPr>
      </p:pic>
      <p:sp>
        <p:nvSpPr>
          <p:cNvPr id="207" name="TextBox 206">
            <a:extLst>
              <a:ext uri="{FF2B5EF4-FFF2-40B4-BE49-F238E27FC236}">
                <a16:creationId xmlns:a16="http://schemas.microsoft.com/office/drawing/2014/main" id="{EC727DDD-C3DC-45D6-8B45-5952C497754F}"/>
              </a:ext>
            </a:extLst>
          </p:cNvPr>
          <p:cNvSpPr txBox="1">
            <a:spLocks noChangeAspect="1"/>
          </p:cNvSpPr>
          <p:nvPr/>
        </p:nvSpPr>
        <p:spPr>
          <a:xfrm>
            <a:off x="8635103" y="4502990"/>
            <a:ext cx="778782" cy="329038"/>
          </a:xfrm>
          <a:prstGeom prst="rect">
            <a:avLst/>
          </a:prstGeom>
        </p:spPr>
        <p:txBody>
          <a:bodyPr vert="horz" wrap="square" lIns="27432" tIns="27432" rIns="27432" bIns="27432" rtlCol="0" anchor="t">
            <a:no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Solid waste can </a:t>
            </a:r>
          </a:p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24 gallon</a:t>
            </a:r>
          </a:p>
        </p:txBody>
      </p:sp>
      <p:sp>
        <p:nvSpPr>
          <p:cNvPr id="212" name="TextBox 211">
            <a:extLst>
              <a:ext uri="{FF2B5EF4-FFF2-40B4-BE49-F238E27FC236}">
                <a16:creationId xmlns:a16="http://schemas.microsoft.com/office/drawing/2014/main" id="{84746099-2140-49B9-A0DA-D70EBCB1C494}"/>
              </a:ext>
            </a:extLst>
          </p:cNvPr>
          <p:cNvSpPr txBox="1">
            <a:spLocks/>
          </p:cNvSpPr>
          <p:nvPr/>
        </p:nvSpPr>
        <p:spPr>
          <a:xfrm>
            <a:off x="6150261" y="1185732"/>
            <a:ext cx="754763" cy="446008"/>
          </a:xfrm>
          <a:prstGeom prst="rect">
            <a:avLst/>
          </a:prstGeom>
        </p:spPr>
        <p:txBody>
          <a:bodyPr vert="horz" wrap="square" lIns="27432" tIns="27432" rIns="27432" bIns="27432" rtlCol="0" anchor="t">
            <a:no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Legacy pour stand</a:t>
            </a:r>
          </a:p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(M1 &amp; M2 only) 11x12x18”</a:t>
            </a:r>
          </a:p>
        </p:txBody>
      </p:sp>
      <p:pic>
        <p:nvPicPr>
          <p:cNvPr id="237" name="Graphic 236">
            <a:extLst>
              <a:ext uri="{FF2B5EF4-FFF2-40B4-BE49-F238E27FC236}">
                <a16:creationId xmlns:a16="http://schemas.microsoft.com/office/drawing/2014/main" id="{4CF41DB2-0552-4599-B252-B0463A9080A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203625" y="1786608"/>
            <a:ext cx="329463" cy="329463"/>
          </a:xfrm>
          <a:prstGeom prst="rect">
            <a:avLst/>
          </a:prstGeom>
        </p:spPr>
      </p:pic>
      <p:sp>
        <p:nvSpPr>
          <p:cNvPr id="209" name="TextBox 208">
            <a:extLst>
              <a:ext uri="{FF2B5EF4-FFF2-40B4-BE49-F238E27FC236}">
                <a16:creationId xmlns:a16="http://schemas.microsoft.com/office/drawing/2014/main" id="{742D6418-6679-45CA-A8DF-90548308707E}"/>
              </a:ext>
            </a:extLst>
          </p:cNvPr>
          <p:cNvSpPr txBox="1">
            <a:spLocks noChangeAspect="1"/>
          </p:cNvSpPr>
          <p:nvPr/>
        </p:nvSpPr>
        <p:spPr>
          <a:xfrm>
            <a:off x="6106467" y="6015834"/>
            <a:ext cx="943748" cy="363124"/>
          </a:xfrm>
          <a:prstGeom prst="rect">
            <a:avLst/>
          </a:prstGeom>
        </p:spPr>
        <p:txBody>
          <a:bodyPr vert="horz" wrap="square" lIns="27432" tIns="27432" rIns="27432" bIns="27432" rtlCol="0" anchor="t">
            <a:no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Wall mount coat rack</a:t>
            </a:r>
          </a:p>
        </p:txBody>
      </p:sp>
      <p:pic>
        <p:nvPicPr>
          <p:cNvPr id="238" name="Graphic 237">
            <a:extLst>
              <a:ext uri="{FF2B5EF4-FFF2-40B4-BE49-F238E27FC236}">
                <a16:creationId xmlns:a16="http://schemas.microsoft.com/office/drawing/2014/main" id="{337A57C8-5A4B-454C-8EBA-C9805D47FF9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106466" y="6314926"/>
            <a:ext cx="430836" cy="76031"/>
          </a:xfrm>
          <a:prstGeom prst="rect">
            <a:avLst/>
          </a:prstGeom>
        </p:spPr>
      </p:pic>
      <p:sp>
        <p:nvSpPr>
          <p:cNvPr id="215" name="TextBox 214">
            <a:extLst>
              <a:ext uri="{FF2B5EF4-FFF2-40B4-BE49-F238E27FC236}">
                <a16:creationId xmlns:a16="http://schemas.microsoft.com/office/drawing/2014/main" id="{BCDAF410-485B-41A0-9509-DB9D889E6E5D}"/>
              </a:ext>
            </a:extLst>
          </p:cNvPr>
          <p:cNvSpPr txBox="1">
            <a:spLocks noChangeAspect="1"/>
          </p:cNvSpPr>
          <p:nvPr/>
        </p:nvSpPr>
        <p:spPr>
          <a:xfrm>
            <a:off x="7666172" y="4508109"/>
            <a:ext cx="828144" cy="497005"/>
          </a:xfrm>
          <a:prstGeom prst="rect">
            <a:avLst/>
          </a:prstGeom>
        </p:spPr>
        <p:txBody>
          <a:bodyPr vert="horz" wrap="square" lIns="27432" tIns="27432" rIns="27432" bIns="27432" rtlCol="0" anchor="t">
            <a:no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Eyewash station 20x20x26”</a:t>
            </a:r>
          </a:p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  <a:hlinkClick r:id="rId11"/>
              </a:rPr>
              <a:t>Link</a:t>
            </a: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50" name="Group 249">
            <a:extLst>
              <a:ext uri="{FF2B5EF4-FFF2-40B4-BE49-F238E27FC236}">
                <a16:creationId xmlns:a16="http://schemas.microsoft.com/office/drawing/2014/main" id="{D077846F-5563-493F-9B46-4FCF61DF26ED}"/>
              </a:ext>
            </a:extLst>
          </p:cNvPr>
          <p:cNvGrpSpPr>
            <a:grpSpLocks noChangeAspect="1"/>
          </p:cNvGrpSpPr>
          <p:nvPr/>
        </p:nvGrpSpPr>
        <p:grpSpPr>
          <a:xfrm>
            <a:off x="7670641" y="4955760"/>
            <a:ext cx="457200" cy="457200"/>
            <a:chOff x="1600200" y="3342065"/>
            <a:chExt cx="447675" cy="444840"/>
          </a:xfrm>
        </p:grpSpPr>
        <p:sp>
          <p:nvSpPr>
            <p:cNvPr id="251" name="Rectangle: Rounded Corners 250">
              <a:extLst>
                <a:ext uri="{FF2B5EF4-FFF2-40B4-BE49-F238E27FC236}">
                  <a16:creationId xmlns:a16="http://schemas.microsoft.com/office/drawing/2014/main" id="{33E4AE56-1191-4976-A2BC-5B4AC38D95DE}"/>
                </a:ext>
              </a:extLst>
            </p:cNvPr>
            <p:cNvSpPr/>
            <p:nvPr/>
          </p:nvSpPr>
          <p:spPr>
            <a:xfrm>
              <a:off x="1600200" y="3342065"/>
              <a:ext cx="447675" cy="444840"/>
            </a:xfrm>
            <a:prstGeom prst="roundRect">
              <a:avLst>
                <a:gd name="adj" fmla="val 6496"/>
              </a:avLst>
            </a:prstGeom>
            <a:solidFill>
              <a:srgbClr val="B4E97F"/>
            </a:solidFill>
            <a:ln w="3175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52" name="Straight Connector 251">
              <a:extLst>
                <a:ext uri="{FF2B5EF4-FFF2-40B4-BE49-F238E27FC236}">
                  <a16:creationId xmlns:a16="http://schemas.microsoft.com/office/drawing/2014/main" id="{B9CB940A-A509-4BC7-8C47-AB91B98B3376}"/>
                </a:ext>
              </a:extLst>
            </p:cNvPr>
            <p:cNvCxnSpPr>
              <a:cxnSpLocks/>
            </p:cNvCxnSpPr>
            <p:nvPr/>
          </p:nvCxnSpPr>
          <p:spPr>
            <a:xfrm>
              <a:off x="1600200" y="3449618"/>
              <a:ext cx="447675" cy="0"/>
            </a:xfrm>
            <a:prstGeom prst="line">
              <a:avLst/>
            </a:prstGeom>
            <a:ln w="3175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3" name="Rectangle 252">
              <a:extLst>
                <a:ext uri="{FF2B5EF4-FFF2-40B4-BE49-F238E27FC236}">
                  <a16:creationId xmlns:a16="http://schemas.microsoft.com/office/drawing/2014/main" id="{964DEE28-E4B8-4376-993D-1559F15ACACC}"/>
                </a:ext>
              </a:extLst>
            </p:cNvPr>
            <p:cNvSpPr/>
            <p:nvPr/>
          </p:nvSpPr>
          <p:spPr>
            <a:xfrm>
              <a:off x="1757363" y="3389053"/>
              <a:ext cx="121443" cy="60556"/>
            </a:xfrm>
            <a:prstGeom prst="rect">
              <a:avLst/>
            </a:prstGeom>
            <a:solidFill>
              <a:srgbClr val="8CCB4D"/>
            </a:solidFill>
            <a:ln w="3175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4" name="Rectangle: Rounded Corners 253">
              <a:extLst>
                <a:ext uri="{FF2B5EF4-FFF2-40B4-BE49-F238E27FC236}">
                  <a16:creationId xmlns:a16="http://schemas.microsoft.com/office/drawing/2014/main" id="{42F82B83-9DA1-4AD0-AE99-33F957B1960B}"/>
                </a:ext>
              </a:extLst>
            </p:cNvPr>
            <p:cNvSpPr/>
            <p:nvPr/>
          </p:nvSpPr>
          <p:spPr>
            <a:xfrm>
              <a:off x="1671638" y="3449958"/>
              <a:ext cx="292894" cy="298981"/>
            </a:xfrm>
            <a:prstGeom prst="roundRect">
              <a:avLst>
                <a:gd name="adj" fmla="val 14228"/>
              </a:avLst>
            </a:prstGeom>
            <a:solidFill>
              <a:srgbClr val="8CCB4D"/>
            </a:solidFill>
            <a:ln w="3175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5" name="Oval 254">
              <a:extLst>
                <a:ext uri="{FF2B5EF4-FFF2-40B4-BE49-F238E27FC236}">
                  <a16:creationId xmlns:a16="http://schemas.microsoft.com/office/drawing/2014/main" id="{AB61D7DE-760C-4563-8B35-E848B228B47E}"/>
                </a:ext>
              </a:extLst>
            </p:cNvPr>
            <p:cNvSpPr/>
            <p:nvPr/>
          </p:nvSpPr>
          <p:spPr>
            <a:xfrm>
              <a:off x="1697831" y="3631968"/>
              <a:ext cx="45719" cy="91168"/>
            </a:xfrm>
            <a:prstGeom prst="ellipse">
              <a:avLst/>
            </a:prstGeom>
            <a:solidFill>
              <a:schemeClr val="tx1"/>
            </a:solidFill>
            <a:ln w="3175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6" name="Oval 255">
              <a:extLst>
                <a:ext uri="{FF2B5EF4-FFF2-40B4-BE49-F238E27FC236}">
                  <a16:creationId xmlns:a16="http://schemas.microsoft.com/office/drawing/2014/main" id="{F426381E-0142-42B0-9EFE-2440CD67B2E0}"/>
                </a:ext>
              </a:extLst>
            </p:cNvPr>
            <p:cNvSpPr/>
            <p:nvPr/>
          </p:nvSpPr>
          <p:spPr>
            <a:xfrm>
              <a:off x="1891187" y="3631968"/>
              <a:ext cx="45719" cy="91168"/>
            </a:xfrm>
            <a:prstGeom prst="ellipse">
              <a:avLst/>
            </a:prstGeom>
            <a:solidFill>
              <a:schemeClr val="tx1"/>
            </a:solidFill>
            <a:ln w="3175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7" name="Oval 256">
              <a:extLst>
                <a:ext uri="{FF2B5EF4-FFF2-40B4-BE49-F238E27FC236}">
                  <a16:creationId xmlns:a16="http://schemas.microsoft.com/office/drawing/2014/main" id="{2BC5BE25-8DE4-48AB-8F4F-070D8F3F4DF7}"/>
                </a:ext>
              </a:extLst>
            </p:cNvPr>
            <p:cNvSpPr/>
            <p:nvPr/>
          </p:nvSpPr>
          <p:spPr>
            <a:xfrm>
              <a:off x="1955954" y="3359945"/>
              <a:ext cx="70488" cy="70488"/>
            </a:xfrm>
            <a:prstGeom prst="ellipse">
              <a:avLst/>
            </a:prstGeom>
            <a:solidFill>
              <a:schemeClr val="tx1"/>
            </a:solidFill>
            <a:ln w="3175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16" name="TextBox 215">
            <a:extLst>
              <a:ext uri="{FF2B5EF4-FFF2-40B4-BE49-F238E27FC236}">
                <a16:creationId xmlns:a16="http://schemas.microsoft.com/office/drawing/2014/main" id="{EBDCC621-01B3-471A-AABF-8D2DAE8C07C4}"/>
              </a:ext>
            </a:extLst>
          </p:cNvPr>
          <p:cNvSpPr txBox="1">
            <a:spLocks noChangeAspect="1"/>
          </p:cNvSpPr>
          <p:nvPr/>
        </p:nvSpPr>
        <p:spPr>
          <a:xfrm>
            <a:off x="7057525" y="1221125"/>
            <a:ext cx="760694" cy="520028"/>
          </a:xfrm>
          <a:prstGeom prst="rect">
            <a:avLst/>
          </a:prstGeom>
        </p:spPr>
        <p:txBody>
          <a:bodyPr vert="horz" wrap="square" lIns="27432" tIns="27432" rIns="27432" bIns="27432" rtlCol="0" anchor="t">
            <a:no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Portable fume extractor</a:t>
            </a:r>
          </a:p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13x15.5x16.5”</a:t>
            </a:r>
          </a:p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  <a:hlinkClick r:id="rId12"/>
              </a:rPr>
              <a:t>Link</a:t>
            </a: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67" name="Group 466">
            <a:extLst>
              <a:ext uri="{FF2B5EF4-FFF2-40B4-BE49-F238E27FC236}">
                <a16:creationId xmlns:a16="http://schemas.microsoft.com/office/drawing/2014/main" id="{69256653-C460-2344-A2DA-B90D8D731798}"/>
              </a:ext>
            </a:extLst>
          </p:cNvPr>
          <p:cNvGrpSpPr/>
          <p:nvPr/>
        </p:nvGrpSpPr>
        <p:grpSpPr>
          <a:xfrm>
            <a:off x="7068495" y="1766829"/>
            <a:ext cx="301752" cy="359200"/>
            <a:chOff x="5764049" y="4732297"/>
            <a:chExt cx="301752" cy="359200"/>
          </a:xfrm>
        </p:grpSpPr>
        <p:grpSp>
          <p:nvGrpSpPr>
            <p:cNvPr id="259" name="Group 258">
              <a:extLst>
                <a:ext uri="{FF2B5EF4-FFF2-40B4-BE49-F238E27FC236}">
                  <a16:creationId xmlns:a16="http://schemas.microsoft.com/office/drawing/2014/main" id="{FD2A35BC-49E3-4B63-AD5D-A96533411C03}"/>
                </a:ext>
              </a:extLst>
            </p:cNvPr>
            <p:cNvGrpSpPr/>
            <p:nvPr/>
          </p:nvGrpSpPr>
          <p:grpSpPr>
            <a:xfrm rot="10800000">
              <a:off x="5764049" y="4732297"/>
              <a:ext cx="301752" cy="359200"/>
              <a:chOff x="6542438" y="2237847"/>
              <a:chExt cx="286987" cy="361805"/>
            </a:xfrm>
          </p:grpSpPr>
          <p:sp>
            <p:nvSpPr>
              <p:cNvPr id="261" name="Rectangle 260">
                <a:extLst>
                  <a:ext uri="{FF2B5EF4-FFF2-40B4-BE49-F238E27FC236}">
                    <a16:creationId xmlns:a16="http://schemas.microsoft.com/office/drawing/2014/main" id="{757ED889-97D4-4186-94C4-2F0FFE6F5D70}"/>
                  </a:ext>
                </a:extLst>
              </p:cNvPr>
              <p:cNvSpPr/>
              <p:nvPr/>
            </p:nvSpPr>
            <p:spPr>
              <a:xfrm>
                <a:off x="6542438" y="2237847"/>
                <a:ext cx="286987" cy="361805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3175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2" name="Rectangle 261">
                <a:extLst>
                  <a:ext uri="{FF2B5EF4-FFF2-40B4-BE49-F238E27FC236}">
                    <a16:creationId xmlns:a16="http://schemas.microsoft.com/office/drawing/2014/main" id="{77B7C44A-A8D7-4F61-B853-0D68C474B340}"/>
                  </a:ext>
                </a:extLst>
              </p:cNvPr>
              <p:cNvSpPr/>
              <p:nvPr/>
            </p:nvSpPr>
            <p:spPr>
              <a:xfrm>
                <a:off x="6560598" y="2262365"/>
                <a:ext cx="250667" cy="312768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3175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574" name="Oval 573">
              <a:extLst>
                <a:ext uri="{FF2B5EF4-FFF2-40B4-BE49-F238E27FC236}">
                  <a16:creationId xmlns:a16="http://schemas.microsoft.com/office/drawing/2014/main" id="{CEEAA951-E847-8040-AF2A-8BC8A38BDFFF}"/>
                </a:ext>
              </a:extLst>
            </p:cNvPr>
            <p:cNvSpPr/>
            <p:nvPr/>
          </p:nvSpPr>
          <p:spPr>
            <a:xfrm>
              <a:off x="5870724" y="4773283"/>
              <a:ext cx="80683" cy="80683"/>
            </a:xfrm>
            <a:prstGeom prst="ellipse">
              <a:avLst/>
            </a:prstGeom>
            <a:solidFill>
              <a:srgbClr val="00B0F0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0" name="Oval 259">
              <a:extLst>
                <a:ext uri="{FF2B5EF4-FFF2-40B4-BE49-F238E27FC236}">
                  <a16:creationId xmlns:a16="http://schemas.microsoft.com/office/drawing/2014/main" id="{BB004EF0-D51A-4675-91CC-A167DAE1FC07}"/>
                </a:ext>
              </a:extLst>
            </p:cNvPr>
            <p:cNvSpPr/>
            <p:nvPr/>
          </p:nvSpPr>
          <p:spPr>
            <a:xfrm>
              <a:off x="5853632" y="4862628"/>
              <a:ext cx="127379" cy="120274"/>
            </a:xfrm>
            <a:prstGeom prst="ellipse">
              <a:avLst/>
            </a:prstGeom>
            <a:solidFill>
              <a:schemeClr val="tx1"/>
            </a:solidFill>
            <a:ln w="3175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10" name="TextBox 209">
            <a:extLst>
              <a:ext uri="{FF2B5EF4-FFF2-40B4-BE49-F238E27FC236}">
                <a16:creationId xmlns:a16="http://schemas.microsoft.com/office/drawing/2014/main" id="{219E7066-40A4-4BB9-B043-01E54DA04959}"/>
              </a:ext>
            </a:extLst>
          </p:cNvPr>
          <p:cNvSpPr txBox="1">
            <a:spLocks/>
          </p:cNvSpPr>
          <p:nvPr/>
        </p:nvSpPr>
        <p:spPr>
          <a:xfrm>
            <a:off x="2678160" y="4815772"/>
            <a:ext cx="1042804" cy="478141"/>
          </a:xfrm>
          <a:prstGeom prst="rect">
            <a:avLst/>
          </a:prstGeom>
        </p:spPr>
        <p:txBody>
          <a:bodyPr vert="horz" wrap="square" lIns="27432" tIns="27432" rIns="27432" bIns="27432" rtlCol="0" anchor="t">
            <a:no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Storage cabinet</a:t>
            </a:r>
          </a:p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(wall mount)</a:t>
            </a:r>
          </a:p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36x14x27”</a:t>
            </a:r>
          </a:p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  <a:hlinkClick r:id="rId13"/>
              </a:rPr>
              <a:t>Link</a:t>
            </a: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6872D789-7A04-1C45-804B-51702D33789C}"/>
              </a:ext>
            </a:extLst>
          </p:cNvPr>
          <p:cNvGrpSpPr/>
          <p:nvPr/>
        </p:nvGrpSpPr>
        <p:grpSpPr>
          <a:xfrm>
            <a:off x="2678160" y="5383505"/>
            <a:ext cx="849467" cy="698352"/>
            <a:chOff x="2475626" y="5087973"/>
            <a:chExt cx="849467" cy="698352"/>
          </a:xfrm>
        </p:grpSpPr>
        <p:sp>
          <p:nvSpPr>
            <p:cNvPr id="264" name="Rectangle 263">
              <a:extLst>
                <a:ext uri="{FF2B5EF4-FFF2-40B4-BE49-F238E27FC236}">
                  <a16:creationId xmlns:a16="http://schemas.microsoft.com/office/drawing/2014/main" id="{E6470289-C708-4146-8F02-556981CEED50}"/>
                </a:ext>
              </a:extLst>
            </p:cNvPr>
            <p:cNvSpPr/>
            <p:nvPr/>
          </p:nvSpPr>
          <p:spPr>
            <a:xfrm rot="18900000">
              <a:off x="2611980" y="5340357"/>
              <a:ext cx="23253" cy="395302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  <a:ln w="3175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5" name="Rectangle 264">
              <a:extLst>
                <a:ext uri="{FF2B5EF4-FFF2-40B4-BE49-F238E27FC236}">
                  <a16:creationId xmlns:a16="http://schemas.microsoft.com/office/drawing/2014/main" id="{12B8AD3F-A4DF-4497-AD31-F1D478D18CED}"/>
                </a:ext>
              </a:extLst>
            </p:cNvPr>
            <p:cNvSpPr/>
            <p:nvPr/>
          </p:nvSpPr>
          <p:spPr>
            <a:xfrm rot="2700000">
              <a:off x="3122825" y="5342410"/>
              <a:ext cx="23253" cy="381283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  <a:ln w="3175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6" name="Rectangle 265">
              <a:extLst>
                <a:ext uri="{FF2B5EF4-FFF2-40B4-BE49-F238E27FC236}">
                  <a16:creationId xmlns:a16="http://schemas.microsoft.com/office/drawing/2014/main" id="{7397F6CE-AFF3-4D54-A5A1-6BD2D9E66CA4}"/>
                </a:ext>
              </a:extLst>
            </p:cNvPr>
            <p:cNvSpPr/>
            <p:nvPr/>
          </p:nvSpPr>
          <p:spPr>
            <a:xfrm>
              <a:off x="2475626" y="5087973"/>
              <a:ext cx="813862" cy="315366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  <a:ln w="3175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67" name="Freeform: Shape 266">
              <a:extLst>
                <a:ext uri="{FF2B5EF4-FFF2-40B4-BE49-F238E27FC236}">
                  <a16:creationId xmlns:a16="http://schemas.microsoft.com/office/drawing/2014/main" id="{DA286AC1-5E3A-4D6F-AC53-716CFC761A30}"/>
                </a:ext>
              </a:extLst>
            </p:cNvPr>
            <p:cNvSpPr/>
            <p:nvPr/>
          </p:nvSpPr>
          <p:spPr>
            <a:xfrm>
              <a:off x="2503614" y="5403339"/>
              <a:ext cx="380620" cy="382986"/>
            </a:xfrm>
            <a:custGeom>
              <a:avLst/>
              <a:gdLst>
                <a:gd name="connsiteX0" fmla="*/ 383381 w 383381"/>
                <a:gd name="connsiteY0" fmla="*/ 0 h 385763"/>
                <a:gd name="connsiteX1" fmla="*/ 0 w 383381"/>
                <a:gd name="connsiteY1" fmla="*/ 385763 h 385763"/>
                <a:gd name="connsiteX2" fmla="*/ 0 w 383381"/>
                <a:gd name="connsiteY2" fmla="*/ 385763 h 385763"/>
                <a:gd name="connsiteX0" fmla="*/ 383381 w 383381"/>
                <a:gd name="connsiteY0" fmla="*/ 0 h 385763"/>
                <a:gd name="connsiteX1" fmla="*/ 0 w 383381"/>
                <a:gd name="connsiteY1" fmla="*/ 385763 h 385763"/>
                <a:gd name="connsiteX2" fmla="*/ 0 w 383381"/>
                <a:gd name="connsiteY2" fmla="*/ 385763 h 385763"/>
                <a:gd name="connsiteX0" fmla="*/ 383381 w 383381"/>
                <a:gd name="connsiteY0" fmla="*/ 0 h 385763"/>
                <a:gd name="connsiteX1" fmla="*/ 0 w 383381"/>
                <a:gd name="connsiteY1" fmla="*/ 385763 h 385763"/>
                <a:gd name="connsiteX2" fmla="*/ 0 w 383381"/>
                <a:gd name="connsiteY2" fmla="*/ 385763 h 385763"/>
                <a:gd name="connsiteX0" fmla="*/ 383381 w 383381"/>
                <a:gd name="connsiteY0" fmla="*/ 0 h 385763"/>
                <a:gd name="connsiteX1" fmla="*/ 0 w 383381"/>
                <a:gd name="connsiteY1" fmla="*/ 385763 h 385763"/>
                <a:gd name="connsiteX2" fmla="*/ 0 w 383381"/>
                <a:gd name="connsiteY2" fmla="*/ 385763 h 3857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83381" h="385763">
                  <a:moveTo>
                    <a:pt x="383381" y="0"/>
                  </a:moveTo>
                  <a:cubicBezTo>
                    <a:pt x="381793" y="223838"/>
                    <a:pt x="184944" y="385763"/>
                    <a:pt x="0" y="385763"/>
                  </a:cubicBezTo>
                  <a:lnTo>
                    <a:pt x="0" y="385763"/>
                  </a:lnTo>
                </a:path>
              </a:pathLst>
            </a:custGeom>
            <a:noFill/>
            <a:ln w="3175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8" name="Freeform: Shape 267">
              <a:extLst>
                <a:ext uri="{FF2B5EF4-FFF2-40B4-BE49-F238E27FC236}">
                  <a16:creationId xmlns:a16="http://schemas.microsoft.com/office/drawing/2014/main" id="{2A2AD6C7-7BEB-48C5-AD9A-A477D9F13F4F}"/>
                </a:ext>
              </a:extLst>
            </p:cNvPr>
            <p:cNvSpPr/>
            <p:nvPr/>
          </p:nvSpPr>
          <p:spPr>
            <a:xfrm flipH="1">
              <a:off x="2886291" y="5403339"/>
              <a:ext cx="380620" cy="382986"/>
            </a:xfrm>
            <a:custGeom>
              <a:avLst/>
              <a:gdLst>
                <a:gd name="connsiteX0" fmla="*/ 383381 w 383381"/>
                <a:gd name="connsiteY0" fmla="*/ 0 h 385763"/>
                <a:gd name="connsiteX1" fmla="*/ 0 w 383381"/>
                <a:gd name="connsiteY1" fmla="*/ 385763 h 385763"/>
                <a:gd name="connsiteX2" fmla="*/ 0 w 383381"/>
                <a:gd name="connsiteY2" fmla="*/ 385763 h 385763"/>
                <a:gd name="connsiteX0" fmla="*/ 383381 w 383381"/>
                <a:gd name="connsiteY0" fmla="*/ 0 h 385763"/>
                <a:gd name="connsiteX1" fmla="*/ 0 w 383381"/>
                <a:gd name="connsiteY1" fmla="*/ 385763 h 385763"/>
                <a:gd name="connsiteX2" fmla="*/ 0 w 383381"/>
                <a:gd name="connsiteY2" fmla="*/ 385763 h 385763"/>
                <a:gd name="connsiteX0" fmla="*/ 383381 w 383381"/>
                <a:gd name="connsiteY0" fmla="*/ 0 h 385763"/>
                <a:gd name="connsiteX1" fmla="*/ 0 w 383381"/>
                <a:gd name="connsiteY1" fmla="*/ 385763 h 385763"/>
                <a:gd name="connsiteX2" fmla="*/ 0 w 383381"/>
                <a:gd name="connsiteY2" fmla="*/ 385763 h 385763"/>
                <a:gd name="connsiteX0" fmla="*/ 383381 w 383381"/>
                <a:gd name="connsiteY0" fmla="*/ 0 h 385763"/>
                <a:gd name="connsiteX1" fmla="*/ 0 w 383381"/>
                <a:gd name="connsiteY1" fmla="*/ 385763 h 385763"/>
                <a:gd name="connsiteX2" fmla="*/ 0 w 383381"/>
                <a:gd name="connsiteY2" fmla="*/ 385763 h 3857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83381" h="385763">
                  <a:moveTo>
                    <a:pt x="383381" y="0"/>
                  </a:moveTo>
                  <a:cubicBezTo>
                    <a:pt x="381793" y="223838"/>
                    <a:pt x="184944" y="385763"/>
                    <a:pt x="0" y="385763"/>
                  </a:cubicBezTo>
                  <a:lnTo>
                    <a:pt x="0" y="385763"/>
                  </a:lnTo>
                </a:path>
              </a:pathLst>
            </a:custGeom>
            <a:noFill/>
            <a:ln w="3175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06" name="TextBox 205">
            <a:extLst>
              <a:ext uri="{FF2B5EF4-FFF2-40B4-BE49-F238E27FC236}">
                <a16:creationId xmlns:a16="http://schemas.microsoft.com/office/drawing/2014/main" id="{382E8FA8-10A3-41FF-9776-2D98E17D8C23}"/>
              </a:ext>
            </a:extLst>
          </p:cNvPr>
          <p:cNvSpPr txBox="1">
            <a:spLocks noChangeAspect="1"/>
          </p:cNvSpPr>
          <p:nvPr/>
        </p:nvSpPr>
        <p:spPr>
          <a:xfrm>
            <a:off x="6118615" y="4285039"/>
            <a:ext cx="551625" cy="329038"/>
          </a:xfrm>
          <a:prstGeom prst="rect">
            <a:avLst/>
          </a:prstGeom>
        </p:spPr>
        <p:txBody>
          <a:bodyPr vert="horz" wrap="square" lIns="27432" tIns="27432" rIns="27432" bIns="27432" rtlCol="0" anchor="t">
            <a:no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Wire shelf 30x18x72”</a:t>
            </a:r>
          </a:p>
        </p:txBody>
      </p:sp>
      <p:pic>
        <p:nvPicPr>
          <p:cNvPr id="269" name="Graphic 268">
            <a:extLst>
              <a:ext uri="{FF2B5EF4-FFF2-40B4-BE49-F238E27FC236}">
                <a16:creationId xmlns:a16="http://schemas.microsoft.com/office/drawing/2014/main" id="{0730A3AA-ECEC-4BCE-88E3-30ACADBEBE6C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 rot="16200000">
            <a:off x="6258324" y="4412346"/>
            <a:ext cx="411480" cy="684737"/>
          </a:xfrm>
          <a:prstGeom prst="rect">
            <a:avLst/>
          </a:prstGeom>
        </p:spPr>
      </p:pic>
      <p:sp>
        <p:nvSpPr>
          <p:cNvPr id="227" name="TextBox 226">
            <a:extLst>
              <a:ext uri="{FF2B5EF4-FFF2-40B4-BE49-F238E27FC236}">
                <a16:creationId xmlns:a16="http://schemas.microsoft.com/office/drawing/2014/main" id="{AEC3DE0E-FE09-4C3A-A317-4AAC0F558F46}"/>
              </a:ext>
            </a:extLst>
          </p:cNvPr>
          <p:cNvSpPr txBox="1">
            <a:spLocks noChangeAspect="1"/>
          </p:cNvSpPr>
          <p:nvPr/>
        </p:nvSpPr>
        <p:spPr>
          <a:xfrm>
            <a:off x="6118613" y="3439446"/>
            <a:ext cx="659159" cy="329038"/>
          </a:xfrm>
          <a:prstGeom prst="rect">
            <a:avLst/>
          </a:prstGeom>
        </p:spPr>
        <p:txBody>
          <a:bodyPr vert="horz" wrap="square" lIns="27432" tIns="27432" rIns="27432" bIns="27432" rtlCol="0" anchor="t">
            <a:no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Wire shelf 36x18x72”</a:t>
            </a:r>
          </a:p>
        </p:txBody>
      </p:sp>
      <p:pic>
        <p:nvPicPr>
          <p:cNvPr id="325" name="Graphic 324">
            <a:extLst>
              <a:ext uri="{FF2B5EF4-FFF2-40B4-BE49-F238E27FC236}">
                <a16:creationId xmlns:a16="http://schemas.microsoft.com/office/drawing/2014/main" id="{29FEA222-20BD-4B2C-A065-72F4F64F13D3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 rot="5400000">
            <a:off x="6346105" y="3504443"/>
            <a:ext cx="411480" cy="822960"/>
          </a:xfrm>
          <a:prstGeom prst="rect">
            <a:avLst/>
          </a:prstGeom>
        </p:spPr>
      </p:pic>
      <p:sp>
        <p:nvSpPr>
          <p:cNvPr id="229" name="TextBox 228">
            <a:extLst>
              <a:ext uri="{FF2B5EF4-FFF2-40B4-BE49-F238E27FC236}">
                <a16:creationId xmlns:a16="http://schemas.microsoft.com/office/drawing/2014/main" id="{E2FD6592-62C4-4C9D-B302-D79D527D0E55}"/>
              </a:ext>
            </a:extLst>
          </p:cNvPr>
          <p:cNvSpPr txBox="1">
            <a:spLocks noChangeAspect="1"/>
          </p:cNvSpPr>
          <p:nvPr/>
        </p:nvSpPr>
        <p:spPr>
          <a:xfrm>
            <a:off x="2678160" y="3423377"/>
            <a:ext cx="857012" cy="473802"/>
          </a:xfrm>
          <a:prstGeom prst="rect">
            <a:avLst/>
          </a:prstGeom>
        </p:spPr>
        <p:txBody>
          <a:bodyPr vert="horz" wrap="square" lIns="27432" tIns="27432" rIns="27432" bIns="27432" rtlCol="0" anchor="t">
            <a:no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Storage cabinet 36x18x72”</a:t>
            </a:r>
          </a:p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  <a:hlinkClick r:id="rId16"/>
              </a:rPr>
              <a:t>Link</a:t>
            </a: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B9F7A18C-8755-AC45-A863-2EC651329746}"/>
              </a:ext>
            </a:extLst>
          </p:cNvPr>
          <p:cNvGrpSpPr/>
          <p:nvPr/>
        </p:nvGrpSpPr>
        <p:grpSpPr>
          <a:xfrm>
            <a:off x="2678160" y="3856423"/>
            <a:ext cx="849468" cy="793534"/>
            <a:chOff x="2480427" y="3781809"/>
            <a:chExt cx="849468" cy="793534"/>
          </a:xfrm>
        </p:grpSpPr>
        <p:sp>
          <p:nvSpPr>
            <p:cNvPr id="327" name="Rectangle 326">
              <a:extLst>
                <a:ext uri="{FF2B5EF4-FFF2-40B4-BE49-F238E27FC236}">
                  <a16:creationId xmlns:a16="http://schemas.microsoft.com/office/drawing/2014/main" id="{B9849E71-221A-47A9-934F-4B916359057B}"/>
                </a:ext>
              </a:extLst>
            </p:cNvPr>
            <p:cNvSpPr/>
            <p:nvPr/>
          </p:nvSpPr>
          <p:spPr>
            <a:xfrm rot="18900000">
              <a:off x="2616782" y="4129375"/>
              <a:ext cx="23253" cy="395301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  <a:ln w="3175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8" name="Rectangle 327">
              <a:extLst>
                <a:ext uri="{FF2B5EF4-FFF2-40B4-BE49-F238E27FC236}">
                  <a16:creationId xmlns:a16="http://schemas.microsoft.com/office/drawing/2014/main" id="{934DA14C-32D9-4DC5-8824-00F78DD039C2}"/>
                </a:ext>
              </a:extLst>
            </p:cNvPr>
            <p:cNvSpPr/>
            <p:nvPr/>
          </p:nvSpPr>
          <p:spPr>
            <a:xfrm rot="2700000">
              <a:off x="3127627" y="4131429"/>
              <a:ext cx="23253" cy="381283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  <a:ln w="3175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9" name="Rectangle 328">
              <a:extLst>
                <a:ext uri="{FF2B5EF4-FFF2-40B4-BE49-F238E27FC236}">
                  <a16:creationId xmlns:a16="http://schemas.microsoft.com/office/drawing/2014/main" id="{616F153D-1B77-4CBB-BB34-E73B8414A979}"/>
                </a:ext>
              </a:extLst>
            </p:cNvPr>
            <p:cNvSpPr/>
            <p:nvPr/>
          </p:nvSpPr>
          <p:spPr>
            <a:xfrm>
              <a:off x="2480427" y="3781809"/>
              <a:ext cx="813862" cy="410549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  <a:ln w="3175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30" name="Freeform: Shape 329">
              <a:extLst>
                <a:ext uri="{FF2B5EF4-FFF2-40B4-BE49-F238E27FC236}">
                  <a16:creationId xmlns:a16="http://schemas.microsoft.com/office/drawing/2014/main" id="{7415D1D0-1E41-4CC7-8000-2E18099F05DD}"/>
                </a:ext>
              </a:extLst>
            </p:cNvPr>
            <p:cNvSpPr/>
            <p:nvPr/>
          </p:nvSpPr>
          <p:spPr>
            <a:xfrm>
              <a:off x="2508416" y="4192358"/>
              <a:ext cx="380620" cy="382985"/>
            </a:xfrm>
            <a:custGeom>
              <a:avLst/>
              <a:gdLst>
                <a:gd name="connsiteX0" fmla="*/ 383381 w 383381"/>
                <a:gd name="connsiteY0" fmla="*/ 0 h 385763"/>
                <a:gd name="connsiteX1" fmla="*/ 0 w 383381"/>
                <a:gd name="connsiteY1" fmla="*/ 385763 h 385763"/>
                <a:gd name="connsiteX2" fmla="*/ 0 w 383381"/>
                <a:gd name="connsiteY2" fmla="*/ 385763 h 385763"/>
                <a:gd name="connsiteX0" fmla="*/ 383381 w 383381"/>
                <a:gd name="connsiteY0" fmla="*/ 0 h 385763"/>
                <a:gd name="connsiteX1" fmla="*/ 0 w 383381"/>
                <a:gd name="connsiteY1" fmla="*/ 385763 h 385763"/>
                <a:gd name="connsiteX2" fmla="*/ 0 w 383381"/>
                <a:gd name="connsiteY2" fmla="*/ 385763 h 385763"/>
                <a:gd name="connsiteX0" fmla="*/ 383381 w 383381"/>
                <a:gd name="connsiteY0" fmla="*/ 0 h 385763"/>
                <a:gd name="connsiteX1" fmla="*/ 0 w 383381"/>
                <a:gd name="connsiteY1" fmla="*/ 385763 h 385763"/>
                <a:gd name="connsiteX2" fmla="*/ 0 w 383381"/>
                <a:gd name="connsiteY2" fmla="*/ 385763 h 385763"/>
                <a:gd name="connsiteX0" fmla="*/ 383381 w 383381"/>
                <a:gd name="connsiteY0" fmla="*/ 0 h 385763"/>
                <a:gd name="connsiteX1" fmla="*/ 0 w 383381"/>
                <a:gd name="connsiteY1" fmla="*/ 385763 h 385763"/>
                <a:gd name="connsiteX2" fmla="*/ 0 w 383381"/>
                <a:gd name="connsiteY2" fmla="*/ 385763 h 3857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83381" h="385763">
                  <a:moveTo>
                    <a:pt x="383381" y="0"/>
                  </a:moveTo>
                  <a:cubicBezTo>
                    <a:pt x="381793" y="223838"/>
                    <a:pt x="184944" y="385763"/>
                    <a:pt x="0" y="385763"/>
                  </a:cubicBezTo>
                  <a:lnTo>
                    <a:pt x="0" y="385763"/>
                  </a:lnTo>
                </a:path>
              </a:pathLst>
            </a:custGeom>
            <a:noFill/>
            <a:ln w="3175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1" name="Freeform: Shape 330">
              <a:extLst>
                <a:ext uri="{FF2B5EF4-FFF2-40B4-BE49-F238E27FC236}">
                  <a16:creationId xmlns:a16="http://schemas.microsoft.com/office/drawing/2014/main" id="{2464542C-93A6-4637-B0F1-54CA6576D46C}"/>
                </a:ext>
              </a:extLst>
            </p:cNvPr>
            <p:cNvSpPr/>
            <p:nvPr/>
          </p:nvSpPr>
          <p:spPr>
            <a:xfrm flipH="1">
              <a:off x="2891093" y="4192358"/>
              <a:ext cx="380620" cy="382985"/>
            </a:xfrm>
            <a:custGeom>
              <a:avLst/>
              <a:gdLst>
                <a:gd name="connsiteX0" fmla="*/ 383381 w 383381"/>
                <a:gd name="connsiteY0" fmla="*/ 0 h 385763"/>
                <a:gd name="connsiteX1" fmla="*/ 0 w 383381"/>
                <a:gd name="connsiteY1" fmla="*/ 385763 h 385763"/>
                <a:gd name="connsiteX2" fmla="*/ 0 w 383381"/>
                <a:gd name="connsiteY2" fmla="*/ 385763 h 385763"/>
                <a:gd name="connsiteX0" fmla="*/ 383381 w 383381"/>
                <a:gd name="connsiteY0" fmla="*/ 0 h 385763"/>
                <a:gd name="connsiteX1" fmla="*/ 0 w 383381"/>
                <a:gd name="connsiteY1" fmla="*/ 385763 h 385763"/>
                <a:gd name="connsiteX2" fmla="*/ 0 w 383381"/>
                <a:gd name="connsiteY2" fmla="*/ 385763 h 385763"/>
                <a:gd name="connsiteX0" fmla="*/ 383381 w 383381"/>
                <a:gd name="connsiteY0" fmla="*/ 0 h 385763"/>
                <a:gd name="connsiteX1" fmla="*/ 0 w 383381"/>
                <a:gd name="connsiteY1" fmla="*/ 385763 h 385763"/>
                <a:gd name="connsiteX2" fmla="*/ 0 w 383381"/>
                <a:gd name="connsiteY2" fmla="*/ 385763 h 385763"/>
                <a:gd name="connsiteX0" fmla="*/ 383381 w 383381"/>
                <a:gd name="connsiteY0" fmla="*/ 0 h 385763"/>
                <a:gd name="connsiteX1" fmla="*/ 0 w 383381"/>
                <a:gd name="connsiteY1" fmla="*/ 385763 h 385763"/>
                <a:gd name="connsiteX2" fmla="*/ 0 w 383381"/>
                <a:gd name="connsiteY2" fmla="*/ 385763 h 3857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83381" h="385763">
                  <a:moveTo>
                    <a:pt x="383381" y="0"/>
                  </a:moveTo>
                  <a:cubicBezTo>
                    <a:pt x="381793" y="223838"/>
                    <a:pt x="184944" y="385763"/>
                    <a:pt x="0" y="385763"/>
                  </a:cubicBezTo>
                  <a:lnTo>
                    <a:pt x="0" y="385763"/>
                  </a:lnTo>
                </a:path>
              </a:pathLst>
            </a:custGeom>
            <a:noFill/>
            <a:ln w="3175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30" name="TextBox 229">
            <a:extLst>
              <a:ext uri="{FF2B5EF4-FFF2-40B4-BE49-F238E27FC236}">
                <a16:creationId xmlns:a16="http://schemas.microsoft.com/office/drawing/2014/main" id="{E71B3656-F7DB-4EE5-99D4-3CE2201B0CAE}"/>
              </a:ext>
            </a:extLst>
          </p:cNvPr>
          <p:cNvSpPr txBox="1">
            <a:spLocks noChangeAspect="1"/>
          </p:cNvSpPr>
          <p:nvPr/>
        </p:nvSpPr>
        <p:spPr>
          <a:xfrm>
            <a:off x="6106466" y="5166637"/>
            <a:ext cx="1183964" cy="363124"/>
          </a:xfrm>
          <a:prstGeom prst="rect">
            <a:avLst/>
          </a:prstGeom>
        </p:spPr>
        <p:txBody>
          <a:bodyPr vert="horz" wrap="square" lIns="27432" tIns="27432" rIns="27432" bIns="27432" rtlCol="0" anchor="t">
            <a:no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Lab coat rack 48x18x69”</a:t>
            </a:r>
          </a:p>
        </p:txBody>
      </p:sp>
      <p:pic>
        <p:nvPicPr>
          <p:cNvPr id="338" name="Graphic 337">
            <a:extLst>
              <a:ext uri="{FF2B5EF4-FFF2-40B4-BE49-F238E27FC236}">
                <a16:creationId xmlns:a16="http://schemas.microsoft.com/office/drawing/2014/main" id="{B5252860-44A4-44F7-A123-2B5CC0B92C97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 rot="5400000">
            <a:off x="6413555" y="5085468"/>
            <a:ext cx="411480" cy="1007555"/>
          </a:xfrm>
          <a:prstGeom prst="rect">
            <a:avLst/>
          </a:prstGeom>
        </p:spPr>
      </p:pic>
      <p:grpSp>
        <p:nvGrpSpPr>
          <p:cNvPr id="244" name="Group 243">
            <a:extLst>
              <a:ext uri="{FF2B5EF4-FFF2-40B4-BE49-F238E27FC236}">
                <a16:creationId xmlns:a16="http://schemas.microsoft.com/office/drawing/2014/main" id="{F448B5A0-B6BD-403C-BB88-2A12B02FBAD8}"/>
              </a:ext>
            </a:extLst>
          </p:cNvPr>
          <p:cNvGrpSpPr>
            <a:grpSpLocks noChangeAspect="1"/>
          </p:cNvGrpSpPr>
          <p:nvPr/>
        </p:nvGrpSpPr>
        <p:grpSpPr>
          <a:xfrm>
            <a:off x="7683238" y="4020494"/>
            <a:ext cx="393192" cy="347472"/>
            <a:chOff x="8427002" y="6379130"/>
            <a:chExt cx="381000" cy="329090"/>
          </a:xfrm>
        </p:grpSpPr>
        <p:sp>
          <p:nvSpPr>
            <p:cNvPr id="245" name="Rectangle 244">
              <a:extLst>
                <a:ext uri="{FF2B5EF4-FFF2-40B4-BE49-F238E27FC236}">
                  <a16:creationId xmlns:a16="http://schemas.microsoft.com/office/drawing/2014/main" id="{45F45C4E-4708-41C4-B785-8E99527C4B71}"/>
                </a:ext>
              </a:extLst>
            </p:cNvPr>
            <p:cNvSpPr/>
            <p:nvPr/>
          </p:nvSpPr>
          <p:spPr>
            <a:xfrm rot="5400000">
              <a:off x="8452957" y="6353175"/>
              <a:ext cx="329090" cy="381000"/>
            </a:xfrm>
            <a:prstGeom prst="rect">
              <a:avLst/>
            </a:prstGeom>
            <a:solidFill>
              <a:srgbClr val="A4AAB4"/>
            </a:solidFill>
            <a:ln w="3175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6" name="Rectangle: Rounded Corners 245">
              <a:extLst>
                <a:ext uri="{FF2B5EF4-FFF2-40B4-BE49-F238E27FC236}">
                  <a16:creationId xmlns:a16="http://schemas.microsoft.com/office/drawing/2014/main" id="{3284FB89-099E-4F12-B62F-8A6C5A6F47D6}"/>
                </a:ext>
              </a:extLst>
            </p:cNvPr>
            <p:cNvSpPr/>
            <p:nvPr/>
          </p:nvSpPr>
          <p:spPr>
            <a:xfrm rot="5400000">
              <a:off x="8522372" y="6421874"/>
              <a:ext cx="190260" cy="310046"/>
            </a:xfrm>
            <a:prstGeom prst="roundRect">
              <a:avLst/>
            </a:prstGeom>
            <a:solidFill>
              <a:schemeClr val="accent5"/>
            </a:solidFill>
            <a:ln w="3175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7" name="Oval 246">
              <a:extLst>
                <a:ext uri="{FF2B5EF4-FFF2-40B4-BE49-F238E27FC236}">
                  <a16:creationId xmlns:a16="http://schemas.microsoft.com/office/drawing/2014/main" id="{B7362B13-EA3D-402A-A2AE-8ABE1E5F3343}"/>
                </a:ext>
              </a:extLst>
            </p:cNvPr>
            <p:cNvSpPr/>
            <p:nvPr/>
          </p:nvSpPr>
          <p:spPr>
            <a:xfrm>
              <a:off x="8598900" y="6559264"/>
              <a:ext cx="45720" cy="45720"/>
            </a:xfrm>
            <a:prstGeom prst="ellipse">
              <a:avLst/>
            </a:prstGeom>
            <a:solidFill>
              <a:schemeClr val="tx1"/>
            </a:solidFill>
            <a:ln w="3175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48" name="Straight Connector 247">
              <a:extLst>
                <a:ext uri="{FF2B5EF4-FFF2-40B4-BE49-F238E27FC236}">
                  <a16:creationId xmlns:a16="http://schemas.microsoft.com/office/drawing/2014/main" id="{5A5AEA1E-99A0-43B8-A9CB-979B8CEB2454}"/>
                </a:ext>
              </a:extLst>
            </p:cNvPr>
            <p:cNvCxnSpPr/>
            <p:nvPr/>
          </p:nvCxnSpPr>
          <p:spPr>
            <a:xfrm>
              <a:off x="8427002" y="6436518"/>
              <a:ext cx="381000" cy="0"/>
            </a:xfrm>
            <a:prstGeom prst="line">
              <a:avLst/>
            </a:prstGeom>
            <a:ln w="3175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9" name="Rectangle: Rounded Corners 248">
              <a:extLst>
                <a:ext uri="{FF2B5EF4-FFF2-40B4-BE49-F238E27FC236}">
                  <a16:creationId xmlns:a16="http://schemas.microsoft.com/office/drawing/2014/main" id="{D26AEC54-FBA7-4F29-B299-731AC9646F6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607874" y="6450336"/>
              <a:ext cx="27219" cy="182880"/>
            </a:xfrm>
            <a:prstGeom prst="roundRect">
              <a:avLst>
                <a:gd name="adj" fmla="val 50000"/>
              </a:avLst>
            </a:prstGeom>
            <a:solidFill>
              <a:srgbClr val="A4AAB4"/>
            </a:solidFill>
            <a:ln w="3175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 </a:t>
              </a:r>
            </a:p>
          </p:txBody>
        </p:sp>
      </p:grpSp>
      <p:sp>
        <p:nvSpPr>
          <p:cNvPr id="214" name="TextBox 213">
            <a:extLst>
              <a:ext uri="{FF2B5EF4-FFF2-40B4-BE49-F238E27FC236}">
                <a16:creationId xmlns:a16="http://schemas.microsoft.com/office/drawing/2014/main" id="{F822E9EC-A431-49D7-90EB-7F923D71A961}"/>
              </a:ext>
            </a:extLst>
          </p:cNvPr>
          <p:cNvSpPr txBox="1">
            <a:spLocks noChangeAspect="1"/>
          </p:cNvSpPr>
          <p:nvPr/>
        </p:nvSpPr>
        <p:spPr>
          <a:xfrm>
            <a:off x="7666172" y="3448558"/>
            <a:ext cx="1006036" cy="540882"/>
          </a:xfrm>
          <a:prstGeom prst="rect">
            <a:avLst/>
          </a:prstGeom>
        </p:spPr>
        <p:txBody>
          <a:bodyPr vert="horz" wrap="square" lIns="27432" tIns="27432" rIns="27432" bIns="27432" rtlCol="0" anchor="t">
            <a:no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Stainless steel </a:t>
            </a:r>
          </a:p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wall-mount sink</a:t>
            </a:r>
          </a:p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17x15.25x25.125”</a:t>
            </a:r>
          </a:p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  <a:hlinkClick r:id="rId19"/>
              </a:rPr>
              <a:t>Link</a:t>
            </a: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8" name="TextBox 207">
            <a:extLst>
              <a:ext uri="{FF2B5EF4-FFF2-40B4-BE49-F238E27FC236}">
                <a16:creationId xmlns:a16="http://schemas.microsoft.com/office/drawing/2014/main" id="{7FE50796-BA45-4BF5-8F41-761C0B96E3F9}"/>
              </a:ext>
            </a:extLst>
          </p:cNvPr>
          <p:cNvSpPr txBox="1">
            <a:spLocks noChangeAspect="1"/>
          </p:cNvSpPr>
          <p:nvPr/>
        </p:nvSpPr>
        <p:spPr>
          <a:xfrm>
            <a:off x="3573766" y="1206588"/>
            <a:ext cx="1310991" cy="557550"/>
          </a:xfrm>
          <a:prstGeom prst="rect">
            <a:avLst/>
          </a:prstGeom>
        </p:spPr>
        <p:txBody>
          <a:bodyPr vert="horz" wrap="square" lIns="27432" tIns="27432" rIns="27432" bIns="27432" rtlCol="0" anchor="t">
            <a:no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M2 series printer (with clearances)</a:t>
            </a:r>
          </a:p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60x60x70”</a:t>
            </a:r>
          </a:p>
        </p:txBody>
      </p:sp>
      <p:grpSp>
        <p:nvGrpSpPr>
          <p:cNvPr id="452" name="Group 451">
            <a:extLst>
              <a:ext uri="{FF2B5EF4-FFF2-40B4-BE49-F238E27FC236}">
                <a16:creationId xmlns:a16="http://schemas.microsoft.com/office/drawing/2014/main" id="{DC966F70-9418-D41A-0245-4CD9B8B27BA8}"/>
              </a:ext>
            </a:extLst>
          </p:cNvPr>
          <p:cNvGrpSpPr/>
          <p:nvPr/>
        </p:nvGrpSpPr>
        <p:grpSpPr>
          <a:xfrm>
            <a:off x="3580091" y="1694614"/>
            <a:ext cx="1371600" cy="1371600"/>
            <a:chOff x="5473155" y="1509566"/>
            <a:chExt cx="1371600" cy="1371600"/>
          </a:xfrm>
        </p:grpSpPr>
        <p:pic>
          <p:nvPicPr>
            <p:cNvPr id="233" name="Graphic 232">
              <a:extLst>
                <a:ext uri="{FF2B5EF4-FFF2-40B4-BE49-F238E27FC236}">
                  <a16:creationId xmlns:a16="http://schemas.microsoft.com/office/drawing/2014/main" id="{C9306F5B-B695-454B-BA16-0DC1B585BD1B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p:blipFill>
          <p:spPr>
            <a:xfrm>
              <a:off x="5473155" y="1509566"/>
              <a:ext cx="1371600" cy="1371600"/>
            </a:xfrm>
            <a:prstGeom prst="rect">
              <a:avLst/>
            </a:prstGeom>
          </p:spPr>
        </p:pic>
        <p:pic>
          <p:nvPicPr>
            <p:cNvPr id="232" name="Graphic 231">
              <a:extLst>
                <a:ext uri="{FF2B5EF4-FFF2-40B4-BE49-F238E27FC236}">
                  <a16:creationId xmlns:a16="http://schemas.microsoft.com/office/drawing/2014/main" id="{0E5E1BC5-7A4E-4C94-BC6C-868AC21D8E15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p:blipFill>
          <p:spPr>
            <a:xfrm>
              <a:off x="5918614" y="1855273"/>
              <a:ext cx="484632" cy="583388"/>
            </a:xfrm>
            <a:prstGeom prst="rect">
              <a:avLst/>
            </a:prstGeom>
          </p:spPr>
        </p:pic>
        <p:grpSp>
          <p:nvGrpSpPr>
            <p:cNvPr id="525" name="Group 524">
              <a:extLst>
                <a:ext uri="{FF2B5EF4-FFF2-40B4-BE49-F238E27FC236}">
                  <a16:creationId xmlns:a16="http://schemas.microsoft.com/office/drawing/2014/main" id="{6F0CC567-D451-2B41-AF8B-114E7C16C4FA}"/>
                </a:ext>
              </a:extLst>
            </p:cNvPr>
            <p:cNvGrpSpPr/>
            <p:nvPr/>
          </p:nvGrpSpPr>
          <p:grpSpPr>
            <a:xfrm>
              <a:off x="6009198" y="2135456"/>
              <a:ext cx="299515" cy="80683"/>
              <a:chOff x="7979678" y="1964696"/>
              <a:chExt cx="299515" cy="80683"/>
            </a:xfrm>
          </p:grpSpPr>
          <p:sp>
            <p:nvSpPr>
              <p:cNvPr id="526" name="Oval 525">
                <a:extLst>
                  <a:ext uri="{FF2B5EF4-FFF2-40B4-BE49-F238E27FC236}">
                    <a16:creationId xmlns:a16="http://schemas.microsoft.com/office/drawing/2014/main" id="{025F9DC8-95B9-0B4F-84F9-754F6B35449A}"/>
                  </a:ext>
                </a:extLst>
              </p:cNvPr>
              <p:cNvSpPr/>
              <p:nvPr/>
            </p:nvSpPr>
            <p:spPr>
              <a:xfrm>
                <a:off x="7979678" y="1964696"/>
                <a:ext cx="80683" cy="80683"/>
              </a:xfrm>
              <a:prstGeom prst="ellipse">
                <a:avLst/>
              </a:prstGeom>
              <a:solidFill>
                <a:srgbClr val="00B0F0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27" name="Oval 526">
                <a:extLst>
                  <a:ext uri="{FF2B5EF4-FFF2-40B4-BE49-F238E27FC236}">
                    <a16:creationId xmlns:a16="http://schemas.microsoft.com/office/drawing/2014/main" id="{86D60F79-0805-9C4C-BA1B-9C762B5DC40F}"/>
                  </a:ext>
                </a:extLst>
              </p:cNvPr>
              <p:cNvSpPr/>
              <p:nvPr/>
            </p:nvSpPr>
            <p:spPr>
              <a:xfrm>
                <a:off x="8089094" y="1964696"/>
                <a:ext cx="80683" cy="80683"/>
              </a:xfrm>
              <a:prstGeom prst="ellipse">
                <a:avLst/>
              </a:prstGeom>
              <a:solidFill>
                <a:srgbClr val="00B050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28" name="Oval 527">
                <a:extLst>
                  <a:ext uri="{FF2B5EF4-FFF2-40B4-BE49-F238E27FC236}">
                    <a16:creationId xmlns:a16="http://schemas.microsoft.com/office/drawing/2014/main" id="{32F8CAA0-765E-224A-A531-BBDBFE162996}"/>
                  </a:ext>
                </a:extLst>
              </p:cNvPr>
              <p:cNvSpPr/>
              <p:nvPr/>
            </p:nvSpPr>
            <p:spPr>
              <a:xfrm>
                <a:off x="8198510" y="1964696"/>
                <a:ext cx="80683" cy="80683"/>
              </a:xfrm>
              <a:prstGeom prst="ellipse">
                <a:avLst/>
              </a:prstGeom>
              <a:solidFill>
                <a:srgbClr val="FF0000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350" name="TextBox 349">
            <a:extLst>
              <a:ext uri="{FF2B5EF4-FFF2-40B4-BE49-F238E27FC236}">
                <a16:creationId xmlns:a16="http://schemas.microsoft.com/office/drawing/2014/main" id="{4EAEDAAC-0390-428E-B529-3FAB29D33CF4}"/>
              </a:ext>
            </a:extLst>
          </p:cNvPr>
          <p:cNvSpPr txBox="1"/>
          <p:nvPr/>
        </p:nvSpPr>
        <p:spPr>
          <a:xfrm>
            <a:off x="438539" y="6042070"/>
            <a:ext cx="822960" cy="217196"/>
          </a:xfrm>
          <a:prstGeom prst="rect">
            <a:avLst/>
          </a:prstGeom>
        </p:spPr>
        <p:txBody>
          <a:bodyPr vert="horz" wrap="square" lIns="27432" tIns="27432" rIns="27432" bIns="27432" rtlCol="0" anchor="t">
            <a:no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Door (left swing)</a:t>
            </a:r>
          </a:p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36”</a:t>
            </a:r>
          </a:p>
        </p:txBody>
      </p:sp>
      <p:sp>
        <p:nvSpPr>
          <p:cNvPr id="213" name="TextBox 212">
            <a:extLst>
              <a:ext uri="{FF2B5EF4-FFF2-40B4-BE49-F238E27FC236}">
                <a16:creationId xmlns:a16="http://schemas.microsoft.com/office/drawing/2014/main" id="{82E1A4E1-A36A-4E77-B69A-914E7C559D5B}"/>
              </a:ext>
            </a:extLst>
          </p:cNvPr>
          <p:cNvSpPr txBox="1">
            <a:spLocks noChangeAspect="1"/>
          </p:cNvSpPr>
          <p:nvPr/>
        </p:nvSpPr>
        <p:spPr>
          <a:xfrm>
            <a:off x="5194909" y="2328990"/>
            <a:ext cx="800790" cy="433590"/>
          </a:xfrm>
          <a:prstGeom prst="rect">
            <a:avLst/>
          </a:prstGeom>
        </p:spPr>
        <p:txBody>
          <a:bodyPr vert="horz" wrap="square" lIns="27432" tIns="27432" rIns="27432" bIns="27432" rtlCol="0" anchor="t">
            <a:no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Orbital </a:t>
            </a:r>
          </a:p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shaker</a:t>
            </a:r>
          </a:p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10.8x13.6x3.93”</a:t>
            </a:r>
          </a:p>
        </p:txBody>
      </p:sp>
      <p:grpSp>
        <p:nvGrpSpPr>
          <p:cNvPr id="461" name="Group 460">
            <a:extLst>
              <a:ext uri="{FF2B5EF4-FFF2-40B4-BE49-F238E27FC236}">
                <a16:creationId xmlns:a16="http://schemas.microsoft.com/office/drawing/2014/main" id="{9671646F-D65B-4647-B7CA-B43ADB0E4BAC}"/>
              </a:ext>
            </a:extLst>
          </p:cNvPr>
          <p:cNvGrpSpPr/>
          <p:nvPr/>
        </p:nvGrpSpPr>
        <p:grpSpPr>
          <a:xfrm>
            <a:off x="5225623" y="2736632"/>
            <a:ext cx="310896" cy="246888"/>
            <a:chOff x="2967380" y="5025918"/>
            <a:chExt cx="310896" cy="246888"/>
          </a:xfrm>
        </p:grpSpPr>
        <p:grpSp>
          <p:nvGrpSpPr>
            <p:cNvPr id="239" name="Group 238">
              <a:extLst>
                <a:ext uri="{FF2B5EF4-FFF2-40B4-BE49-F238E27FC236}">
                  <a16:creationId xmlns:a16="http://schemas.microsoft.com/office/drawing/2014/main" id="{260CBAE0-8E83-404B-B912-4B6A2F5E9C65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967380" y="5025918"/>
              <a:ext cx="310896" cy="246888"/>
              <a:chOff x="5085375" y="1910025"/>
              <a:chExt cx="327206" cy="265373"/>
            </a:xfrm>
          </p:grpSpPr>
          <p:sp>
            <p:nvSpPr>
              <p:cNvPr id="240" name="Rectangle 239">
                <a:extLst>
                  <a:ext uri="{FF2B5EF4-FFF2-40B4-BE49-F238E27FC236}">
                    <a16:creationId xmlns:a16="http://schemas.microsoft.com/office/drawing/2014/main" id="{524D0C19-5785-4BA8-8E08-07A4067197E3}"/>
                  </a:ext>
                </a:extLst>
              </p:cNvPr>
              <p:cNvSpPr/>
              <p:nvPr/>
            </p:nvSpPr>
            <p:spPr>
              <a:xfrm>
                <a:off x="5105400" y="2129679"/>
                <a:ext cx="283369" cy="45719"/>
              </a:xfrm>
              <a:prstGeom prst="rect">
                <a:avLst/>
              </a:prstGeom>
              <a:solidFill>
                <a:schemeClr val="bg2">
                  <a:lumMod val="95000"/>
                </a:schemeClr>
              </a:solidFill>
              <a:ln w="3175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1" name="Rectangle: Rounded Corners 240">
                <a:extLst>
                  <a:ext uri="{FF2B5EF4-FFF2-40B4-BE49-F238E27FC236}">
                    <a16:creationId xmlns:a16="http://schemas.microsoft.com/office/drawing/2014/main" id="{DB68887A-D482-4438-857E-A99A7836DD18}"/>
                  </a:ext>
                </a:extLst>
              </p:cNvPr>
              <p:cNvSpPr/>
              <p:nvPr/>
            </p:nvSpPr>
            <p:spPr>
              <a:xfrm>
                <a:off x="5085375" y="1910025"/>
                <a:ext cx="327206" cy="225956"/>
              </a:xfrm>
              <a:prstGeom prst="roundRect">
                <a:avLst>
                  <a:gd name="adj" fmla="val 4021"/>
                </a:avLst>
              </a:prstGeom>
              <a:solidFill>
                <a:schemeClr val="bg2">
                  <a:lumMod val="95000"/>
                </a:schemeClr>
              </a:solidFill>
              <a:ln w="3175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2" name="Oval 241">
                <a:extLst>
                  <a:ext uri="{FF2B5EF4-FFF2-40B4-BE49-F238E27FC236}">
                    <a16:creationId xmlns:a16="http://schemas.microsoft.com/office/drawing/2014/main" id="{D971D784-9230-4D75-88D6-BDF1D50BD89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295877" y="2144045"/>
                <a:ext cx="36576" cy="21946"/>
              </a:xfrm>
              <a:prstGeom prst="ellipse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3" name="Oval 242">
                <a:extLst>
                  <a:ext uri="{FF2B5EF4-FFF2-40B4-BE49-F238E27FC236}">
                    <a16:creationId xmlns:a16="http://schemas.microsoft.com/office/drawing/2014/main" id="{B5AA36EB-168D-486D-A165-2580BC6F6BE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226345" y="2144045"/>
                <a:ext cx="48006" cy="28804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564" name="Oval 563">
              <a:extLst>
                <a:ext uri="{FF2B5EF4-FFF2-40B4-BE49-F238E27FC236}">
                  <a16:creationId xmlns:a16="http://schemas.microsoft.com/office/drawing/2014/main" id="{72D903DD-BCDC-2140-BAC8-F559AF3FDED2}"/>
                </a:ext>
              </a:extLst>
            </p:cNvPr>
            <p:cNvSpPr/>
            <p:nvPr/>
          </p:nvSpPr>
          <p:spPr>
            <a:xfrm>
              <a:off x="3082904" y="5091497"/>
              <a:ext cx="80683" cy="80683"/>
            </a:xfrm>
            <a:prstGeom prst="ellipse">
              <a:avLst/>
            </a:prstGeom>
            <a:solidFill>
              <a:srgbClr val="00B0F0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19" name="TextBox 218">
            <a:extLst>
              <a:ext uri="{FF2B5EF4-FFF2-40B4-BE49-F238E27FC236}">
                <a16:creationId xmlns:a16="http://schemas.microsoft.com/office/drawing/2014/main" id="{655C3D8D-0089-41A8-821B-2F7805E07113}"/>
              </a:ext>
            </a:extLst>
          </p:cNvPr>
          <p:cNvSpPr txBox="1">
            <a:spLocks noChangeAspect="1"/>
          </p:cNvSpPr>
          <p:nvPr/>
        </p:nvSpPr>
        <p:spPr>
          <a:xfrm>
            <a:off x="6115518" y="2341528"/>
            <a:ext cx="865383" cy="424283"/>
          </a:xfrm>
          <a:prstGeom prst="rect">
            <a:avLst/>
          </a:prstGeom>
        </p:spPr>
        <p:txBody>
          <a:bodyPr vert="horz" wrap="square" lIns="27432" tIns="27432" rIns="27432" bIns="27432" rtlCol="0" anchor="t">
            <a:no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Dreve</a:t>
            </a:r>
          </a:p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PCU LED</a:t>
            </a:r>
          </a:p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15.3x10.9x4.3”</a:t>
            </a:r>
          </a:p>
        </p:txBody>
      </p:sp>
      <p:grpSp>
        <p:nvGrpSpPr>
          <p:cNvPr id="474" name="Group 473">
            <a:extLst>
              <a:ext uri="{FF2B5EF4-FFF2-40B4-BE49-F238E27FC236}">
                <a16:creationId xmlns:a16="http://schemas.microsoft.com/office/drawing/2014/main" id="{9D7BD00B-0D00-BA41-97A9-F1A8A73643ED}"/>
              </a:ext>
            </a:extLst>
          </p:cNvPr>
          <p:cNvGrpSpPr/>
          <p:nvPr/>
        </p:nvGrpSpPr>
        <p:grpSpPr>
          <a:xfrm>
            <a:off x="6155791" y="2755649"/>
            <a:ext cx="344711" cy="254490"/>
            <a:chOff x="7852862" y="7197966"/>
            <a:chExt cx="344711" cy="254490"/>
          </a:xfrm>
        </p:grpSpPr>
        <p:grpSp>
          <p:nvGrpSpPr>
            <p:cNvPr id="280" name="Group 279">
              <a:extLst>
                <a:ext uri="{FF2B5EF4-FFF2-40B4-BE49-F238E27FC236}">
                  <a16:creationId xmlns:a16="http://schemas.microsoft.com/office/drawing/2014/main" id="{05098F96-CF31-4E7C-9176-DDA541D274CB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7852862" y="7197966"/>
              <a:ext cx="344711" cy="254490"/>
              <a:chOff x="1843088" y="1945481"/>
              <a:chExt cx="228600" cy="164308"/>
            </a:xfrm>
          </p:grpSpPr>
          <p:sp>
            <p:nvSpPr>
              <p:cNvPr id="281" name="Rectangle 280">
                <a:extLst>
                  <a:ext uri="{FF2B5EF4-FFF2-40B4-BE49-F238E27FC236}">
                    <a16:creationId xmlns:a16="http://schemas.microsoft.com/office/drawing/2014/main" id="{36A40C16-DAB4-4B69-90E7-1AD09F1108F9}"/>
                  </a:ext>
                </a:extLst>
              </p:cNvPr>
              <p:cNvSpPr/>
              <p:nvPr/>
            </p:nvSpPr>
            <p:spPr>
              <a:xfrm>
                <a:off x="1843088" y="1952625"/>
                <a:ext cx="228600" cy="150019"/>
              </a:xfrm>
              <a:prstGeom prst="rect">
                <a:avLst/>
              </a:prstGeom>
              <a:solidFill>
                <a:srgbClr val="C00000"/>
              </a:solidFill>
              <a:ln w="1905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2" name="Rectangle 281">
                <a:extLst>
                  <a:ext uri="{FF2B5EF4-FFF2-40B4-BE49-F238E27FC236}">
                    <a16:creationId xmlns:a16="http://schemas.microsoft.com/office/drawing/2014/main" id="{CEFC6CCA-2E29-4534-A397-2C4FB6741317}"/>
                  </a:ext>
                </a:extLst>
              </p:cNvPr>
              <p:cNvSpPr/>
              <p:nvPr/>
            </p:nvSpPr>
            <p:spPr>
              <a:xfrm>
                <a:off x="1876426" y="1945481"/>
                <a:ext cx="95249" cy="164308"/>
              </a:xfrm>
              <a:prstGeom prst="rect">
                <a:avLst/>
              </a:prstGeom>
              <a:solidFill>
                <a:schemeClr val="tx2"/>
              </a:solidFill>
              <a:ln w="1905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3" name="Rectangle 282">
                <a:extLst>
                  <a:ext uri="{FF2B5EF4-FFF2-40B4-BE49-F238E27FC236}">
                    <a16:creationId xmlns:a16="http://schemas.microsoft.com/office/drawing/2014/main" id="{EDD9C8D8-0851-4928-8C16-633D6D2AB0F6}"/>
                  </a:ext>
                </a:extLst>
              </p:cNvPr>
              <p:cNvSpPr/>
              <p:nvPr/>
            </p:nvSpPr>
            <p:spPr>
              <a:xfrm>
                <a:off x="1993107" y="2031207"/>
                <a:ext cx="59532" cy="50481"/>
              </a:xfrm>
              <a:prstGeom prst="rect">
                <a:avLst/>
              </a:prstGeom>
              <a:solidFill>
                <a:srgbClr val="000000"/>
              </a:solidFill>
              <a:ln w="1905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4" name="Oval 283">
                <a:extLst>
                  <a:ext uri="{FF2B5EF4-FFF2-40B4-BE49-F238E27FC236}">
                    <a16:creationId xmlns:a16="http://schemas.microsoft.com/office/drawing/2014/main" id="{7BEC7D52-FC29-434E-A809-C83253C06572}"/>
                  </a:ext>
                </a:extLst>
              </p:cNvPr>
              <p:cNvSpPr/>
              <p:nvPr/>
            </p:nvSpPr>
            <p:spPr>
              <a:xfrm>
                <a:off x="2037874" y="2064068"/>
                <a:ext cx="27432" cy="27432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570" name="Oval 569">
              <a:extLst>
                <a:ext uri="{FF2B5EF4-FFF2-40B4-BE49-F238E27FC236}">
                  <a16:creationId xmlns:a16="http://schemas.microsoft.com/office/drawing/2014/main" id="{E142760F-2697-3A40-A213-0CE4C24FE910}"/>
                </a:ext>
              </a:extLst>
            </p:cNvPr>
            <p:cNvSpPr/>
            <p:nvPr/>
          </p:nvSpPr>
          <p:spPr>
            <a:xfrm>
              <a:off x="7932933" y="7284417"/>
              <a:ext cx="80683" cy="80683"/>
            </a:xfrm>
            <a:prstGeom prst="ellipse">
              <a:avLst/>
            </a:prstGeom>
            <a:solidFill>
              <a:srgbClr val="00B0F0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32" name="TextBox 431">
            <a:extLst>
              <a:ext uri="{FF2B5EF4-FFF2-40B4-BE49-F238E27FC236}">
                <a16:creationId xmlns:a16="http://schemas.microsoft.com/office/drawing/2014/main" id="{EDE48390-555D-4326-855A-61A06EE24186}"/>
              </a:ext>
            </a:extLst>
          </p:cNvPr>
          <p:cNvSpPr txBox="1"/>
          <p:nvPr/>
        </p:nvSpPr>
        <p:spPr>
          <a:xfrm>
            <a:off x="1478235" y="6015270"/>
            <a:ext cx="865382" cy="217196"/>
          </a:xfrm>
          <a:prstGeom prst="rect">
            <a:avLst/>
          </a:prstGeom>
        </p:spPr>
        <p:txBody>
          <a:bodyPr vert="horz" wrap="square" lIns="27432" tIns="27432" rIns="27432" bIns="27432" rtlCol="0" anchor="t">
            <a:no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Door (right swing)</a:t>
            </a:r>
          </a:p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36”</a:t>
            </a:r>
          </a:p>
        </p:txBody>
      </p:sp>
      <p:grpSp>
        <p:nvGrpSpPr>
          <p:cNvPr id="433" name="Group 432">
            <a:extLst>
              <a:ext uri="{FF2B5EF4-FFF2-40B4-BE49-F238E27FC236}">
                <a16:creationId xmlns:a16="http://schemas.microsoft.com/office/drawing/2014/main" id="{AE6AF6D9-4193-4AA6-8DFC-79963EB25EB3}"/>
              </a:ext>
            </a:extLst>
          </p:cNvPr>
          <p:cNvGrpSpPr/>
          <p:nvPr/>
        </p:nvGrpSpPr>
        <p:grpSpPr>
          <a:xfrm>
            <a:off x="9024494" y="7067536"/>
            <a:ext cx="893845" cy="548319"/>
            <a:chOff x="9164555" y="7156841"/>
            <a:chExt cx="893845" cy="548319"/>
          </a:xfrm>
        </p:grpSpPr>
        <p:sp>
          <p:nvSpPr>
            <p:cNvPr id="434" name="TextBox 433">
              <a:extLst>
                <a:ext uri="{FF2B5EF4-FFF2-40B4-BE49-F238E27FC236}">
                  <a16:creationId xmlns:a16="http://schemas.microsoft.com/office/drawing/2014/main" id="{E652E6CB-3DEB-432D-AD60-F2F2FE5B1A1E}"/>
                </a:ext>
              </a:extLst>
            </p:cNvPr>
            <p:cNvSpPr txBox="1"/>
            <p:nvPr/>
          </p:nvSpPr>
          <p:spPr>
            <a:xfrm>
              <a:off x="9261821" y="7156841"/>
              <a:ext cx="796579" cy="548319"/>
            </a:xfrm>
            <a:prstGeom prst="rect">
              <a:avLst/>
            </a:prstGeom>
          </p:spPr>
          <p:txBody>
            <a:bodyPr vert="horz" wrap="square" lIns="27432" tIns="27432" rIns="27432" bIns="27432" rtlCol="0" anchor="t">
              <a:noAutofit/>
            </a:bodyPr>
            <a:lstStyle/>
            <a:p>
              <a:pPr algn="l"/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Electrical</a:t>
              </a:r>
            </a:p>
            <a:p>
              <a:pPr algn="l"/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Ventilation</a:t>
              </a:r>
            </a:p>
            <a:p>
              <a:pPr algn="l"/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Network</a:t>
              </a:r>
            </a:p>
            <a:p>
              <a:pPr algn="l"/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Compressed Air</a:t>
              </a:r>
            </a:p>
          </p:txBody>
        </p:sp>
        <p:sp>
          <p:nvSpPr>
            <p:cNvPr id="435" name="Oval 434">
              <a:extLst>
                <a:ext uri="{FF2B5EF4-FFF2-40B4-BE49-F238E27FC236}">
                  <a16:creationId xmlns:a16="http://schemas.microsoft.com/office/drawing/2014/main" id="{766695E5-AF18-40EE-9DB9-1F8CA4556482}"/>
                </a:ext>
              </a:extLst>
            </p:cNvPr>
            <p:cNvSpPr/>
            <p:nvPr/>
          </p:nvSpPr>
          <p:spPr>
            <a:xfrm>
              <a:off x="9164555" y="7203770"/>
              <a:ext cx="80683" cy="80683"/>
            </a:xfrm>
            <a:prstGeom prst="ellipse">
              <a:avLst/>
            </a:prstGeom>
            <a:solidFill>
              <a:srgbClr val="00B0F0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6" name="Oval 435">
              <a:extLst>
                <a:ext uri="{FF2B5EF4-FFF2-40B4-BE49-F238E27FC236}">
                  <a16:creationId xmlns:a16="http://schemas.microsoft.com/office/drawing/2014/main" id="{929E0FD5-4938-4DC5-B0BA-74EED71D30F4}"/>
                </a:ext>
              </a:extLst>
            </p:cNvPr>
            <p:cNvSpPr/>
            <p:nvPr/>
          </p:nvSpPr>
          <p:spPr>
            <a:xfrm>
              <a:off x="9164555" y="7323307"/>
              <a:ext cx="80683" cy="80683"/>
            </a:xfrm>
            <a:prstGeom prst="ellipse">
              <a:avLst/>
            </a:prstGeom>
            <a:solidFill>
              <a:srgbClr val="00B050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7" name="Oval 436">
              <a:extLst>
                <a:ext uri="{FF2B5EF4-FFF2-40B4-BE49-F238E27FC236}">
                  <a16:creationId xmlns:a16="http://schemas.microsoft.com/office/drawing/2014/main" id="{2FF57882-6A10-4599-9EDF-B62FCFF72BD1}"/>
                </a:ext>
              </a:extLst>
            </p:cNvPr>
            <p:cNvSpPr/>
            <p:nvPr/>
          </p:nvSpPr>
          <p:spPr>
            <a:xfrm>
              <a:off x="9164555" y="7442844"/>
              <a:ext cx="80683" cy="80683"/>
            </a:xfrm>
            <a:prstGeom prst="ellipse">
              <a:avLst/>
            </a:prstGeom>
            <a:solidFill>
              <a:srgbClr val="FF0000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8" name="Oval 437">
              <a:extLst>
                <a:ext uri="{FF2B5EF4-FFF2-40B4-BE49-F238E27FC236}">
                  <a16:creationId xmlns:a16="http://schemas.microsoft.com/office/drawing/2014/main" id="{13B170FE-E7A1-4938-8EB7-70ECB120FCAA}"/>
                </a:ext>
              </a:extLst>
            </p:cNvPr>
            <p:cNvSpPr/>
            <p:nvPr/>
          </p:nvSpPr>
          <p:spPr>
            <a:xfrm>
              <a:off x="9164555" y="7562380"/>
              <a:ext cx="80683" cy="80683"/>
            </a:xfrm>
            <a:prstGeom prst="ellipse">
              <a:avLst/>
            </a:prstGeom>
            <a:solidFill>
              <a:srgbClr val="FFC000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40" name="Rectangle 439"/>
          <p:cNvSpPr/>
          <p:nvPr/>
        </p:nvSpPr>
        <p:spPr>
          <a:xfrm>
            <a:off x="437183" y="4973116"/>
            <a:ext cx="1371600" cy="696837"/>
          </a:xfrm>
          <a:prstGeom prst="rect">
            <a:avLst/>
          </a:prstGeom>
          <a:solidFill>
            <a:srgbClr val="A4AAB4"/>
          </a:solidFill>
          <a:ln w="3175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/>
          <p:nvPr/>
        </p:nvGrpSpPr>
        <p:grpSpPr>
          <a:xfrm>
            <a:off x="8669442" y="4874869"/>
            <a:ext cx="340470" cy="386939"/>
            <a:chOff x="1630699" y="5959884"/>
            <a:chExt cx="340470" cy="386939"/>
          </a:xfrm>
        </p:grpSpPr>
        <p:sp>
          <p:nvSpPr>
            <p:cNvPr id="5" name="Rectangle 4"/>
            <p:cNvSpPr/>
            <p:nvPr/>
          </p:nvSpPr>
          <p:spPr>
            <a:xfrm>
              <a:off x="1713428" y="6296130"/>
              <a:ext cx="165666" cy="50693"/>
            </a:xfrm>
            <a:prstGeom prst="rect">
              <a:avLst/>
            </a:prstGeom>
            <a:solidFill>
              <a:srgbClr val="999999"/>
            </a:solidFill>
            <a:ln w="3175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Rounded Rectangle 3"/>
            <p:cNvSpPr/>
            <p:nvPr/>
          </p:nvSpPr>
          <p:spPr>
            <a:xfrm>
              <a:off x="1630699" y="5959884"/>
              <a:ext cx="340470" cy="343216"/>
            </a:xfrm>
            <a:prstGeom prst="roundRect">
              <a:avLst>
                <a:gd name="adj" fmla="val 8974"/>
              </a:avLst>
            </a:prstGeom>
            <a:solidFill>
              <a:srgbClr val="999999"/>
            </a:solidFill>
            <a:ln w="3175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41" name="Group 440">
            <a:extLst>
              <a:ext uri="{FF2B5EF4-FFF2-40B4-BE49-F238E27FC236}">
                <a16:creationId xmlns:a16="http://schemas.microsoft.com/office/drawing/2014/main" id="{6261A34F-8AB6-456F-B542-0F45FFD8CF87}"/>
              </a:ext>
            </a:extLst>
          </p:cNvPr>
          <p:cNvGrpSpPr/>
          <p:nvPr/>
        </p:nvGrpSpPr>
        <p:grpSpPr>
          <a:xfrm>
            <a:off x="8681679" y="3963366"/>
            <a:ext cx="238705" cy="412750"/>
            <a:chOff x="2155245" y="1698625"/>
            <a:chExt cx="238705" cy="412750"/>
          </a:xfrm>
        </p:grpSpPr>
        <p:sp>
          <p:nvSpPr>
            <p:cNvPr id="442" name="Rectangle: Rounded Corners 441">
              <a:extLst>
                <a:ext uri="{FF2B5EF4-FFF2-40B4-BE49-F238E27FC236}">
                  <a16:creationId xmlns:a16="http://schemas.microsoft.com/office/drawing/2014/main" id="{4D4C306A-E11F-43DA-B348-765BB1CEF7A0}"/>
                </a:ext>
              </a:extLst>
            </p:cNvPr>
            <p:cNvSpPr/>
            <p:nvPr/>
          </p:nvSpPr>
          <p:spPr>
            <a:xfrm>
              <a:off x="2155245" y="1698625"/>
              <a:ext cx="238705" cy="412750"/>
            </a:xfrm>
            <a:prstGeom prst="roundRect">
              <a:avLst>
                <a:gd name="adj" fmla="val 14007"/>
              </a:avLst>
            </a:prstGeom>
            <a:solidFill>
              <a:schemeClr val="tx1"/>
            </a:solidFill>
            <a:ln w="3175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3" name="Rectangle: Rounded Corners 442">
              <a:extLst>
                <a:ext uri="{FF2B5EF4-FFF2-40B4-BE49-F238E27FC236}">
                  <a16:creationId xmlns:a16="http://schemas.microsoft.com/office/drawing/2014/main" id="{21224582-16DA-424B-945C-61997713A748}"/>
                </a:ext>
              </a:extLst>
            </p:cNvPr>
            <p:cNvSpPr/>
            <p:nvPr/>
          </p:nvSpPr>
          <p:spPr>
            <a:xfrm>
              <a:off x="2237810" y="2035175"/>
              <a:ext cx="73574" cy="76200"/>
            </a:xfrm>
            <a:prstGeom prst="roundRect">
              <a:avLst/>
            </a:prstGeom>
            <a:solidFill>
              <a:schemeClr val="accent4"/>
            </a:solidFill>
            <a:ln w="3175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44" name="TextBox 443">
            <a:extLst>
              <a:ext uri="{FF2B5EF4-FFF2-40B4-BE49-F238E27FC236}">
                <a16:creationId xmlns:a16="http://schemas.microsoft.com/office/drawing/2014/main" id="{D0D214CA-74F3-4377-B319-C3A1ABFC9F9E}"/>
              </a:ext>
            </a:extLst>
          </p:cNvPr>
          <p:cNvSpPr txBox="1">
            <a:spLocks noChangeAspect="1"/>
          </p:cNvSpPr>
          <p:nvPr/>
        </p:nvSpPr>
        <p:spPr>
          <a:xfrm>
            <a:off x="8639569" y="3442634"/>
            <a:ext cx="778782" cy="329038"/>
          </a:xfrm>
          <a:prstGeom prst="rect">
            <a:avLst/>
          </a:prstGeom>
        </p:spPr>
        <p:txBody>
          <a:bodyPr vert="horz" wrap="square" lIns="27432" tIns="27432" rIns="27432" bIns="27432" rtlCol="0" anchor="t">
            <a:no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Solid waste can </a:t>
            </a:r>
          </a:p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13 gallon</a:t>
            </a:r>
          </a:p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  <a:hlinkClick r:id="rId24"/>
              </a:rPr>
              <a:t>Link</a:t>
            </a: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C03EB2FA-76B6-243B-A77C-179E37B9B445}"/>
              </a:ext>
            </a:extLst>
          </p:cNvPr>
          <p:cNvGrpSpPr>
            <a:grpSpLocks noChangeAspect="1"/>
          </p:cNvGrpSpPr>
          <p:nvPr/>
        </p:nvGrpSpPr>
        <p:grpSpPr>
          <a:xfrm>
            <a:off x="5202863" y="1679221"/>
            <a:ext cx="673913" cy="538817"/>
            <a:chOff x="2415499" y="7338727"/>
            <a:chExt cx="502920" cy="402102"/>
          </a:xfrm>
        </p:grpSpPr>
        <p:pic>
          <p:nvPicPr>
            <p:cNvPr id="17" name="Graphic 16">
              <a:extLst>
                <a:ext uri="{FF2B5EF4-FFF2-40B4-BE49-F238E27FC236}">
                  <a16:creationId xmlns:a16="http://schemas.microsoft.com/office/drawing/2014/main" id="{805743B7-4C2B-98FD-1710-B58598D5338F}"/>
                </a:ext>
              </a:extLst>
            </p:cNvPr>
            <p:cNvPicPr>
              <a:picLocks/>
            </p:cNvPicPr>
            <p:nvPr/>
          </p:nvPicPr>
          <p:blipFill>
            <a:blip r:embed="rId25">
              <a:extLst>
                <a:ext uri="{96DAC541-7B7A-43D3-8B79-37D633B846F1}">
                  <asvg:svgBlip xmlns:asvg="http://schemas.microsoft.com/office/drawing/2016/SVG/main" r:embed="rId26"/>
                </a:ext>
              </a:extLst>
            </a:blip>
            <a:stretch>
              <a:fillRect/>
            </a:stretch>
          </p:blipFill>
          <p:spPr>
            <a:xfrm>
              <a:off x="2415499" y="7338727"/>
              <a:ext cx="502920" cy="402102"/>
            </a:xfrm>
            <a:prstGeom prst="rect">
              <a:avLst/>
            </a:prstGeom>
          </p:spPr>
        </p:pic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B7AFC9A8-32BE-7813-CA5E-B5847275179C}"/>
                </a:ext>
              </a:extLst>
            </p:cNvPr>
            <p:cNvGrpSpPr/>
            <p:nvPr/>
          </p:nvGrpSpPr>
          <p:grpSpPr>
            <a:xfrm>
              <a:off x="2424302" y="7418867"/>
              <a:ext cx="485534" cy="247400"/>
              <a:chOff x="2424302" y="7418867"/>
              <a:chExt cx="485534" cy="247400"/>
            </a:xfrm>
          </p:grpSpPr>
          <p:sp>
            <p:nvSpPr>
              <p:cNvPr id="24" name="Rectangle: Top Corners Rounded 23">
                <a:extLst>
                  <a:ext uri="{FF2B5EF4-FFF2-40B4-BE49-F238E27FC236}">
                    <a16:creationId xmlns:a16="http://schemas.microsoft.com/office/drawing/2014/main" id="{A1C4E958-A3D8-2A1D-3AEC-20D5DD8AEACB}"/>
                  </a:ext>
                </a:extLst>
              </p:cNvPr>
              <p:cNvSpPr/>
              <p:nvPr/>
            </p:nvSpPr>
            <p:spPr>
              <a:xfrm rot="16200000">
                <a:off x="2501909" y="7341772"/>
                <a:ext cx="246888" cy="402102"/>
              </a:xfrm>
              <a:prstGeom prst="round2SameRect">
                <a:avLst>
                  <a:gd name="adj1" fmla="val 12809"/>
                  <a:gd name="adj2" fmla="val 0"/>
                </a:avLst>
              </a:prstGeom>
              <a:solidFill>
                <a:srgbClr val="333333"/>
              </a:solidFill>
              <a:ln w="1270" cap="flat">
                <a:solidFill>
                  <a:srgbClr val="000000"/>
                </a:solidFill>
                <a:prstDash val="solid"/>
                <a:miter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" name="Isosceles Triangle 24">
                <a:extLst>
                  <a:ext uri="{FF2B5EF4-FFF2-40B4-BE49-F238E27FC236}">
                    <a16:creationId xmlns:a16="http://schemas.microsoft.com/office/drawing/2014/main" id="{37627D0F-649A-0AA1-D7EE-1EE8087C6351}"/>
                  </a:ext>
                </a:extLst>
              </p:cNvPr>
              <p:cNvSpPr/>
              <p:nvPr/>
            </p:nvSpPr>
            <p:spPr>
              <a:xfrm rot="16200000">
                <a:off x="2696948" y="7415713"/>
                <a:ext cx="125500" cy="131807"/>
              </a:xfrm>
              <a:prstGeom prst="triangle">
                <a:avLst>
                  <a:gd name="adj" fmla="val 100000"/>
                </a:avLst>
              </a:prstGeom>
              <a:solidFill>
                <a:srgbClr val="333333"/>
              </a:solidFill>
              <a:ln w="1270" cap="flat">
                <a:solidFill>
                  <a:srgbClr val="000000"/>
                </a:solidFill>
                <a:prstDash val="solid"/>
                <a:miter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3" name="Isosceles Triangle 32">
                <a:extLst>
                  <a:ext uri="{FF2B5EF4-FFF2-40B4-BE49-F238E27FC236}">
                    <a16:creationId xmlns:a16="http://schemas.microsoft.com/office/drawing/2014/main" id="{C472B00E-DDA4-EE50-6164-F0B4FF8BC39F}"/>
                  </a:ext>
                </a:extLst>
              </p:cNvPr>
              <p:cNvSpPr/>
              <p:nvPr/>
            </p:nvSpPr>
            <p:spPr>
              <a:xfrm rot="5400000" flipV="1">
                <a:off x="2730216" y="7570882"/>
                <a:ext cx="93047" cy="97723"/>
              </a:xfrm>
              <a:prstGeom prst="triangle">
                <a:avLst>
                  <a:gd name="adj" fmla="val 100000"/>
                </a:avLst>
              </a:prstGeom>
              <a:solidFill>
                <a:srgbClr val="333333"/>
              </a:solidFill>
              <a:ln w="1270" cap="flat">
                <a:solidFill>
                  <a:srgbClr val="000000"/>
                </a:solidFill>
                <a:prstDash val="solid"/>
                <a:miter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" name="Oval 35">
                <a:extLst>
                  <a:ext uri="{FF2B5EF4-FFF2-40B4-BE49-F238E27FC236}">
                    <a16:creationId xmlns:a16="http://schemas.microsoft.com/office/drawing/2014/main" id="{8EB64AFE-8F46-D423-3DE7-05CFCBBD8E5A}"/>
                  </a:ext>
                </a:extLst>
              </p:cNvPr>
              <p:cNvSpPr/>
              <p:nvPr/>
            </p:nvSpPr>
            <p:spPr>
              <a:xfrm>
                <a:off x="2830641" y="7528043"/>
                <a:ext cx="79195" cy="79194"/>
              </a:xfrm>
              <a:prstGeom prst="ellipse">
                <a:avLst/>
              </a:prstGeom>
              <a:noFill/>
              <a:ln>
                <a:solidFill>
                  <a:schemeClr val="tx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37" name="TextBox 36">
            <a:extLst>
              <a:ext uri="{FF2B5EF4-FFF2-40B4-BE49-F238E27FC236}">
                <a16:creationId xmlns:a16="http://schemas.microsoft.com/office/drawing/2014/main" id="{741181B4-958E-C96C-98CC-510ADBABB825}"/>
              </a:ext>
            </a:extLst>
          </p:cNvPr>
          <p:cNvSpPr txBox="1">
            <a:spLocks/>
          </p:cNvSpPr>
          <p:nvPr/>
        </p:nvSpPr>
        <p:spPr>
          <a:xfrm>
            <a:off x="5177520" y="1228878"/>
            <a:ext cx="715455" cy="446008"/>
          </a:xfrm>
          <a:prstGeom prst="rect">
            <a:avLst/>
          </a:prstGeom>
        </p:spPr>
        <p:txBody>
          <a:bodyPr vert="horz" wrap="square" lIns="27432" tIns="27432" rIns="27432" bIns="27432" rtlCol="0" anchor="t">
            <a:no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M-Series Pour stand on table 30x24x51”</a:t>
            </a:r>
          </a:p>
        </p:txBody>
      </p:sp>
      <p:grpSp>
        <p:nvGrpSpPr>
          <p:cNvPr id="481" name="Group 480">
            <a:extLst>
              <a:ext uri="{FF2B5EF4-FFF2-40B4-BE49-F238E27FC236}">
                <a16:creationId xmlns:a16="http://schemas.microsoft.com/office/drawing/2014/main" id="{7F95D247-016F-C34F-C04E-F074177D9B95}"/>
              </a:ext>
            </a:extLst>
          </p:cNvPr>
          <p:cNvGrpSpPr/>
          <p:nvPr/>
        </p:nvGrpSpPr>
        <p:grpSpPr>
          <a:xfrm>
            <a:off x="2015177" y="1683662"/>
            <a:ext cx="1125288" cy="1455536"/>
            <a:chOff x="451969" y="3899605"/>
            <a:chExt cx="1125288" cy="1455536"/>
          </a:xfrm>
        </p:grpSpPr>
        <p:grpSp>
          <p:nvGrpSpPr>
            <p:cNvPr id="480" name="Group 479">
              <a:extLst>
                <a:ext uri="{FF2B5EF4-FFF2-40B4-BE49-F238E27FC236}">
                  <a16:creationId xmlns:a16="http://schemas.microsoft.com/office/drawing/2014/main" id="{0F010961-BF7E-F77A-2C48-251714384345}"/>
                </a:ext>
              </a:extLst>
            </p:cNvPr>
            <p:cNvGrpSpPr/>
            <p:nvPr/>
          </p:nvGrpSpPr>
          <p:grpSpPr>
            <a:xfrm rot="10800000">
              <a:off x="687132" y="4238991"/>
              <a:ext cx="666433" cy="660431"/>
              <a:chOff x="-246380" y="4325482"/>
              <a:chExt cx="666433" cy="660431"/>
            </a:xfrm>
          </p:grpSpPr>
          <p:sp>
            <p:nvSpPr>
              <p:cNvPr id="476" name="Rectangle 475">
                <a:extLst>
                  <a:ext uri="{FF2B5EF4-FFF2-40B4-BE49-F238E27FC236}">
                    <a16:creationId xmlns:a16="http://schemas.microsoft.com/office/drawing/2014/main" id="{0D0CCE5F-3F56-8635-E068-8F0B0AEF6D63}"/>
                  </a:ext>
                </a:extLst>
              </p:cNvPr>
              <p:cNvSpPr/>
              <p:nvPr/>
            </p:nvSpPr>
            <p:spPr>
              <a:xfrm>
                <a:off x="-171860" y="4334780"/>
                <a:ext cx="76478" cy="36902"/>
              </a:xfrm>
              <a:prstGeom prst="rect">
                <a:avLst/>
              </a:prstGeom>
              <a:solidFill>
                <a:schemeClr val="tx1">
                  <a:lumMod val="50000"/>
                </a:schemeClr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77" name="Rectangle 476">
                <a:extLst>
                  <a:ext uri="{FF2B5EF4-FFF2-40B4-BE49-F238E27FC236}">
                    <a16:creationId xmlns:a16="http://schemas.microsoft.com/office/drawing/2014/main" id="{FD95A626-0CB6-8ABC-19F0-BD020D5EA39F}"/>
                  </a:ext>
                </a:extLst>
              </p:cNvPr>
              <p:cNvSpPr/>
              <p:nvPr/>
            </p:nvSpPr>
            <p:spPr>
              <a:xfrm>
                <a:off x="-246380" y="4325482"/>
                <a:ext cx="171411" cy="23257"/>
              </a:xfrm>
              <a:prstGeom prst="rect">
                <a:avLst/>
              </a:prstGeom>
              <a:solidFill>
                <a:schemeClr val="tx1">
                  <a:lumMod val="75000"/>
                </a:schemeClr>
              </a:solidFill>
              <a:ln w="6350">
                <a:solidFill>
                  <a:schemeClr val="tx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78" name="Rectangle 477">
                <a:extLst>
                  <a:ext uri="{FF2B5EF4-FFF2-40B4-BE49-F238E27FC236}">
                    <a16:creationId xmlns:a16="http://schemas.microsoft.com/office/drawing/2014/main" id="{B0D1F4E8-3C5A-6432-496E-7A488B34137E}"/>
                  </a:ext>
                </a:extLst>
              </p:cNvPr>
              <p:cNvSpPr/>
              <p:nvPr/>
            </p:nvSpPr>
            <p:spPr>
              <a:xfrm>
                <a:off x="49680" y="4949011"/>
                <a:ext cx="81982" cy="36902"/>
              </a:xfrm>
              <a:prstGeom prst="rect">
                <a:avLst/>
              </a:prstGeom>
              <a:solidFill>
                <a:schemeClr val="tx1">
                  <a:lumMod val="50000"/>
                </a:schemeClr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79" name="Rectangle: Rounded Corners 501">
                <a:extLst>
                  <a:ext uri="{FF2B5EF4-FFF2-40B4-BE49-F238E27FC236}">
                    <a16:creationId xmlns:a16="http://schemas.microsoft.com/office/drawing/2014/main" id="{6A3A0196-DE82-74A2-B564-37EC77C02121}"/>
                  </a:ext>
                </a:extLst>
              </p:cNvPr>
              <p:cNvSpPr/>
              <p:nvPr/>
            </p:nvSpPr>
            <p:spPr>
              <a:xfrm>
                <a:off x="-242587" y="4355955"/>
                <a:ext cx="662640" cy="606589"/>
              </a:xfrm>
              <a:custGeom>
                <a:avLst/>
                <a:gdLst>
                  <a:gd name="connsiteX0" fmla="*/ 0 w 667542"/>
                  <a:gd name="connsiteY0" fmla="*/ 139340 h 617532"/>
                  <a:gd name="connsiteX1" fmla="*/ 139340 w 667542"/>
                  <a:gd name="connsiteY1" fmla="*/ 0 h 617532"/>
                  <a:gd name="connsiteX2" fmla="*/ 528202 w 667542"/>
                  <a:gd name="connsiteY2" fmla="*/ 0 h 617532"/>
                  <a:gd name="connsiteX3" fmla="*/ 667542 w 667542"/>
                  <a:gd name="connsiteY3" fmla="*/ 139340 h 617532"/>
                  <a:gd name="connsiteX4" fmla="*/ 667542 w 667542"/>
                  <a:gd name="connsiteY4" fmla="*/ 478192 h 617532"/>
                  <a:gd name="connsiteX5" fmla="*/ 528202 w 667542"/>
                  <a:gd name="connsiteY5" fmla="*/ 617532 h 617532"/>
                  <a:gd name="connsiteX6" fmla="*/ 139340 w 667542"/>
                  <a:gd name="connsiteY6" fmla="*/ 617532 h 617532"/>
                  <a:gd name="connsiteX7" fmla="*/ 0 w 667542"/>
                  <a:gd name="connsiteY7" fmla="*/ 478192 h 617532"/>
                  <a:gd name="connsiteX8" fmla="*/ 0 w 667542"/>
                  <a:gd name="connsiteY8" fmla="*/ 139340 h 617532"/>
                  <a:gd name="connsiteX0" fmla="*/ 1701 w 669243"/>
                  <a:gd name="connsiteY0" fmla="*/ 139340 h 617532"/>
                  <a:gd name="connsiteX1" fmla="*/ 141041 w 669243"/>
                  <a:gd name="connsiteY1" fmla="*/ 0 h 617532"/>
                  <a:gd name="connsiteX2" fmla="*/ 529903 w 669243"/>
                  <a:gd name="connsiteY2" fmla="*/ 0 h 617532"/>
                  <a:gd name="connsiteX3" fmla="*/ 669243 w 669243"/>
                  <a:gd name="connsiteY3" fmla="*/ 139340 h 617532"/>
                  <a:gd name="connsiteX4" fmla="*/ 669243 w 669243"/>
                  <a:gd name="connsiteY4" fmla="*/ 478192 h 617532"/>
                  <a:gd name="connsiteX5" fmla="*/ 529903 w 669243"/>
                  <a:gd name="connsiteY5" fmla="*/ 617532 h 617532"/>
                  <a:gd name="connsiteX6" fmla="*/ 141041 w 669243"/>
                  <a:gd name="connsiteY6" fmla="*/ 617532 h 617532"/>
                  <a:gd name="connsiteX7" fmla="*/ 1701 w 669243"/>
                  <a:gd name="connsiteY7" fmla="*/ 478192 h 617532"/>
                  <a:gd name="connsiteX8" fmla="*/ 0 w 669243"/>
                  <a:gd name="connsiteY8" fmla="*/ 318979 h 617532"/>
                  <a:gd name="connsiteX9" fmla="*/ 1701 w 669243"/>
                  <a:gd name="connsiteY9" fmla="*/ 139340 h 617532"/>
                  <a:gd name="connsiteX0" fmla="*/ 1701 w 669243"/>
                  <a:gd name="connsiteY0" fmla="*/ 139340 h 617532"/>
                  <a:gd name="connsiteX1" fmla="*/ 141041 w 669243"/>
                  <a:gd name="connsiteY1" fmla="*/ 0 h 617532"/>
                  <a:gd name="connsiteX2" fmla="*/ 529903 w 669243"/>
                  <a:gd name="connsiteY2" fmla="*/ 0 h 617532"/>
                  <a:gd name="connsiteX3" fmla="*/ 669243 w 669243"/>
                  <a:gd name="connsiteY3" fmla="*/ 139340 h 617532"/>
                  <a:gd name="connsiteX4" fmla="*/ 666751 w 669243"/>
                  <a:gd name="connsiteY4" fmla="*/ 321361 h 617532"/>
                  <a:gd name="connsiteX5" fmla="*/ 669243 w 669243"/>
                  <a:gd name="connsiteY5" fmla="*/ 478192 h 617532"/>
                  <a:gd name="connsiteX6" fmla="*/ 529903 w 669243"/>
                  <a:gd name="connsiteY6" fmla="*/ 617532 h 617532"/>
                  <a:gd name="connsiteX7" fmla="*/ 141041 w 669243"/>
                  <a:gd name="connsiteY7" fmla="*/ 617532 h 617532"/>
                  <a:gd name="connsiteX8" fmla="*/ 1701 w 669243"/>
                  <a:gd name="connsiteY8" fmla="*/ 478192 h 617532"/>
                  <a:gd name="connsiteX9" fmla="*/ 0 w 669243"/>
                  <a:gd name="connsiteY9" fmla="*/ 318979 h 617532"/>
                  <a:gd name="connsiteX10" fmla="*/ 1701 w 669243"/>
                  <a:gd name="connsiteY10" fmla="*/ 139340 h 617532"/>
                  <a:gd name="connsiteX0" fmla="*/ 0 w 669243"/>
                  <a:gd name="connsiteY0" fmla="*/ 318979 h 617532"/>
                  <a:gd name="connsiteX1" fmla="*/ 141041 w 669243"/>
                  <a:gd name="connsiteY1" fmla="*/ 0 h 617532"/>
                  <a:gd name="connsiteX2" fmla="*/ 529903 w 669243"/>
                  <a:gd name="connsiteY2" fmla="*/ 0 h 617532"/>
                  <a:gd name="connsiteX3" fmla="*/ 669243 w 669243"/>
                  <a:gd name="connsiteY3" fmla="*/ 139340 h 617532"/>
                  <a:gd name="connsiteX4" fmla="*/ 666751 w 669243"/>
                  <a:gd name="connsiteY4" fmla="*/ 321361 h 617532"/>
                  <a:gd name="connsiteX5" fmla="*/ 669243 w 669243"/>
                  <a:gd name="connsiteY5" fmla="*/ 478192 h 617532"/>
                  <a:gd name="connsiteX6" fmla="*/ 529903 w 669243"/>
                  <a:gd name="connsiteY6" fmla="*/ 617532 h 617532"/>
                  <a:gd name="connsiteX7" fmla="*/ 141041 w 669243"/>
                  <a:gd name="connsiteY7" fmla="*/ 617532 h 617532"/>
                  <a:gd name="connsiteX8" fmla="*/ 1701 w 669243"/>
                  <a:gd name="connsiteY8" fmla="*/ 478192 h 617532"/>
                  <a:gd name="connsiteX9" fmla="*/ 0 w 669243"/>
                  <a:gd name="connsiteY9" fmla="*/ 318979 h 617532"/>
                  <a:gd name="connsiteX0" fmla="*/ 0 w 669243"/>
                  <a:gd name="connsiteY0" fmla="*/ 318979 h 617532"/>
                  <a:gd name="connsiteX1" fmla="*/ 141041 w 669243"/>
                  <a:gd name="connsiteY1" fmla="*/ 0 h 617532"/>
                  <a:gd name="connsiteX2" fmla="*/ 529903 w 669243"/>
                  <a:gd name="connsiteY2" fmla="*/ 0 h 617532"/>
                  <a:gd name="connsiteX3" fmla="*/ 666751 w 669243"/>
                  <a:gd name="connsiteY3" fmla="*/ 321361 h 617532"/>
                  <a:gd name="connsiteX4" fmla="*/ 669243 w 669243"/>
                  <a:gd name="connsiteY4" fmla="*/ 478192 h 617532"/>
                  <a:gd name="connsiteX5" fmla="*/ 529903 w 669243"/>
                  <a:gd name="connsiteY5" fmla="*/ 617532 h 617532"/>
                  <a:gd name="connsiteX6" fmla="*/ 141041 w 669243"/>
                  <a:gd name="connsiteY6" fmla="*/ 617532 h 617532"/>
                  <a:gd name="connsiteX7" fmla="*/ 1701 w 669243"/>
                  <a:gd name="connsiteY7" fmla="*/ 478192 h 617532"/>
                  <a:gd name="connsiteX8" fmla="*/ 0 w 669243"/>
                  <a:gd name="connsiteY8" fmla="*/ 318979 h 617532"/>
                  <a:gd name="connsiteX0" fmla="*/ 0 w 669243"/>
                  <a:gd name="connsiteY0" fmla="*/ 318979 h 617532"/>
                  <a:gd name="connsiteX1" fmla="*/ 141041 w 669243"/>
                  <a:gd name="connsiteY1" fmla="*/ 0 h 617532"/>
                  <a:gd name="connsiteX2" fmla="*/ 529903 w 669243"/>
                  <a:gd name="connsiteY2" fmla="*/ 0 h 617532"/>
                  <a:gd name="connsiteX3" fmla="*/ 666751 w 669243"/>
                  <a:gd name="connsiteY3" fmla="*/ 321361 h 617532"/>
                  <a:gd name="connsiteX4" fmla="*/ 669243 w 669243"/>
                  <a:gd name="connsiteY4" fmla="*/ 478192 h 617532"/>
                  <a:gd name="connsiteX5" fmla="*/ 529903 w 669243"/>
                  <a:gd name="connsiteY5" fmla="*/ 617532 h 617532"/>
                  <a:gd name="connsiteX6" fmla="*/ 141041 w 669243"/>
                  <a:gd name="connsiteY6" fmla="*/ 617532 h 617532"/>
                  <a:gd name="connsiteX7" fmla="*/ 1701 w 669243"/>
                  <a:gd name="connsiteY7" fmla="*/ 478192 h 617532"/>
                  <a:gd name="connsiteX8" fmla="*/ 0 w 669243"/>
                  <a:gd name="connsiteY8" fmla="*/ 318979 h 617532"/>
                  <a:gd name="connsiteX0" fmla="*/ 0 w 669243"/>
                  <a:gd name="connsiteY0" fmla="*/ 318979 h 617532"/>
                  <a:gd name="connsiteX1" fmla="*/ 141041 w 669243"/>
                  <a:gd name="connsiteY1" fmla="*/ 0 h 617532"/>
                  <a:gd name="connsiteX2" fmla="*/ 529903 w 669243"/>
                  <a:gd name="connsiteY2" fmla="*/ 0 h 617532"/>
                  <a:gd name="connsiteX3" fmla="*/ 666751 w 669243"/>
                  <a:gd name="connsiteY3" fmla="*/ 321361 h 617532"/>
                  <a:gd name="connsiteX4" fmla="*/ 669243 w 669243"/>
                  <a:gd name="connsiteY4" fmla="*/ 478192 h 617532"/>
                  <a:gd name="connsiteX5" fmla="*/ 529903 w 669243"/>
                  <a:gd name="connsiteY5" fmla="*/ 617532 h 617532"/>
                  <a:gd name="connsiteX6" fmla="*/ 141041 w 669243"/>
                  <a:gd name="connsiteY6" fmla="*/ 617532 h 617532"/>
                  <a:gd name="connsiteX7" fmla="*/ 1701 w 669243"/>
                  <a:gd name="connsiteY7" fmla="*/ 478192 h 617532"/>
                  <a:gd name="connsiteX8" fmla="*/ 0 w 669243"/>
                  <a:gd name="connsiteY8" fmla="*/ 318979 h 617532"/>
                  <a:gd name="connsiteX0" fmla="*/ 0 w 669243"/>
                  <a:gd name="connsiteY0" fmla="*/ 318979 h 617532"/>
                  <a:gd name="connsiteX1" fmla="*/ 141041 w 669243"/>
                  <a:gd name="connsiteY1" fmla="*/ 0 h 617532"/>
                  <a:gd name="connsiteX2" fmla="*/ 529903 w 669243"/>
                  <a:gd name="connsiteY2" fmla="*/ 0 h 617532"/>
                  <a:gd name="connsiteX3" fmla="*/ 666751 w 669243"/>
                  <a:gd name="connsiteY3" fmla="*/ 321361 h 617532"/>
                  <a:gd name="connsiteX4" fmla="*/ 669243 w 669243"/>
                  <a:gd name="connsiteY4" fmla="*/ 478192 h 617532"/>
                  <a:gd name="connsiteX5" fmla="*/ 529903 w 669243"/>
                  <a:gd name="connsiteY5" fmla="*/ 617532 h 617532"/>
                  <a:gd name="connsiteX6" fmla="*/ 141041 w 669243"/>
                  <a:gd name="connsiteY6" fmla="*/ 617532 h 617532"/>
                  <a:gd name="connsiteX7" fmla="*/ 1701 w 669243"/>
                  <a:gd name="connsiteY7" fmla="*/ 478192 h 617532"/>
                  <a:gd name="connsiteX8" fmla="*/ 0 w 669243"/>
                  <a:gd name="connsiteY8" fmla="*/ 318979 h 617532"/>
                  <a:gd name="connsiteX0" fmla="*/ 36 w 669279"/>
                  <a:gd name="connsiteY0" fmla="*/ 318979 h 617532"/>
                  <a:gd name="connsiteX1" fmla="*/ 141077 w 669279"/>
                  <a:gd name="connsiteY1" fmla="*/ 0 h 617532"/>
                  <a:gd name="connsiteX2" fmla="*/ 529939 w 669279"/>
                  <a:gd name="connsiteY2" fmla="*/ 0 h 617532"/>
                  <a:gd name="connsiteX3" fmla="*/ 666787 w 669279"/>
                  <a:gd name="connsiteY3" fmla="*/ 321361 h 617532"/>
                  <a:gd name="connsiteX4" fmla="*/ 669279 w 669279"/>
                  <a:gd name="connsiteY4" fmla="*/ 478192 h 617532"/>
                  <a:gd name="connsiteX5" fmla="*/ 529939 w 669279"/>
                  <a:gd name="connsiteY5" fmla="*/ 617532 h 617532"/>
                  <a:gd name="connsiteX6" fmla="*/ 141077 w 669279"/>
                  <a:gd name="connsiteY6" fmla="*/ 617532 h 617532"/>
                  <a:gd name="connsiteX7" fmla="*/ 1737 w 669279"/>
                  <a:gd name="connsiteY7" fmla="*/ 478192 h 617532"/>
                  <a:gd name="connsiteX8" fmla="*/ 36 w 669279"/>
                  <a:gd name="connsiteY8" fmla="*/ 318979 h 617532"/>
                  <a:gd name="connsiteX0" fmla="*/ 36 w 669279"/>
                  <a:gd name="connsiteY0" fmla="*/ 318979 h 617532"/>
                  <a:gd name="connsiteX1" fmla="*/ 141077 w 669279"/>
                  <a:gd name="connsiteY1" fmla="*/ 0 h 617532"/>
                  <a:gd name="connsiteX2" fmla="*/ 529939 w 669279"/>
                  <a:gd name="connsiteY2" fmla="*/ 0 h 617532"/>
                  <a:gd name="connsiteX3" fmla="*/ 666787 w 669279"/>
                  <a:gd name="connsiteY3" fmla="*/ 321361 h 617532"/>
                  <a:gd name="connsiteX4" fmla="*/ 669279 w 669279"/>
                  <a:gd name="connsiteY4" fmla="*/ 478192 h 617532"/>
                  <a:gd name="connsiteX5" fmla="*/ 529939 w 669279"/>
                  <a:gd name="connsiteY5" fmla="*/ 617532 h 617532"/>
                  <a:gd name="connsiteX6" fmla="*/ 141077 w 669279"/>
                  <a:gd name="connsiteY6" fmla="*/ 617532 h 617532"/>
                  <a:gd name="connsiteX7" fmla="*/ 1737 w 669279"/>
                  <a:gd name="connsiteY7" fmla="*/ 478192 h 617532"/>
                  <a:gd name="connsiteX8" fmla="*/ 36 w 669279"/>
                  <a:gd name="connsiteY8" fmla="*/ 318979 h 617532"/>
                  <a:gd name="connsiteX0" fmla="*/ 36 w 669279"/>
                  <a:gd name="connsiteY0" fmla="*/ 318979 h 617532"/>
                  <a:gd name="connsiteX1" fmla="*/ 141077 w 669279"/>
                  <a:gd name="connsiteY1" fmla="*/ 0 h 617532"/>
                  <a:gd name="connsiteX2" fmla="*/ 529939 w 669279"/>
                  <a:gd name="connsiteY2" fmla="*/ 0 h 617532"/>
                  <a:gd name="connsiteX3" fmla="*/ 666787 w 669279"/>
                  <a:gd name="connsiteY3" fmla="*/ 321361 h 617532"/>
                  <a:gd name="connsiteX4" fmla="*/ 669279 w 669279"/>
                  <a:gd name="connsiteY4" fmla="*/ 478192 h 617532"/>
                  <a:gd name="connsiteX5" fmla="*/ 529939 w 669279"/>
                  <a:gd name="connsiteY5" fmla="*/ 617532 h 617532"/>
                  <a:gd name="connsiteX6" fmla="*/ 141077 w 669279"/>
                  <a:gd name="connsiteY6" fmla="*/ 617532 h 617532"/>
                  <a:gd name="connsiteX7" fmla="*/ 1737 w 669279"/>
                  <a:gd name="connsiteY7" fmla="*/ 478192 h 617532"/>
                  <a:gd name="connsiteX8" fmla="*/ 36 w 669279"/>
                  <a:gd name="connsiteY8" fmla="*/ 318979 h 617532"/>
                  <a:gd name="connsiteX0" fmla="*/ 36 w 669279"/>
                  <a:gd name="connsiteY0" fmla="*/ 318979 h 617532"/>
                  <a:gd name="connsiteX1" fmla="*/ 141077 w 669279"/>
                  <a:gd name="connsiteY1" fmla="*/ 0 h 617532"/>
                  <a:gd name="connsiteX2" fmla="*/ 529939 w 669279"/>
                  <a:gd name="connsiteY2" fmla="*/ 0 h 617532"/>
                  <a:gd name="connsiteX3" fmla="*/ 666787 w 669279"/>
                  <a:gd name="connsiteY3" fmla="*/ 321361 h 617532"/>
                  <a:gd name="connsiteX4" fmla="*/ 669279 w 669279"/>
                  <a:gd name="connsiteY4" fmla="*/ 478192 h 617532"/>
                  <a:gd name="connsiteX5" fmla="*/ 529939 w 669279"/>
                  <a:gd name="connsiteY5" fmla="*/ 617532 h 617532"/>
                  <a:gd name="connsiteX6" fmla="*/ 141077 w 669279"/>
                  <a:gd name="connsiteY6" fmla="*/ 617532 h 617532"/>
                  <a:gd name="connsiteX7" fmla="*/ 1737 w 669279"/>
                  <a:gd name="connsiteY7" fmla="*/ 478192 h 617532"/>
                  <a:gd name="connsiteX8" fmla="*/ 36 w 669279"/>
                  <a:gd name="connsiteY8" fmla="*/ 318979 h 617532"/>
                  <a:gd name="connsiteX0" fmla="*/ 36 w 669279"/>
                  <a:gd name="connsiteY0" fmla="*/ 318979 h 617532"/>
                  <a:gd name="connsiteX1" fmla="*/ 141077 w 669279"/>
                  <a:gd name="connsiteY1" fmla="*/ 0 h 617532"/>
                  <a:gd name="connsiteX2" fmla="*/ 529939 w 669279"/>
                  <a:gd name="connsiteY2" fmla="*/ 0 h 617532"/>
                  <a:gd name="connsiteX3" fmla="*/ 666787 w 669279"/>
                  <a:gd name="connsiteY3" fmla="*/ 321361 h 617532"/>
                  <a:gd name="connsiteX4" fmla="*/ 669279 w 669279"/>
                  <a:gd name="connsiteY4" fmla="*/ 478192 h 617532"/>
                  <a:gd name="connsiteX5" fmla="*/ 529939 w 669279"/>
                  <a:gd name="connsiteY5" fmla="*/ 617532 h 617532"/>
                  <a:gd name="connsiteX6" fmla="*/ 141077 w 669279"/>
                  <a:gd name="connsiteY6" fmla="*/ 617532 h 617532"/>
                  <a:gd name="connsiteX7" fmla="*/ 1737 w 669279"/>
                  <a:gd name="connsiteY7" fmla="*/ 478192 h 617532"/>
                  <a:gd name="connsiteX8" fmla="*/ 36 w 669279"/>
                  <a:gd name="connsiteY8" fmla="*/ 318979 h 617532"/>
                  <a:gd name="connsiteX0" fmla="*/ 36 w 669279"/>
                  <a:gd name="connsiteY0" fmla="*/ 318979 h 617532"/>
                  <a:gd name="connsiteX1" fmla="*/ 141077 w 669279"/>
                  <a:gd name="connsiteY1" fmla="*/ 0 h 617532"/>
                  <a:gd name="connsiteX2" fmla="*/ 529939 w 669279"/>
                  <a:gd name="connsiteY2" fmla="*/ 0 h 617532"/>
                  <a:gd name="connsiteX3" fmla="*/ 666787 w 669279"/>
                  <a:gd name="connsiteY3" fmla="*/ 321361 h 617532"/>
                  <a:gd name="connsiteX4" fmla="*/ 669279 w 669279"/>
                  <a:gd name="connsiteY4" fmla="*/ 478192 h 617532"/>
                  <a:gd name="connsiteX5" fmla="*/ 529939 w 669279"/>
                  <a:gd name="connsiteY5" fmla="*/ 617532 h 617532"/>
                  <a:gd name="connsiteX6" fmla="*/ 141077 w 669279"/>
                  <a:gd name="connsiteY6" fmla="*/ 617532 h 617532"/>
                  <a:gd name="connsiteX7" fmla="*/ 36 w 669279"/>
                  <a:gd name="connsiteY7" fmla="*/ 318979 h 617532"/>
                  <a:gd name="connsiteX0" fmla="*/ 36 w 666879"/>
                  <a:gd name="connsiteY0" fmla="*/ 318979 h 617532"/>
                  <a:gd name="connsiteX1" fmla="*/ 141077 w 666879"/>
                  <a:gd name="connsiteY1" fmla="*/ 0 h 617532"/>
                  <a:gd name="connsiteX2" fmla="*/ 529939 w 666879"/>
                  <a:gd name="connsiteY2" fmla="*/ 0 h 617532"/>
                  <a:gd name="connsiteX3" fmla="*/ 666787 w 666879"/>
                  <a:gd name="connsiteY3" fmla="*/ 321361 h 617532"/>
                  <a:gd name="connsiteX4" fmla="*/ 529939 w 666879"/>
                  <a:gd name="connsiteY4" fmla="*/ 617532 h 617532"/>
                  <a:gd name="connsiteX5" fmla="*/ 141077 w 666879"/>
                  <a:gd name="connsiteY5" fmla="*/ 617532 h 617532"/>
                  <a:gd name="connsiteX6" fmla="*/ 36 w 666879"/>
                  <a:gd name="connsiteY6" fmla="*/ 318979 h 617532"/>
                  <a:gd name="connsiteX0" fmla="*/ 36 w 666879"/>
                  <a:gd name="connsiteY0" fmla="*/ 318979 h 617532"/>
                  <a:gd name="connsiteX1" fmla="*/ 141077 w 666879"/>
                  <a:gd name="connsiteY1" fmla="*/ 0 h 617532"/>
                  <a:gd name="connsiteX2" fmla="*/ 529939 w 666879"/>
                  <a:gd name="connsiteY2" fmla="*/ 0 h 617532"/>
                  <a:gd name="connsiteX3" fmla="*/ 666787 w 666879"/>
                  <a:gd name="connsiteY3" fmla="*/ 321361 h 617532"/>
                  <a:gd name="connsiteX4" fmla="*/ 529939 w 666879"/>
                  <a:gd name="connsiteY4" fmla="*/ 617532 h 617532"/>
                  <a:gd name="connsiteX5" fmla="*/ 141077 w 666879"/>
                  <a:gd name="connsiteY5" fmla="*/ 617532 h 617532"/>
                  <a:gd name="connsiteX6" fmla="*/ 36 w 666879"/>
                  <a:gd name="connsiteY6" fmla="*/ 318979 h 617532"/>
                  <a:gd name="connsiteX0" fmla="*/ 36 w 666879"/>
                  <a:gd name="connsiteY0" fmla="*/ 318979 h 617532"/>
                  <a:gd name="connsiteX1" fmla="*/ 141077 w 666879"/>
                  <a:gd name="connsiteY1" fmla="*/ 0 h 617532"/>
                  <a:gd name="connsiteX2" fmla="*/ 529939 w 666879"/>
                  <a:gd name="connsiteY2" fmla="*/ 0 h 617532"/>
                  <a:gd name="connsiteX3" fmla="*/ 666787 w 666879"/>
                  <a:gd name="connsiteY3" fmla="*/ 321361 h 617532"/>
                  <a:gd name="connsiteX4" fmla="*/ 529939 w 666879"/>
                  <a:gd name="connsiteY4" fmla="*/ 617532 h 617532"/>
                  <a:gd name="connsiteX5" fmla="*/ 141077 w 666879"/>
                  <a:gd name="connsiteY5" fmla="*/ 617532 h 617532"/>
                  <a:gd name="connsiteX6" fmla="*/ 36 w 666879"/>
                  <a:gd name="connsiteY6" fmla="*/ 318979 h 617532"/>
                  <a:gd name="connsiteX0" fmla="*/ 36 w 666879"/>
                  <a:gd name="connsiteY0" fmla="*/ 318979 h 617532"/>
                  <a:gd name="connsiteX1" fmla="*/ 141077 w 666879"/>
                  <a:gd name="connsiteY1" fmla="*/ 0 h 617532"/>
                  <a:gd name="connsiteX2" fmla="*/ 529939 w 666879"/>
                  <a:gd name="connsiteY2" fmla="*/ 0 h 617532"/>
                  <a:gd name="connsiteX3" fmla="*/ 666787 w 666879"/>
                  <a:gd name="connsiteY3" fmla="*/ 321361 h 617532"/>
                  <a:gd name="connsiteX4" fmla="*/ 529939 w 666879"/>
                  <a:gd name="connsiteY4" fmla="*/ 617532 h 617532"/>
                  <a:gd name="connsiteX5" fmla="*/ 141077 w 666879"/>
                  <a:gd name="connsiteY5" fmla="*/ 617532 h 617532"/>
                  <a:gd name="connsiteX6" fmla="*/ 36 w 666879"/>
                  <a:gd name="connsiteY6" fmla="*/ 318979 h 617532"/>
                  <a:gd name="connsiteX0" fmla="*/ 36 w 666879"/>
                  <a:gd name="connsiteY0" fmla="*/ 318979 h 617532"/>
                  <a:gd name="connsiteX1" fmla="*/ 141077 w 666879"/>
                  <a:gd name="connsiteY1" fmla="*/ 0 h 617532"/>
                  <a:gd name="connsiteX2" fmla="*/ 529939 w 666879"/>
                  <a:gd name="connsiteY2" fmla="*/ 0 h 617532"/>
                  <a:gd name="connsiteX3" fmla="*/ 666787 w 666879"/>
                  <a:gd name="connsiteY3" fmla="*/ 321361 h 617532"/>
                  <a:gd name="connsiteX4" fmla="*/ 529939 w 666879"/>
                  <a:gd name="connsiteY4" fmla="*/ 617532 h 617532"/>
                  <a:gd name="connsiteX5" fmla="*/ 141077 w 666879"/>
                  <a:gd name="connsiteY5" fmla="*/ 617532 h 617532"/>
                  <a:gd name="connsiteX6" fmla="*/ 36 w 666879"/>
                  <a:gd name="connsiteY6" fmla="*/ 318979 h 6175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66879" h="617532">
                    <a:moveTo>
                      <a:pt x="36" y="318979"/>
                    </a:moveTo>
                    <a:cubicBezTo>
                      <a:pt x="-1054" y="112898"/>
                      <a:pt x="21906" y="2921"/>
                      <a:pt x="141077" y="0"/>
                    </a:cubicBezTo>
                    <a:lnTo>
                      <a:pt x="529939" y="0"/>
                    </a:lnTo>
                    <a:cubicBezTo>
                      <a:pt x="638001" y="33"/>
                      <a:pt x="668817" y="99328"/>
                      <a:pt x="666787" y="321361"/>
                    </a:cubicBezTo>
                    <a:cubicBezTo>
                      <a:pt x="666787" y="543503"/>
                      <a:pt x="615152" y="616831"/>
                      <a:pt x="529939" y="617532"/>
                    </a:cubicBezTo>
                    <a:lnTo>
                      <a:pt x="141077" y="617532"/>
                    </a:lnTo>
                    <a:cubicBezTo>
                      <a:pt x="52760" y="617651"/>
                      <a:pt x="36" y="545987"/>
                      <a:pt x="36" y="318979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</a:schemeClr>
              </a:solidFill>
              <a:ln w="6350">
                <a:solidFill>
                  <a:schemeClr val="tx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457" name="Group 456">
                <a:extLst>
                  <a:ext uri="{FF2B5EF4-FFF2-40B4-BE49-F238E27FC236}">
                    <a16:creationId xmlns:a16="http://schemas.microsoft.com/office/drawing/2014/main" id="{EEC2BCD3-651F-5F4A-40D7-06A80892A6B4}"/>
                  </a:ext>
                </a:extLst>
              </p:cNvPr>
              <p:cNvGrpSpPr/>
              <p:nvPr/>
            </p:nvGrpSpPr>
            <p:grpSpPr>
              <a:xfrm rot="10800000">
                <a:off x="-159209" y="4824106"/>
                <a:ext cx="503229" cy="93093"/>
                <a:chOff x="7993356" y="1964697"/>
                <a:chExt cx="376204" cy="69595"/>
              </a:xfrm>
            </p:grpSpPr>
            <p:sp>
              <p:nvSpPr>
                <p:cNvPr id="458" name="Oval 457">
                  <a:extLst>
                    <a:ext uri="{FF2B5EF4-FFF2-40B4-BE49-F238E27FC236}">
                      <a16:creationId xmlns:a16="http://schemas.microsoft.com/office/drawing/2014/main" id="{5123AE44-74F3-BE29-E78D-75ACB951EDD0}"/>
                    </a:ext>
                  </a:extLst>
                </p:cNvPr>
                <p:cNvSpPr/>
                <p:nvPr/>
              </p:nvSpPr>
              <p:spPr>
                <a:xfrm>
                  <a:off x="7993356" y="1964697"/>
                  <a:ext cx="69595" cy="69595"/>
                </a:xfrm>
                <a:prstGeom prst="ellipse">
                  <a:avLst/>
                </a:prstGeom>
                <a:solidFill>
                  <a:srgbClr val="00B0F0"/>
                </a:solidFill>
                <a:ln w="317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59" name="Oval 458">
                  <a:extLst>
                    <a:ext uri="{FF2B5EF4-FFF2-40B4-BE49-F238E27FC236}">
                      <a16:creationId xmlns:a16="http://schemas.microsoft.com/office/drawing/2014/main" id="{BACD0361-D17F-8CEB-5F10-C86F54C24E2B}"/>
                    </a:ext>
                  </a:extLst>
                </p:cNvPr>
                <p:cNvSpPr/>
                <p:nvPr/>
              </p:nvSpPr>
              <p:spPr>
                <a:xfrm>
                  <a:off x="8095525" y="1964697"/>
                  <a:ext cx="69595" cy="69595"/>
                </a:xfrm>
                <a:prstGeom prst="ellipse">
                  <a:avLst/>
                </a:prstGeom>
                <a:solidFill>
                  <a:srgbClr val="00B050"/>
                </a:solidFill>
                <a:ln w="317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60" name="Oval 459">
                  <a:extLst>
                    <a:ext uri="{FF2B5EF4-FFF2-40B4-BE49-F238E27FC236}">
                      <a16:creationId xmlns:a16="http://schemas.microsoft.com/office/drawing/2014/main" id="{8802EB88-2C6C-80DD-C4FE-A1520C179B3F}"/>
                    </a:ext>
                  </a:extLst>
                </p:cNvPr>
                <p:cNvSpPr/>
                <p:nvPr/>
              </p:nvSpPr>
              <p:spPr>
                <a:xfrm>
                  <a:off x="8197746" y="1964697"/>
                  <a:ext cx="69595" cy="69595"/>
                </a:xfrm>
                <a:prstGeom prst="ellipse">
                  <a:avLst/>
                </a:prstGeom>
                <a:solidFill>
                  <a:srgbClr val="FF0000"/>
                </a:solidFill>
                <a:ln w="317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75" name="Oval 474">
                  <a:extLst>
                    <a:ext uri="{FF2B5EF4-FFF2-40B4-BE49-F238E27FC236}">
                      <a16:creationId xmlns:a16="http://schemas.microsoft.com/office/drawing/2014/main" id="{381A0B46-27F5-F6D4-CB59-8BFA589F24CD}"/>
                    </a:ext>
                  </a:extLst>
                </p:cNvPr>
                <p:cNvSpPr/>
                <p:nvPr/>
              </p:nvSpPr>
              <p:spPr>
                <a:xfrm>
                  <a:off x="8299965" y="1964697"/>
                  <a:ext cx="69595" cy="69595"/>
                </a:xfrm>
                <a:prstGeom prst="ellipse">
                  <a:avLst/>
                </a:prstGeom>
                <a:solidFill>
                  <a:srgbClr val="FFC000"/>
                </a:solidFill>
                <a:ln w="317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pic>
          <p:nvPicPr>
            <p:cNvPr id="39" name="Graphic 38">
              <a:extLst>
                <a:ext uri="{FF2B5EF4-FFF2-40B4-BE49-F238E27FC236}">
                  <a16:creationId xmlns:a16="http://schemas.microsoft.com/office/drawing/2014/main" id="{BC323D84-99BD-3DDC-E5BF-6004E0392CFA}"/>
                </a:ext>
              </a:extLst>
            </p:cNvPr>
            <p:cNvPicPr>
              <a:picLocks/>
            </p:cNvPicPr>
            <p:nvPr/>
          </p:nvPicPr>
          <p:blipFill>
            <a:blip r:embed="rId27">
              <a:extLst>
                <a:ext uri="{96DAC541-7B7A-43D3-8B79-37D633B846F1}">
                  <asvg:svgBlip xmlns:asvg="http://schemas.microsoft.com/office/drawing/2016/SVG/main" r:embed="rId28"/>
                </a:ext>
              </a:extLst>
            </a:blip>
            <a:stretch>
              <a:fillRect/>
            </a:stretch>
          </p:blipFill>
          <p:spPr>
            <a:xfrm>
              <a:off x="451969" y="3899605"/>
              <a:ext cx="1125288" cy="1455536"/>
            </a:xfrm>
            <a:prstGeom prst="rect">
              <a:avLst/>
            </a:prstGeom>
          </p:spPr>
        </p:pic>
      </p:grpSp>
      <p:grpSp>
        <p:nvGrpSpPr>
          <p:cNvPr id="492" name="Group 491">
            <a:extLst>
              <a:ext uri="{FF2B5EF4-FFF2-40B4-BE49-F238E27FC236}">
                <a16:creationId xmlns:a16="http://schemas.microsoft.com/office/drawing/2014/main" id="{754F8462-F2E8-E570-021C-5B39EB41CEFB}"/>
              </a:ext>
            </a:extLst>
          </p:cNvPr>
          <p:cNvGrpSpPr/>
          <p:nvPr/>
        </p:nvGrpSpPr>
        <p:grpSpPr>
          <a:xfrm>
            <a:off x="457705" y="1666947"/>
            <a:ext cx="1125288" cy="1651239"/>
            <a:chOff x="457705" y="1581693"/>
            <a:chExt cx="1125288" cy="1651239"/>
          </a:xfrm>
        </p:grpSpPr>
        <p:grpSp>
          <p:nvGrpSpPr>
            <p:cNvPr id="482" name="Group 481">
              <a:extLst>
                <a:ext uri="{FF2B5EF4-FFF2-40B4-BE49-F238E27FC236}">
                  <a16:creationId xmlns:a16="http://schemas.microsoft.com/office/drawing/2014/main" id="{9E446A08-B894-4AB5-8765-428276551742}"/>
                </a:ext>
              </a:extLst>
            </p:cNvPr>
            <p:cNvGrpSpPr/>
            <p:nvPr/>
          </p:nvGrpSpPr>
          <p:grpSpPr>
            <a:xfrm rot="10800000">
              <a:off x="685839" y="2117510"/>
              <a:ext cx="666433" cy="660431"/>
              <a:chOff x="-246380" y="4325482"/>
              <a:chExt cx="666433" cy="660431"/>
            </a:xfrm>
          </p:grpSpPr>
          <p:sp>
            <p:nvSpPr>
              <p:cNvPr id="483" name="Rectangle 482">
                <a:extLst>
                  <a:ext uri="{FF2B5EF4-FFF2-40B4-BE49-F238E27FC236}">
                    <a16:creationId xmlns:a16="http://schemas.microsoft.com/office/drawing/2014/main" id="{F80B9B02-72BB-DCB7-9A73-F7F7FF9DAD8E}"/>
                  </a:ext>
                </a:extLst>
              </p:cNvPr>
              <p:cNvSpPr/>
              <p:nvPr/>
            </p:nvSpPr>
            <p:spPr>
              <a:xfrm>
                <a:off x="-171860" y="4334780"/>
                <a:ext cx="76478" cy="36902"/>
              </a:xfrm>
              <a:prstGeom prst="rect">
                <a:avLst/>
              </a:prstGeom>
              <a:solidFill>
                <a:schemeClr val="tx1">
                  <a:lumMod val="50000"/>
                </a:schemeClr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84" name="Rectangle 483">
                <a:extLst>
                  <a:ext uri="{FF2B5EF4-FFF2-40B4-BE49-F238E27FC236}">
                    <a16:creationId xmlns:a16="http://schemas.microsoft.com/office/drawing/2014/main" id="{2A4C10FE-0DC8-6795-7672-91076219C3EB}"/>
                  </a:ext>
                </a:extLst>
              </p:cNvPr>
              <p:cNvSpPr/>
              <p:nvPr/>
            </p:nvSpPr>
            <p:spPr>
              <a:xfrm>
                <a:off x="-246380" y="4325482"/>
                <a:ext cx="171411" cy="23257"/>
              </a:xfrm>
              <a:prstGeom prst="rect">
                <a:avLst/>
              </a:prstGeom>
              <a:solidFill>
                <a:schemeClr val="tx1">
                  <a:lumMod val="75000"/>
                </a:schemeClr>
              </a:solidFill>
              <a:ln w="6350">
                <a:solidFill>
                  <a:schemeClr val="tx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85" name="Rectangle 484">
                <a:extLst>
                  <a:ext uri="{FF2B5EF4-FFF2-40B4-BE49-F238E27FC236}">
                    <a16:creationId xmlns:a16="http://schemas.microsoft.com/office/drawing/2014/main" id="{97A02828-959D-7E6F-DF6B-7A935C042EFF}"/>
                  </a:ext>
                </a:extLst>
              </p:cNvPr>
              <p:cNvSpPr/>
              <p:nvPr/>
            </p:nvSpPr>
            <p:spPr>
              <a:xfrm>
                <a:off x="49680" y="4949011"/>
                <a:ext cx="81982" cy="36902"/>
              </a:xfrm>
              <a:prstGeom prst="rect">
                <a:avLst/>
              </a:prstGeom>
              <a:solidFill>
                <a:schemeClr val="tx1">
                  <a:lumMod val="50000"/>
                </a:schemeClr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86" name="Rectangle: Rounded Corners 501">
                <a:extLst>
                  <a:ext uri="{FF2B5EF4-FFF2-40B4-BE49-F238E27FC236}">
                    <a16:creationId xmlns:a16="http://schemas.microsoft.com/office/drawing/2014/main" id="{A8A374E5-ECB1-48B1-1327-CD53323C63E2}"/>
                  </a:ext>
                </a:extLst>
              </p:cNvPr>
              <p:cNvSpPr/>
              <p:nvPr/>
            </p:nvSpPr>
            <p:spPr>
              <a:xfrm>
                <a:off x="-242587" y="4355955"/>
                <a:ext cx="662640" cy="606589"/>
              </a:xfrm>
              <a:custGeom>
                <a:avLst/>
                <a:gdLst>
                  <a:gd name="connsiteX0" fmla="*/ 0 w 667542"/>
                  <a:gd name="connsiteY0" fmla="*/ 139340 h 617532"/>
                  <a:gd name="connsiteX1" fmla="*/ 139340 w 667542"/>
                  <a:gd name="connsiteY1" fmla="*/ 0 h 617532"/>
                  <a:gd name="connsiteX2" fmla="*/ 528202 w 667542"/>
                  <a:gd name="connsiteY2" fmla="*/ 0 h 617532"/>
                  <a:gd name="connsiteX3" fmla="*/ 667542 w 667542"/>
                  <a:gd name="connsiteY3" fmla="*/ 139340 h 617532"/>
                  <a:gd name="connsiteX4" fmla="*/ 667542 w 667542"/>
                  <a:gd name="connsiteY4" fmla="*/ 478192 h 617532"/>
                  <a:gd name="connsiteX5" fmla="*/ 528202 w 667542"/>
                  <a:gd name="connsiteY5" fmla="*/ 617532 h 617532"/>
                  <a:gd name="connsiteX6" fmla="*/ 139340 w 667542"/>
                  <a:gd name="connsiteY6" fmla="*/ 617532 h 617532"/>
                  <a:gd name="connsiteX7" fmla="*/ 0 w 667542"/>
                  <a:gd name="connsiteY7" fmla="*/ 478192 h 617532"/>
                  <a:gd name="connsiteX8" fmla="*/ 0 w 667542"/>
                  <a:gd name="connsiteY8" fmla="*/ 139340 h 617532"/>
                  <a:gd name="connsiteX0" fmla="*/ 1701 w 669243"/>
                  <a:gd name="connsiteY0" fmla="*/ 139340 h 617532"/>
                  <a:gd name="connsiteX1" fmla="*/ 141041 w 669243"/>
                  <a:gd name="connsiteY1" fmla="*/ 0 h 617532"/>
                  <a:gd name="connsiteX2" fmla="*/ 529903 w 669243"/>
                  <a:gd name="connsiteY2" fmla="*/ 0 h 617532"/>
                  <a:gd name="connsiteX3" fmla="*/ 669243 w 669243"/>
                  <a:gd name="connsiteY3" fmla="*/ 139340 h 617532"/>
                  <a:gd name="connsiteX4" fmla="*/ 669243 w 669243"/>
                  <a:gd name="connsiteY4" fmla="*/ 478192 h 617532"/>
                  <a:gd name="connsiteX5" fmla="*/ 529903 w 669243"/>
                  <a:gd name="connsiteY5" fmla="*/ 617532 h 617532"/>
                  <a:gd name="connsiteX6" fmla="*/ 141041 w 669243"/>
                  <a:gd name="connsiteY6" fmla="*/ 617532 h 617532"/>
                  <a:gd name="connsiteX7" fmla="*/ 1701 w 669243"/>
                  <a:gd name="connsiteY7" fmla="*/ 478192 h 617532"/>
                  <a:gd name="connsiteX8" fmla="*/ 0 w 669243"/>
                  <a:gd name="connsiteY8" fmla="*/ 318979 h 617532"/>
                  <a:gd name="connsiteX9" fmla="*/ 1701 w 669243"/>
                  <a:gd name="connsiteY9" fmla="*/ 139340 h 617532"/>
                  <a:gd name="connsiteX0" fmla="*/ 1701 w 669243"/>
                  <a:gd name="connsiteY0" fmla="*/ 139340 h 617532"/>
                  <a:gd name="connsiteX1" fmla="*/ 141041 w 669243"/>
                  <a:gd name="connsiteY1" fmla="*/ 0 h 617532"/>
                  <a:gd name="connsiteX2" fmla="*/ 529903 w 669243"/>
                  <a:gd name="connsiteY2" fmla="*/ 0 h 617532"/>
                  <a:gd name="connsiteX3" fmla="*/ 669243 w 669243"/>
                  <a:gd name="connsiteY3" fmla="*/ 139340 h 617532"/>
                  <a:gd name="connsiteX4" fmla="*/ 666751 w 669243"/>
                  <a:gd name="connsiteY4" fmla="*/ 321361 h 617532"/>
                  <a:gd name="connsiteX5" fmla="*/ 669243 w 669243"/>
                  <a:gd name="connsiteY5" fmla="*/ 478192 h 617532"/>
                  <a:gd name="connsiteX6" fmla="*/ 529903 w 669243"/>
                  <a:gd name="connsiteY6" fmla="*/ 617532 h 617532"/>
                  <a:gd name="connsiteX7" fmla="*/ 141041 w 669243"/>
                  <a:gd name="connsiteY7" fmla="*/ 617532 h 617532"/>
                  <a:gd name="connsiteX8" fmla="*/ 1701 w 669243"/>
                  <a:gd name="connsiteY8" fmla="*/ 478192 h 617532"/>
                  <a:gd name="connsiteX9" fmla="*/ 0 w 669243"/>
                  <a:gd name="connsiteY9" fmla="*/ 318979 h 617532"/>
                  <a:gd name="connsiteX10" fmla="*/ 1701 w 669243"/>
                  <a:gd name="connsiteY10" fmla="*/ 139340 h 617532"/>
                  <a:gd name="connsiteX0" fmla="*/ 0 w 669243"/>
                  <a:gd name="connsiteY0" fmla="*/ 318979 h 617532"/>
                  <a:gd name="connsiteX1" fmla="*/ 141041 w 669243"/>
                  <a:gd name="connsiteY1" fmla="*/ 0 h 617532"/>
                  <a:gd name="connsiteX2" fmla="*/ 529903 w 669243"/>
                  <a:gd name="connsiteY2" fmla="*/ 0 h 617532"/>
                  <a:gd name="connsiteX3" fmla="*/ 669243 w 669243"/>
                  <a:gd name="connsiteY3" fmla="*/ 139340 h 617532"/>
                  <a:gd name="connsiteX4" fmla="*/ 666751 w 669243"/>
                  <a:gd name="connsiteY4" fmla="*/ 321361 h 617532"/>
                  <a:gd name="connsiteX5" fmla="*/ 669243 w 669243"/>
                  <a:gd name="connsiteY5" fmla="*/ 478192 h 617532"/>
                  <a:gd name="connsiteX6" fmla="*/ 529903 w 669243"/>
                  <a:gd name="connsiteY6" fmla="*/ 617532 h 617532"/>
                  <a:gd name="connsiteX7" fmla="*/ 141041 w 669243"/>
                  <a:gd name="connsiteY7" fmla="*/ 617532 h 617532"/>
                  <a:gd name="connsiteX8" fmla="*/ 1701 w 669243"/>
                  <a:gd name="connsiteY8" fmla="*/ 478192 h 617532"/>
                  <a:gd name="connsiteX9" fmla="*/ 0 w 669243"/>
                  <a:gd name="connsiteY9" fmla="*/ 318979 h 617532"/>
                  <a:gd name="connsiteX0" fmla="*/ 0 w 669243"/>
                  <a:gd name="connsiteY0" fmla="*/ 318979 h 617532"/>
                  <a:gd name="connsiteX1" fmla="*/ 141041 w 669243"/>
                  <a:gd name="connsiteY1" fmla="*/ 0 h 617532"/>
                  <a:gd name="connsiteX2" fmla="*/ 529903 w 669243"/>
                  <a:gd name="connsiteY2" fmla="*/ 0 h 617532"/>
                  <a:gd name="connsiteX3" fmla="*/ 666751 w 669243"/>
                  <a:gd name="connsiteY3" fmla="*/ 321361 h 617532"/>
                  <a:gd name="connsiteX4" fmla="*/ 669243 w 669243"/>
                  <a:gd name="connsiteY4" fmla="*/ 478192 h 617532"/>
                  <a:gd name="connsiteX5" fmla="*/ 529903 w 669243"/>
                  <a:gd name="connsiteY5" fmla="*/ 617532 h 617532"/>
                  <a:gd name="connsiteX6" fmla="*/ 141041 w 669243"/>
                  <a:gd name="connsiteY6" fmla="*/ 617532 h 617532"/>
                  <a:gd name="connsiteX7" fmla="*/ 1701 w 669243"/>
                  <a:gd name="connsiteY7" fmla="*/ 478192 h 617532"/>
                  <a:gd name="connsiteX8" fmla="*/ 0 w 669243"/>
                  <a:gd name="connsiteY8" fmla="*/ 318979 h 617532"/>
                  <a:gd name="connsiteX0" fmla="*/ 0 w 669243"/>
                  <a:gd name="connsiteY0" fmla="*/ 318979 h 617532"/>
                  <a:gd name="connsiteX1" fmla="*/ 141041 w 669243"/>
                  <a:gd name="connsiteY1" fmla="*/ 0 h 617532"/>
                  <a:gd name="connsiteX2" fmla="*/ 529903 w 669243"/>
                  <a:gd name="connsiteY2" fmla="*/ 0 h 617532"/>
                  <a:gd name="connsiteX3" fmla="*/ 666751 w 669243"/>
                  <a:gd name="connsiteY3" fmla="*/ 321361 h 617532"/>
                  <a:gd name="connsiteX4" fmla="*/ 669243 w 669243"/>
                  <a:gd name="connsiteY4" fmla="*/ 478192 h 617532"/>
                  <a:gd name="connsiteX5" fmla="*/ 529903 w 669243"/>
                  <a:gd name="connsiteY5" fmla="*/ 617532 h 617532"/>
                  <a:gd name="connsiteX6" fmla="*/ 141041 w 669243"/>
                  <a:gd name="connsiteY6" fmla="*/ 617532 h 617532"/>
                  <a:gd name="connsiteX7" fmla="*/ 1701 w 669243"/>
                  <a:gd name="connsiteY7" fmla="*/ 478192 h 617532"/>
                  <a:gd name="connsiteX8" fmla="*/ 0 w 669243"/>
                  <a:gd name="connsiteY8" fmla="*/ 318979 h 617532"/>
                  <a:gd name="connsiteX0" fmla="*/ 0 w 669243"/>
                  <a:gd name="connsiteY0" fmla="*/ 318979 h 617532"/>
                  <a:gd name="connsiteX1" fmla="*/ 141041 w 669243"/>
                  <a:gd name="connsiteY1" fmla="*/ 0 h 617532"/>
                  <a:gd name="connsiteX2" fmla="*/ 529903 w 669243"/>
                  <a:gd name="connsiteY2" fmla="*/ 0 h 617532"/>
                  <a:gd name="connsiteX3" fmla="*/ 666751 w 669243"/>
                  <a:gd name="connsiteY3" fmla="*/ 321361 h 617532"/>
                  <a:gd name="connsiteX4" fmla="*/ 669243 w 669243"/>
                  <a:gd name="connsiteY4" fmla="*/ 478192 h 617532"/>
                  <a:gd name="connsiteX5" fmla="*/ 529903 w 669243"/>
                  <a:gd name="connsiteY5" fmla="*/ 617532 h 617532"/>
                  <a:gd name="connsiteX6" fmla="*/ 141041 w 669243"/>
                  <a:gd name="connsiteY6" fmla="*/ 617532 h 617532"/>
                  <a:gd name="connsiteX7" fmla="*/ 1701 w 669243"/>
                  <a:gd name="connsiteY7" fmla="*/ 478192 h 617532"/>
                  <a:gd name="connsiteX8" fmla="*/ 0 w 669243"/>
                  <a:gd name="connsiteY8" fmla="*/ 318979 h 617532"/>
                  <a:gd name="connsiteX0" fmla="*/ 0 w 669243"/>
                  <a:gd name="connsiteY0" fmla="*/ 318979 h 617532"/>
                  <a:gd name="connsiteX1" fmla="*/ 141041 w 669243"/>
                  <a:gd name="connsiteY1" fmla="*/ 0 h 617532"/>
                  <a:gd name="connsiteX2" fmla="*/ 529903 w 669243"/>
                  <a:gd name="connsiteY2" fmla="*/ 0 h 617532"/>
                  <a:gd name="connsiteX3" fmla="*/ 666751 w 669243"/>
                  <a:gd name="connsiteY3" fmla="*/ 321361 h 617532"/>
                  <a:gd name="connsiteX4" fmla="*/ 669243 w 669243"/>
                  <a:gd name="connsiteY4" fmla="*/ 478192 h 617532"/>
                  <a:gd name="connsiteX5" fmla="*/ 529903 w 669243"/>
                  <a:gd name="connsiteY5" fmla="*/ 617532 h 617532"/>
                  <a:gd name="connsiteX6" fmla="*/ 141041 w 669243"/>
                  <a:gd name="connsiteY6" fmla="*/ 617532 h 617532"/>
                  <a:gd name="connsiteX7" fmla="*/ 1701 w 669243"/>
                  <a:gd name="connsiteY7" fmla="*/ 478192 h 617532"/>
                  <a:gd name="connsiteX8" fmla="*/ 0 w 669243"/>
                  <a:gd name="connsiteY8" fmla="*/ 318979 h 617532"/>
                  <a:gd name="connsiteX0" fmla="*/ 36 w 669279"/>
                  <a:gd name="connsiteY0" fmla="*/ 318979 h 617532"/>
                  <a:gd name="connsiteX1" fmla="*/ 141077 w 669279"/>
                  <a:gd name="connsiteY1" fmla="*/ 0 h 617532"/>
                  <a:gd name="connsiteX2" fmla="*/ 529939 w 669279"/>
                  <a:gd name="connsiteY2" fmla="*/ 0 h 617532"/>
                  <a:gd name="connsiteX3" fmla="*/ 666787 w 669279"/>
                  <a:gd name="connsiteY3" fmla="*/ 321361 h 617532"/>
                  <a:gd name="connsiteX4" fmla="*/ 669279 w 669279"/>
                  <a:gd name="connsiteY4" fmla="*/ 478192 h 617532"/>
                  <a:gd name="connsiteX5" fmla="*/ 529939 w 669279"/>
                  <a:gd name="connsiteY5" fmla="*/ 617532 h 617532"/>
                  <a:gd name="connsiteX6" fmla="*/ 141077 w 669279"/>
                  <a:gd name="connsiteY6" fmla="*/ 617532 h 617532"/>
                  <a:gd name="connsiteX7" fmla="*/ 1737 w 669279"/>
                  <a:gd name="connsiteY7" fmla="*/ 478192 h 617532"/>
                  <a:gd name="connsiteX8" fmla="*/ 36 w 669279"/>
                  <a:gd name="connsiteY8" fmla="*/ 318979 h 617532"/>
                  <a:gd name="connsiteX0" fmla="*/ 36 w 669279"/>
                  <a:gd name="connsiteY0" fmla="*/ 318979 h 617532"/>
                  <a:gd name="connsiteX1" fmla="*/ 141077 w 669279"/>
                  <a:gd name="connsiteY1" fmla="*/ 0 h 617532"/>
                  <a:gd name="connsiteX2" fmla="*/ 529939 w 669279"/>
                  <a:gd name="connsiteY2" fmla="*/ 0 h 617532"/>
                  <a:gd name="connsiteX3" fmla="*/ 666787 w 669279"/>
                  <a:gd name="connsiteY3" fmla="*/ 321361 h 617532"/>
                  <a:gd name="connsiteX4" fmla="*/ 669279 w 669279"/>
                  <a:gd name="connsiteY4" fmla="*/ 478192 h 617532"/>
                  <a:gd name="connsiteX5" fmla="*/ 529939 w 669279"/>
                  <a:gd name="connsiteY5" fmla="*/ 617532 h 617532"/>
                  <a:gd name="connsiteX6" fmla="*/ 141077 w 669279"/>
                  <a:gd name="connsiteY6" fmla="*/ 617532 h 617532"/>
                  <a:gd name="connsiteX7" fmla="*/ 1737 w 669279"/>
                  <a:gd name="connsiteY7" fmla="*/ 478192 h 617532"/>
                  <a:gd name="connsiteX8" fmla="*/ 36 w 669279"/>
                  <a:gd name="connsiteY8" fmla="*/ 318979 h 617532"/>
                  <a:gd name="connsiteX0" fmla="*/ 36 w 669279"/>
                  <a:gd name="connsiteY0" fmla="*/ 318979 h 617532"/>
                  <a:gd name="connsiteX1" fmla="*/ 141077 w 669279"/>
                  <a:gd name="connsiteY1" fmla="*/ 0 h 617532"/>
                  <a:gd name="connsiteX2" fmla="*/ 529939 w 669279"/>
                  <a:gd name="connsiteY2" fmla="*/ 0 h 617532"/>
                  <a:gd name="connsiteX3" fmla="*/ 666787 w 669279"/>
                  <a:gd name="connsiteY3" fmla="*/ 321361 h 617532"/>
                  <a:gd name="connsiteX4" fmla="*/ 669279 w 669279"/>
                  <a:gd name="connsiteY4" fmla="*/ 478192 h 617532"/>
                  <a:gd name="connsiteX5" fmla="*/ 529939 w 669279"/>
                  <a:gd name="connsiteY5" fmla="*/ 617532 h 617532"/>
                  <a:gd name="connsiteX6" fmla="*/ 141077 w 669279"/>
                  <a:gd name="connsiteY6" fmla="*/ 617532 h 617532"/>
                  <a:gd name="connsiteX7" fmla="*/ 1737 w 669279"/>
                  <a:gd name="connsiteY7" fmla="*/ 478192 h 617532"/>
                  <a:gd name="connsiteX8" fmla="*/ 36 w 669279"/>
                  <a:gd name="connsiteY8" fmla="*/ 318979 h 617532"/>
                  <a:gd name="connsiteX0" fmla="*/ 36 w 669279"/>
                  <a:gd name="connsiteY0" fmla="*/ 318979 h 617532"/>
                  <a:gd name="connsiteX1" fmla="*/ 141077 w 669279"/>
                  <a:gd name="connsiteY1" fmla="*/ 0 h 617532"/>
                  <a:gd name="connsiteX2" fmla="*/ 529939 w 669279"/>
                  <a:gd name="connsiteY2" fmla="*/ 0 h 617532"/>
                  <a:gd name="connsiteX3" fmla="*/ 666787 w 669279"/>
                  <a:gd name="connsiteY3" fmla="*/ 321361 h 617532"/>
                  <a:gd name="connsiteX4" fmla="*/ 669279 w 669279"/>
                  <a:gd name="connsiteY4" fmla="*/ 478192 h 617532"/>
                  <a:gd name="connsiteX5" fmla="*/ 529939 w 669279"/>
                  <a:gd name="connsiteY5" fmla="*/ 617532 h 617532"/>
                  <a:gd name="connsiteX6" fmla="*/ 141077 w 669279"/>
                  <a:gd name="connsiteY6" fmla="*/ 617532 h 617532"/>
                  <a:gd name="connsiteX7" fmla="*/ 1737 w 669279"/>
                  <a:gd name="connsiteY7" fmla="*/ 478192 h 617532"/>
                  <a:gd name="connsiteX8" fmla="*/ 36 w 669279"/>
                  <a:gd name="connsiteY8" fmla="*/ 318979 h 617532"/>
                  <a:gd name="connsiteX0" fmla="*/ 36 w 669279"/>
                  <a:gd name="connsiteY0" fmla="*/ 318979 h 617532"/>
                  <a:gd name="connsiteX1" fmla="*/ 141077 w 669279"/>
                  <a:gd name="connsiteY1" fmla="*/ 0 h 617532"/>
                  <a:gd name="connsiteX2" fmla="*/ 529939 w 669279"/>
                  <a:gd name="connsiteY2" fmla="*/ 0 h 617532"/>
                  <a:gd name="connsiteX3" fmla="*/ 666787 w 669279"/>
                  <a:gd name="connsiteY3" fmla="*/ 321361 h 617532"/>
                  <a:gd name="connsiteX4" fmla="*/ 669279 w 669279"/>
                  <a:gd name="connsiteY4" fmla="*/ 478192 h 617532"/>
                  <a:gd name="connsiteX5" fmla="*/ 529939 w 669279"/>
                  <a:gd name="connsiteY5" fmla="*/ 617532 h 617532"/>
                  <a:gd name="connsiteX6" fmla="*/ 141077 w 669279"/>
                  <a:gd name="connsiteY6" fmla="*/ 617532 h 617532"/>
                  <a:gd name="connsiteX7" fmla="*/ 1737 w 669279"/>
                  <a:gd name="connsiteY7" fmla="*/ 478192 h 617532"/>
                  <a:gd name="connsiteX8" fmla="*/ 36 w 669279"/>
                  <a:gd name="connsiteY8" fmla="*/ 318979 h 617532"/>
                  <a:gd name="connsiteX0" fmla="*/ 36 w 669279"/>
                  <a:gd name="connsiteY0" fmla="*/ 318979 h 617532"/>
                  <a:gd name="connsiteX1" fmla="*/ 141077 w 669279"/>
                  <a:gd name="connsiteY1" fmla="*/ 0 h 617532"/>
                  <a:gd name="connsiteX2" fmla="*/ 529939 w 669279"/>
                  <a:gd name="connsiteY2" fmla="*/ 0 h 617532"/>
                  <a:gd name="connsiteX3" fmla="*/ 666787 w 669279"/>
                  <a:gd name="connsiteY3" fmla="*/ 321361 h 617532"/>
                  <a:gd name="connsiteX4" fmla="*/ 669279 w 669279"/>
                  <a:gd name="connsiteY4" fmla="*/ 478192 h 617532"/>
                  <a:gd name="connsiteX5" fmla="*/ 529939 w 669279"/>
                  <a:gd name="connsiteY5" fmla="*/ 617532 h 617532"/>
                  <a:gd name="connsiteX6" fmla="*/ 141077 w 669279"/>
                  <a:gd name="connsiteY6" fmla="*/ 617532 h 617532"/>
                  <a:gd name="connsiteX7" fmla="*/ 36 w 669279"/>
                  <a:gd name="connsiteY7" fmla="*/ 318979 h 617532"/>
                  <a:gd name="connsiteX0" fmla="*/ 36 w 666879"/>
                  <a:gd name="connsiteY0" fmla="*/ 318979 h 617532"/>
                  <a:gd name="connsiteX1" fmla="*/ 141077 w 666879"/>
                  <a:gd name="connsiteY1" fmla="*/ 0 h 617532"/>
                  <a:gd name="connsiteX2" fmla="*/ 529939 w 666879"/>
                  <a:gd name="connsiteY2" fmla="*/ 0 h 617532"/>
                  <a:gd name="connsiteX3" fmla="*/ 666787 w 666879"/>
                  <a:gd name="connsiteY3" fmla="*/ 321361 h 617532"/>
                  <a:gd name="connsiteX4" fmla="*/ 529939 w 666879"/>
                  <a:gd name="connsiteY4" fmla="*/ 617532 h 617532"/>
                  <a:gd name="connsiteX5" fmla="*/ 141077 w 666879"/>
                  <a:gd name="connsiteY5" fmla="*/ 617532 h 617532"/>
                  <a:gd name="connsiteX6" fmla="*/ 36 w 666879"/>
                  <a:gd name="connsiteY6" fmla="*/ 318979 h 617532"/>
                  <a:gd name="connsiteX0" fmla="*/ 36 w 666879"/>
                  <a:gd name="connsiteY0" fmla="*/ 318979 h 617532"/>
                  <a:gd name="connsiteX1" fmla="*/ 141077 w 666879"/>
                  <a:gd name="connsiteY1" fmla="*/ 0 h 617532"/>
                  <a:gd name="connsiteX2" fmla="*/ 529939 w 666879"/>
                  <a:gd name="connsiteY2" fmla="*/ 0 h 617532"/>
                  <a:gd name="connsiteX3" fmla="*/ 666787 w 666879"/>
                  <a:gd name="connsiteY3" fmla="*/ 321361 h 617532"/>
                  <a:gd name="connsiteX4" fmla="*/ 529939 w 666879"/>
                  <a:gd name="connsiteY4" fmla="*/ 617532 h 617532"/>
                  <a:gd name="connsiteX5" fmla="*/ 141077 w 666879"/>
                  <a:gd name="connsiteY5" fmla="*/ 617532 h 617532"/>
                  <a:gd name="connsiteX6" fmla="*/ 36 w 666879"/>
                  <a:gd name="connsiteY6" fmla="*/ 318979 h 617532"/>
                  <a:gd name="connsiteX0" fmla="*/ 36 w 666879"/>
                  <a:gd name="connsiteY0" fmla="*/ 318979 h 617532"/>
                  <a:gd name="connsiteX1" fmla="*/ 141077 w 666879"/>
                  <a:gd name="connsiteY1" fmla="*/ 0 h 617532"/>
                  <a:gd name="connsiteX2" fmla="*/ 529939 w 666879"/>
                  <a:gd name="connsiteY2" fmla="*/ 0 h 617532"/>
                  <a:gd name="connsiteX3" fmla="*/ 666787 w 666879"/>
                  <a:gd name="connsiteY3" fmla="*/ 321361 h 617532"/>
                  <a:gd name="connsiteX4" fmla="*/ 529939 w 666879"/>
                  <a:gd name="connsiteY4" fmla="*/ 617532 h 617532"/>
                  <a:gd name="connsiteX5" fmla="*/ 141077 w 666879"/>
                  <a:gd name="connsiteY5" fmla="*/ 617532 h 617532"/>
                  <a:gd name="connsiteX6" fmla="*/ 36 w 666879"/>
                  <a:gd name="connsiteY6" fmla="*/ 318979 h 617532"/>
                  <a:gd name="connsiteX0" fmla="*/ 36 w 666879"/>
                  <a:gd name="connsiteY0" fmla="*/ 318979 h 617532"/>
                  <a:gd name="connsiteX1" fmla="*/ 141077 w 666879"/>
                  <a:gd name="connsiteY1" fmla="*/ 0 h 617532"/>
                  <a:gd name="connsiteX2" fmla="*/ 529939 w 666879"/>
                  <a:gd name="connsiteY2" fmla="*/ 0 h 617532"/>
                  <a:gd name="connsiteX3" fmla="*/ 666787 w 666879"/>
                  <a:gd name="connsiteY3" fmla="*/ 321361 h 617532"/>
                  <a:gd name="connsiteX4" fmla="*/ 529939 w 666879"/>
                  <a:gd name="connsiteY4" fmla="*/ 617532 h 617532"/>
                  <a:gd name="connsiteX5" fmla="*/ 141077 w 666879"/>
                  <a:gd name="connsiteY5" fmla="*/ 617532 h 617532"/>
                  <a:gd name="connsiteX6" fmla="*/ 36 w 666879"/>
                  <a:gd name="connsiteY6" fmla="*/ 318979 h 617532"/>
                  <a:gd name="connsiteX0" fmla="*/ 36 w 666879"/>
                  <a:gd name="connsiteY0" fmla="*/ 318979 h 617532"/>
                  <a:gd name="connsiteX1" fmla="*/ 141077 w 666879"/>
                  <a:gd name="connsiteY1" fmla="*/ 0 h 617532"/>
                  <a:gd name="connsiteX2" fmla="*/ 529939 w 666879"/>
                  <a:gd name="connsiteY2" fmla="*/ 0 h 617532"/>
                  <a:gd name="connsiteX3" fmla="*/ 666787 w 666879"/>
                  <a:gd name="connsiteY3" fmla="*/ 321361 h 617532"/>
                  <a:gd name="connsiteX4" fmla="*/ 529939 w 666879"/>
                  <a:gd name="connsiteY4" fmla="*/ 617532 h 617532"/>
                  <a:gd name="connsiteX5" fmla="*/ 141077 w 666879"/>
                  <a:gd name="connsiteY5" fmla="*/ 617532 h 617532"/>
                  <a:gd name="connsiteX6" fmla="*/ 36 w 666879"/>
                  <a:gd name="connsiteY6" fmla="*/ 318979 h 6175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66879" h="617532">
                    <a:moveTo>
                      <a:pt x="36" y="318979"/>
                    </a:moveTo>
                    <a:cubicBezTo>
                      <a:pt x="-1054" y="112898"/>
                      <a:pt x="21906" y="2921"/>
                      <a:pt x="141077" y="0"/>
                    </a:cubicBezTo>
                    <a:lnTo>
                      <a:pt x="529939" y="0"/>
                    </a:lnTo>
                    <a:cubicBezTo>
                      <a:pt x="638001" y="33"/>
                      <a:pt x="668817" y="99328"/>
                      <a:pt x="666787" y="321361"/>
                    </a:cubicBezTo>
                    <a:cubicBezTo>
                      <a:pt x="666787" y="543503"/>
                      <a:pt x="615152" y="616831"/>
                      <a:pt x="529939" y="617532"/>
                    </a:cubicBezTo>
                    <a:lnTo>
                      <a:pt x="141077" y="617532"/>
                    </a:lnTo>
                    <a:cubicBezTo>
                      <a:pt x="52760" y="617651"/>
                      <a:pt x="36" y="545987"/>
                      <a:pt x="36" y="318979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</a:schemeClr>
              </a:solidFill>
              <a:ln w="6350">
                <a:solidFill>
                  <a:schemeClr val="tx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487" name="Group 486">
                <a:extLst>
                  <a:ext uri="{FF2B5EF4-FFF2-40B4-BE49-F238E27FC236}">
                    <a16:creationId xmlns:a16="http://schemas.microsoft.com/office/drawing/2014/main" id="{1E8BCF29-67C5-49D7-EEAE-EE1496F86967}"/>
                  </a:ext>
                </a:extLst>
              </p:cNvPr>
              <p:cNvGrpSpPr/>
              <p:nvPr/>
            </p:nvGrpSpPr>
            <p:grpSpPr>
              <a:xfrm rot="10800000">
                <a:off x="-159209" y="4824106"/>
                <a:ext cx="503229" cy="93093"/>
                <a:chOff x="7993356" y="1964697"/>
                <a:chExt cx="376204" cy="69595"/>
              </a:xfrm>
            </p:grpSpPr>
            <p:sp>
              <p:nvSpPr>
                <p:cNvPr id="488" name="Oval 487">
                  <a:extLst>
                    <a:ext uri="{FF2B5EF4-FFF2-40B4-BE49-F238E27FC236}">
                      <a16:creationId xmlns:a16="http://schemas.microsoft.com/office/drawing/2014/main" id="{E066D9CA-2A34-9AE2-61CB-90A7EC7BF528}"/>
                    </a:ext>
                  </a:extLst>
                </p:cNvPr>
                <p:cNvSpPr/>
                <p:nvPr/>
              </p:nvSpPr>
              <p:spPr>
                <a:xfrm>
                  <a:off x="7993356" y="1964697"/>
                  <a:ext cx="69595" cy="69595"/>
                </a:xfrm>
                <a:prstGeom prst="ellipse">
                  <a:avLst/>
                </a:prstGeom>
                <a:solidFill>
                  <a:srgbClr val="00B0F0"/>
                </a:solidFill>
                <a:ln w="317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89" name="Oval 488">
                  <a:extLst>
                    <a:ext uri="{FF2B5EF4-FFF2-40B4-BE49-F238E27FC236}">
                      <a16:creationId xmlns:a16="http://schemas.microsoft.com/office/drawing/2014/main" id="{E55BEE2B-F273-2E6A-3194-A5E750271FA1}"/>
                    </a:ext>
                  </a:extLst>
                </p:cNvPr>
                <p:cNvSpPr/>
                <p:nvPr/>
              </p:nvSpPr>
              <p:spPr>
                <a:xfrm>
                  <a:off x="8095525" y="1964697"/>
                  <a:ext cx="69595" cy="69595"/>
                </a:xfrm>
                <a:prstGeom prst="ellipse">
                  <a:avLst/>
                </a:prstGeom>
                <a:solidFill>
                  <a:srgbClr val="00B050"/>
                </a:solidFill>
                <a:ln w="317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90" name="Oval 489">
                  <a:extLst>
                    <a:ext uri="{FF2B5EF4-FFF2-40B4-BE49-F238E27FC236}">
                      <a16:creationId xmlns:a16="http://schemas.microsoft.com/office/drawing/2014/main" id="{54D17922-831E-350E-9596-73EB771AA984}"/>
                    </a:ext>
                  </a:extLst>
                </p:cNvPr>
                <p:cNvSpPr/>
                <p:nvPr/>
              </p:nvSpPr>
              <p:spPr>
                <a:xfrm>
                  <a:off x="8197746" y="1964697"/>
                  <a:ext cx="69595" cy="69595"/>
                </a:xfrm>
                <a:prstGeom prst="ellipse">
                  <a:avLst/>
                </a:prstGeom>
                <a:solidFill>
                  <a:srgbClr val="FF0000"/>
                </a:solidFill>
                <a:ln w="317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91" name="Oval 490">
                  <a:extLst>
                    <a:ext uri="{FF2B5EF4-FFF2-40B4-BE49-F238E27FC236}">
                      <a16:creationId xmlns:a16="http://schemas.microsoft.com/office/drawing/2014/main" id="{9309E870-A1C4-A3B1-839B-0C4556969F40}"/>
                    </a:ext>
                  </a:extLst>
                </p:cNvPr>
                <p:cNvSpPr/>
                <p:nvPr/>
              </p:nvSpPr>
              <p:spPr>
                <a:xfrm>
                  <a:off x="8299965" y="1964697"/>
                  <a:ext cx="69595" cy="69595"/>
                </a:xfrm>
                <a:prstGeom prst="ellipse">
                  <a:avLst/>
                </a:prstGeom>
                <a:solidFill>
                  <a:srgbClr val="FFC000"/>
                </a:solidFill>
                <a:ln w="317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pic>
          <p:nvPicPr>
            <p:cNvPr id="50" name="Graphic 49">
              <a:extLst>
                <a:ext uri="{FF2B5EF4-FFF2-40B4-BE49-F238E27FC236}">
                  <a16:creationId xmlns:a16="http://schemas.microsoft.com/office/drawing/2014/main" id="{ADF88EBA-6222-B72C-D512-AF47D30AB952}"/>
                </a:ext>
              </a:extLst>
            </p:cNvPr>
            <p:cNvPicPr>
              <a:picLocks/>
            </p:cNvPicPr>
            <p:nvPr/>
          </p:nvPicPr>
          <p:blipFill>
            <a:blip r:embed="rId27">
              <a:extLst>
                <a:ext uri="{96DAC541-7B7A-43D3-8B79-37D633B846F1}">
                  <asvg:svgBlip xmlns:asvg="http://schemas.microsoft.com/office/drawing/2016/SVG/main" r:embed="rId28"/>
                </a:ext>
              </a:extLst>
            </a:blip>
            <a:stretch>
              <a:fillRect/>
            </a:stretch>
          </p:blipFill>
          <p:spPr>
            <a:xfrm>
              <a:off x="457705" y="1581693"/>
              <a:ext cx="1125288" cy="1651239"/>
            </a:xfrm>
            <a:prstGeom prst="rect">
              <a:avLst/>
            </a:prstGeom>
          </p:spPr>
        </p:pic>
      </p:grpSp>
      <p:sp>
        <p:nvSpPr>
          <p:cNvPr id="58" name="TextBox 57">
            <a:extLst>
              <a:ext uri="{FF2B5EF4-FFF2-40B4-BE49-F238E27FC236}">
                <a16:creationId xmlns:a16="http://schemas.microsoft.com/office/drawing/2014/main" id="{84331901-08D1-75D2-07B5-F9C06DA10EB4}"/>
              </a:ext>
            </a:extLst>
          </p:cNvPr>
          <p:cNvSpPr txBox="1">
            <a:spLocks noChangeAspect="1"/>
          </p:cNvSpPr>
          <p:nvPr/>
        </p:nvSpPr>
        <p:spPr>
          <a:xfrm>
            <a:off x="455061" y="1204728"/>
            <a:ext cx="1310991" cy="471519"/>
          </a:xfrm>
          <a:prstGeom prst="rect">
            <a:avLst/>
          </a:prstGeom>
        </p:spPr>
        <p:txBody>
          <a:bodyPr vert="horz" wrap="square" lIns="27432" tIns="27432" rIns="27432" bIns="27432" rtlCol="0" anchor="t">
            <a:no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M3 printer (with recommended clearances)</a:t>
            </a:r>
          </a:p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50x74x70”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B4B8728B-CDB3-2FF4-33B8-075B338692E5}"/>
              </a:ext>
            </a:extLst>
          </p:cNvPr>
          <p:cNvSpPr txBox="1">
            <a:spLocks noChangeAspect="1"/>
          </p:cNvSpPr>
          <p:nvPr/>
        </p:nvSpPr>
        <p:spPr>
          <a:xfrm>
            <a:off x="2015177" y="1230707"/>
            <a:ext cx="1310991" cy="471519"/>
          </a:xfrm>
          <a:prstGeom prst="rect">
            <a:avLst/>
          </a:prstGeom>
        </p:spPr>
        <p:txBody>
          <a:bodyPr vert="horz" wrap="square" lIns="27432" tIns="27432" rIns="27432" bIns="27432" rtlCol="0" anchor="t">
            <a:no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M3 printer (with </a:t>
            </a:r>
          </a:p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minimum clearances)</a:t>
            </a:r>
          </a:p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50x65x70”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A97081B-8CA9-D23E-ACE0-FB711BB8725D}"/>
              </a:ext>
            </a:extLst>
          </p:cNvPr>
          <p:cNvSpPr txBox="1"/>
          <p:nvPr/>
        </p:nvSpPr>
        <p:spPr>
          <a:xfrm>
            <a:off x="8488600" y="250986"/>
            <a:ext cx="1161085" cy="344316"/>
          </a:xfrm>
          <a:prstGeom prst="rect">
            <a:avLst/>
          </a:prstGeom>
        </p:spPr>
        <p:txBody>
          <a:bodyPr vert="horz" wrap="square" lIns="45720" tIns="45720" rIns="45720" bIns="45720" rtlCol="0" anchor="ctr">
            <a:noAutofit/>
          </a:bodyPr>
          <a:lstStyle/>
          <a:p>
            <a:pPr algn="r" defTabSz="596893">
              <a:defRPr/>
            </a:pPr>
            <a:r>
              <a:rPr lang="en-US" sz="800" dirty="0">
                <a:solidFill>
                  <a:schemeClr val="accent4"/>
                </a:solidFill>
              </a:rPr>
              <a:t>V02.10</a:t>
            </a:r>
          </a:p>
          <a:p>
            <a:pPr algn="r" defTabSz="596893">
              <a:defRPr/>
            </a:pPr>
            <a:r>
              <a:rPr lang="en-US" sz="800" dirty="0">
                <a:solidFill>
                  <a:schemeClr val="accent4"/>
                </a:solidFill>
              </a:rPr>
              <a:t>15 MARCH 2023</a:t>
            </a:r>
            <a:endParaRPr lang="en-US" sz="900" dirty="0">
              <a:solidFill>
                <a:schemeClr val="accent4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2131D67-9973-9645-0AFE-78855B2B2A29}"/>
              </a:ext>
            </a:extLst>
          </p:cNvPr>
          <p:cNvSpPr txBox="1">
            <a:spLocks/>
          </p:cNvSpPr>
          <p:nvPr/>
        </p:nvSpPr>
        <p:spPr>
          <a:xfrm>
            <a:off x="4230508" y="3387906"/>
            <a:ext cx="976617" cy="500552"/>
          </a:xfrm>
          <a:prstGeom prst="rect">
            <a:avLst/>
          </a:prstGeom>
        </p:spPr>
        <p:txBody>
          <a:bodyPr vert="horz" wrap="square" lIns="27432" tIns="27432" rIns="27432" bIns="27432" rtlCol="0" anchor="t">
            <a:no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Flammable cabinet</a:t>
            </a:r>
          </a:p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43x18x44”</a:t>
            </a:r>
          </a:p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  <a:hlinkClick r:id="rId29"/>
              </a:rPr>
              <a:t>Link</a:t>
            </a: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131D091A-77BC-AC95-168D-97ACCD9E1AB6}"/>
              </a:ext>
            </a:extLst>
          </p:cNvPr>
          <p:cNvGrpSpPr/>
          <p:nvPr/>
        </p:nvGrpSpPr>
        <p:grpSpPr>
          <a:xfrm>
            <a:off x="4230508" y="3829800"/>
            <a:ext cx="999120" cy="850540"/>
            <a:chOff x="563846" y="6346560"/>
            <a:chExt cx="999120" cy="850540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FF433181-4F1F-B902-ED50-CC38CB1FC02C}"/>
                </a:ext>
              </a:extLst>
            </p:cNvPr>
            <p:cNvGrpSpPr/>
            <p:nvPr/>
          </p:nvGrpSpPr>
          <p:grpSpPr>
            <a:xfrm>
              <a:off x="610775" y="6754015"/>
              <a:ext cx="883072" cy="443085"/>
              <a:chOff x="5002848" y="3005093"/>
              <a:chExt cx="768833" cy="385766"/>
            </a:xfrm>
          </p:grpSpPr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1FCF7ED0-8395-D19F-C45F-EC04C805BE7E}"/>
                  </a:ext>
                </a:extLst>
              </p:cNvPr>
              <p:cNvSpPr/>
              <p:nvPr/>
            </p:nvSpPr>
            <p:spPr>
              <a:xfrm>
                <a:off x="5002848" y="3005093"/>
                <a:ext cx="383381" cy="385763"/>
              </a:xfrm>
              <a:custGeom>
                <a:avLst/>
                <a:gdLst>
                  <a:gd name="connsiteX0" fmla="*/ 383381 w 383381"/>
                  <a:gd name="connsiteY0" fmla="*/ 0 h 385763"/>
                  <a:gd name="connsiteX1" fmla="*/ 0 w 383381"/>
                  <a:gd name="connsiteY1" fmla="*/ 385763 h 385763"/>
                  <a:gd name="connsiteX2" fmla="*/ 0 w 383381"/>
                  <a:gd name="connsiteY2" fmla="*/ 385763 h 385763"/>
                  <a:gd name="connsiteX0" fmla="*/ 383381 w 383381"/>
                  <a:gd name="connsiteY0" fmla="*/ 0 h 385763"/>
                  <a:gd name="connsiteX1" fmla="*/ 0 w 383381"/>
                  <a:gd name="connsiteY1" fmla="*/ 385763 h 385763"/>
                  <a:gd name="connsiteX2" fmla="*/ 0 w 383381"/>
                  <a:gd name="connsiteY2" fmla="*/ 385763 h 385763"/>
                  <a:gd name="connsiteX0" fmla="*/ 383381 w 383381"/>
                  <a:gd name="connsiteY0" fmla="*/ 0 h 385763"/>
                  <a:gd name="connsiteX1" fmla="*/ 0 w 383381"/>
                  <a:gd name="connsiteY1" fmla="*/ 385763 h 385763"/>
                  <a:gd name="connsiteX2" fmla="*/ 0 w 383381"/>
                  <a:gd name="connsiteY2" fmla="*/ 385763 h 385763"/>
                  <a:gd name="connsiteX0" fmla="*/ 383381 w 383381"/>
                  <a:gd name="connsiteY0" fmla="*/ 0 h 385763"/>
                  <a:gd name="connsiteX1" fmla="*/ 0 w 383381"/>
                  <a:gd name="connsiteY1" fmla="*/ 385763 h 385763"/>
                  <a:gd name="connsiteX2" fmla="*/ 0 w 383381"/>
                  <a:gd name="connsiteY2" fmla="*/ 385763 h 3857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83381" h="385763">
                    <a:moveTo>
                      <a:pt x="383381" y="0"/>
                    </a:moveTo>
                    <a:cubicBezTo>
                      <a:pt x="381793" y="223838"/>
                      <a:pt x="184944" y="385763"/>
                      <a:pt x="0" y="385763"/>
                    </a:cubicBezTo>
                    <a:lnTo>
                      <a:pt x="0" y="385763"/>
                    </a:lnTo>
                  </a:path>
                </a:pathLst>
              </a:custGeom>
              <a:noFill/>
              <a:ln w="3175"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446CA452-FD12-56DE-1488-C699B64D257E}"/>
                  </a:ext>
                </a:extLst>
              </p:cNvPr>
              <p:cNvSpPr/>
              <p:nvPr/>
            </p:nvSpPr>
            <p:spPr>
              <a:xfrm flipH="1">
                <a:off x="5388300" y="3005096"/>
                <a:ext cx="383381" cy="385763"/>
              </a:xfrm>
              <a:custGeom>
                <a:avLst/>
                <a:gdLst>
                  <a:gd name="connsiteX0" fmla="*/ 383381 w 383381"/>
                  <a:gd name="connsiteY0" fmla="*/ 0 h 385763"/>
                  <a:gd name="connsiteX1" fmla="*/ 0 w 383381"/>
                  <a:gd name="connsiteY1" fmla="*/ 385763 h 385763"/>
                  <a:gd name="connsiteX2" fmla="*/ 0 w 383381"/>
                  <a:gd name="connsiteY2" fmla="*/ 385763 h 385763"/>
                  <a:gd name="connsiteX0" fmla="*/ 383381 w 383381"/>
                  <a:gd name="connsiteY0" fmla="*/ 0 h 385763"/>
                  <a:gd name="connsiteX1" fmla="*/ 0 w 383381"/>
                  <a:gd name="connsiteY1" fmla="*/ 385763 h 385763"/>
                  <a:gd name="connsiteX2" fmla="*/ 0 w 383381"/>
                  <a:gd name="connsiteY2" fmla="*/ 385763 h 385763"/>
                  <a:gd name="connsiteX0" fmla="*/ 383381 w 383381"/>
                  <a:gd name="connsiteY0" fmla="*/ 0 h 385763"/>
                  <a:gd name="connsiteX1" fmla="*/ 0 w 383381"/>
                  <a:gd name="connsiteY1" fmla="*/ 385763 h 385763"/>
                  <a:gd name="connsiteX2" fmla="*/ 0 w 383381"/>
                  <a:gd name="connsiteY2" fmla="*/ 385763 h 385763"/>
                  <a:gd name="connsiteX0" fmla="*/ 383381 w 383381"/>
                  <a:gd name="connsiteY0" fmla="*/ 0 h 385763"/>
                  <a:gd name="connsiteX1" fmla="*/ 0 w 383381"/>
                  <a:gd name="connsiteY1" fmla="*/ 385763 h 385763"/>
                  <a:gd name="connsiteX2" fmla="*/ 0 w 383381"/>
                  <a:gd name="connsiteY2" fmla="*/ 385763 h 3857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83381" h="385763">
                    <a:moveTo>
                      <a:pt x="383381" y="0"/>
                    </a:moveTo>
                    <a:cubicBezTo>
                      <a:pt x="381793" y="223838"/>
                      <a:pt x="184944" y="385763"/>
                      <a:pt x="0" y="385763"/>
                    </a:cubicBezTo>
                    <a:lnTo>
                      <a:pt x="0" y="385763"/>
                    </a:lnTo>
                  </a:path>
                </a:pathLst>
              </a:custGeom>
              <a:noFill/>
              <a:ln w="3175"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D8013B4B-EFE8-7A3E-7F4A-8CE01519FB8E}"/>
                </a:ext>
              </a:extLst>
            </p:cNvPr>
            <p:cNvSpPr/>
            <p:nvPr/>
          </p:nvSpPr>
          <p:spPr>
            <a:xfrm rot="18900000">
              <a:off x="744923" y="6695377"/>
              <a:ext cx="27234" cy="435752"/>
            </a:xfrm>
            <a:prstGeom prst="rect">
              <a:avLst/>
            </a:prstGeom>
            <a:solidFill>
              <a:srgbClr val="FFFF00"/>
            </a:solidFill>
            <a:ln w="3175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3A98BD53-7799-EBA7-E00F-2347327CE5DA}"/>
                </a:ext>
              </a:extLst>
            </p:cNvPr>
            <p:cNvSpPr/>
            <p:nvPr/>
          </p:nvSpPr>
          <p:spPr>
            <a:xfrm rot="2700000">
              <a:off x="1331473" y="6695378"/>
              <a:ext cx="27234" cy="435752"/>
            </a:xfrm>
            <a:prstGeom prst="rect">
              <a:avLst/>
            </a:prstGeom>
            <a:solidFill>
              <a:srgbClr val="FFFF00"/>
            </a:solidFill>
            <a:ln w="3175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B6EB154A-FEFC-06BA-B759-6B78BD6EBAF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3846" y="6346560"/>
              <a:ext cx="987552" cy="411480"/>
            </a:xfrm>
            <a:prstGeom prst="rect">
              <a:avLst/>
            </a:prstGeom>
            <a:solidFill>
              <a:srgbClr val="FFFF00"/>
            </a:solidFill>
            <a:ln w="3175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2E071139-5507-0EB2-982E-4A39966E1D03}"/>
              </a:ext>
            </a:extLst>
          </p:cNvPr>
          <p:cNvSpPr txBox="1">
            <a:spLocks/>
          </p:cNvSpPr>
          <p:nvPr/>
        </p:nvSpPr>
        <p:spPr>
          <a:xfrm>
            <a:off x="4230508" y="4815772"/>
            <a:ext cx="976617" cy="480571"/>
          </a:xfrm>
          <a:prstGeom prst="rect">
            <a:avLst/>
          </a:prstGeom>
        </p:spPr>
        <p:txBody>
          <a:bodyPr vert="horz" wrap="square" lIns="27432" tIns="27432" rIns="27432" bIns="27432" rtlCol="0" anchor="t">
            <a:no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Flammable cabinet</a:t>
            </a:r>
          </a:p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35x22x35”</a:t>
            </a:r>
          </a:p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  <a:hlinkClick r:id="rId30"/>
              </a:rPr>
              <a:t>Link</a:t>
            </a: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D15CD8C4-DFFF-3C4F-03CF-B1A327C5B54C}"/>
              </a:ext>
            </a:extLst>
          </p:cNvPr>
          <p:cNvGrpSpPr/>
          <p:nvPr/>
        </p:nvGrpSpPr>
        <p:grpSpPr>
          <a:xfrm>
            <a:off x="4230508" y="5250360"/>
            <a:ext cx="824229" cy="841535"/>
            <a:chOff x="569633" y="4879468"/>
            <a:chExt cx="824229" cy="841535"/>
          </a:xfrm>
        </p:grpSpPr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A0DD40BF-BA05-709E-031E-C0E357227023}"/>
                </a:ext>
              </a:extLst>
            </p:cNvPr>
            <p:cNvGrpSpPr/>
            <p:nvPr/>
          </p:nvGrpSpPr>
          <p:grpSpPr>
            <a:xfrm>
              <a:off x="611503" y="5308765"/>
              <a:ext cx="782359" cy="412238"/>
              <a:chOff x="635623" y="2395532"/>
              <a:chExt cx="575264" cy="303116"/>
            </a:xfrm>
          </p:grpSpPr>
          <p:grpSp>
            <p:nvGrpSpPr>
              <p:cNvPr id="28" name="Group 27">
                <a:extLst>
                  <a:ext uri="{FF2B5EF4-FFF2-40B4-BE49-F238E27FC236}">
                    <a16:creationId xmlns:a16="http://schemas.microsoft.com/office/drawing/2014/main" id="{4F4E8B3B-A4A5-6833-9A60-4672012BC119}"/>
                  </a:ext>
                </a:extLst>
              </p:cNvPr>
              <p:cNvGrpSpPr/>
              <p:nvPr/>
            </p:nvGrpSpPr>
            <p:grpSpPr>
              <a:xfrm>
                <a:off x="635623" y="2430960"/>
                <a:ext cx="533506" cy="267688"/>
                <a:chOff x="5002848" y="3065739"/>
                <a:chExt cx="768833" cy="385763"/>
              </a:xfrm>
            </p:grpSpPr>
            <p:sp>
              <p:nvSpPr>
                <p:cNvPr id="31" name="Freeform: Shape 30">
                  <a:extLst>
                    <a:ext uri="{FF2B5EF4-FFF2-40B4-BE49-F238E27FC236}">
                      <a16:creationId xmlns:a16="http://schemas.microsoft.com/office/drawing/2014/main" id="{60AB9D6E-D0C9-7800-69F9-AEDDFA34FE1F}"/>
                    </a:ext>
                  </a:extLst>
                </p:cNvPr>
                <p:cNvSpPr/>
                <p:nvPr/>
              </p:nvSpPr>
              <p:spPr>
                <a:xfrm>
                  <a:off x="5002848" y="3065739"/>
                  <a:ext cx="383381" cy="385763"/>
                </a:xfrm>
                <a:custGeom>
                  <a:avLst/>
                  <a:gdLst>
                    <a:gd name="connsiteX0" fmla="*/ 383381 w 383381"/>
                    <a:gd name="connsiteY0" fmla="*/ 0 h 385763"/>
                    <a:gd name="connsiteX1" fmla="*/ 0 w 383381"/>
                    <a:gd name="connsiteY1" fmla="*/ 385763 h 385763"/>
                    <a:gd name="connsiteX2" fmla="*/ 0 w 383381"/>
                    <a:gd name="connsiteY2" fmla="*/ 385763 h 385763"/>
                    <a:gd name="connsiteX0" fmla="*/ 383381 w 383381"/>
                    <a:gd name="connsiteY0" fmla="*/ 0 h 385763"/>
                    <a:gd name="connsiteX1" fmla="*/ 0 w 383381"/>
                    <a:gd name="connsiteY1" fmla="*/ 385763 h 385763"/>
                    <a:gd name="connsiteX2" fmla="*/ 0 w 383381"/>
                    <a:gd name="connsiteY2" fmla="*/ 385763 h 385763"/>
                    <a:gd name="connsiteX0" fmla="*/ 383381 w 383381"/>
                    <a:gd name="connsiteY0" fmla="*/ 0 h 385763"/>
                    <a:gd name="connsiteX1" fmla="*/ 0 w 383381"/>
                    <a:gd name="connsiteY1" fmla="*/ 385763 h 385763"/>
                    <a:gd name="connsiteX2" fmla="*/ 0 w 383381"/>
                    <a:gd name="connsiteY2" fmla="*/ 385763 h 385763"/>
                    <a:gd name="connsiteX0" fmla="*/ 383381 w 383381"/>
                    <a:gd name="connsiteY0" fmla="*/ 0 h 385763"/>
                    <a:gd name="connsiteX1" fmla="*/ 0 w 383381"/>
                    <a:gd name="connsiteY1" fmla="*/ 385763 h 385763"/>
                    <a:gd name="connsiteX2" fmla="*/ 0 w 383381"/>
                    <a:gd name="connsiteY2" fmla="*/ 385763 h 3857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383381" h="385763">
                      <a:moveTo>
                        <a:pt x="383381" y="0"/>
                      </a:moveTo>
                      <a:cubicBezTo>
                        <a:pt x="381793" y="223838"/>
                        <a:pt x="184944" y="385763"/>
                        <a:pt x="0" y="385763"/>
                      </a:cubicBezTo>
                      <a:lnTo>
                        <a:pt x="0" y="385763"/>
                      </a:lnTo>
                    </a:path>
                  </a:pathLst>
                </a:custGeom>
                <a:noFill/>
                <a:ln w="3175">
                  <a:solidFill>
                    <a:schemeClr val="accent5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2" name="Freeform: Shape 31">
                  <a:extLst>
                    <a:ext uri="{FF2B5EF4-FFF2-40B4-BE49-F238E27FC236}">
                      <a16:creationId xmlns:a16="http://schemas.microsoft.com/office/drawing/2014/main" id="{FAF98818-E8E9-6A27-C575-C2FF823393D6}"/>
                    </a:ext>
                  </a:extLst>
                </p:cNvPr>
                <p:cNvSpPr/>
                <p:nvPr/>
              </p:nvSpPr>
              <p:spPr>
                <a:xfrm flipH="1">
                  <a:off x="5388300" y="3065739"/>
                  <a:ext cx="383381" cy="385763"/>
                </a:xfrm>
                <a:custGeom>
                  <a:avLst/>
                  <a:gdLst>
                    <a:gd name="connsiteX0" fmla="*/ 383381 w 383381"/>
                    <a:gd name="connsiteY0" fmla="*/ 0 h 385763"/>
                    <a:gd name="connsiteX1" fmla="*/ 0 w 383381"/>
                    <a:gd name="connsiteY1" fmla="*/ 385763 h 385763"/>
                    <a:gd name="connsiteX2" fmla="*/ 0 w 383381"/>
                    <a:gd name="connsiteY2" fmla="*/ 385763 h 385763"/>
                    <a:gd name="connsiteX0" fmla="*/ 383381 w 383381"/>
                    <a:gd name="connsiteY0" fmla="*/ 0 h 385763"/>
                    <a:gd name="connsiteX1" fmla="*/ 0 w 383381"/>
                    <a:gd name="connsiteY1" fmla="*/ 385763 h 385763"/>
                    <a:gd name="connsiteX2" fmla="*/ 0 w 383381"/>
                    <a:gd name="connsiteY2" fmla="*/ 385763 h 385763"/>
                    <a:gd name="connsiteX0" fmla="*/ 383381 w 383381"/>
                    <a:gd name="connsiteY0" fmla="*/ 0 h 385763"/>
                    <a:gd name="connsiteX1" fmla="*/ 0 w 383381"/>
                    <a:gd name="connsiteY1" fmla="*/ 385763 h 385763"/>
                    <a:gd name="connsiteX2" fmla="*/ 0 w 383381"/>
                    <a:gd name="connsiteY2" fmla="*/ 385763 h 385763"/>
                    <a:gd name="connsiteX0" fmla="*/ 383381 w 383381"/>
                    <a:gd name="connsiteY0" fmla="*/ 0 h 385763"/>
                    <a:gd name="connsiteX1" fmla="*/ 0 w 383381"/>
                    <a:gd name="connsiteY1" fmla="*/ 385763 h 385763"/>
                    <a:gd name="connsiteX2" fmla="*/ 0 w 383381"/>
                    <a:gd name="connsiteY2" fmla="*/ 385763 h 3857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383381" h="385763">
                      <a:moveTo>
                        <a:pt x="383381" y="0"/>
                      </a:moveTo>
                      <a:cubicBezTo>
                        <a:pt x="381793" y="223838"/>
                        <a:pt x="184944" y="385763"/>
                        <a:pt x="0" y="385763"/>
                      </a:cubicBezTo>
                      <a:lnTo>
                        <a:pt x="0" y="385763"/>
                      </a:lnTo>
                    </a:path>
                  </a:pathLst>
                </a:custGeom>
                <a:noFill/>
                <a:ln w="3175">
                  <a:solidFill>
                    <a:schemeClr val="accent5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AA8C4F16-A809-3E1D-463E-F69962931965}"/>
                  </a:ext>
                </a:extLst>
              </p:cNvPr>
              <p:cNvSpPr/>
              <p:nvPr/>
            </p:nvSpPr>
            <p:spPr>
              <a:xfrm rot="18900000">
                <a:off x="716668" y="2395532"/>
                <a:ext cx="16453" cy="263259"/>
              </a:xfrm>
              <a:prstGeom prst="rect">
                <a:avLst/>
              </a:prstGeom>
              <a:solidFill>
                <a:srgbClr val="FFFF00"/>
              </a:solidFill>
              <a:ln w="3175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8C78C89A-07A5-B41A-D241-326B18935121}"/>
                  </a:ext>
                </a:extLst>
              </p:cNvPr>
              <p:cNvSpPr/>
              <p:nvPr/>
            </p:nvSpPr>
            <p:spPr>
              <a:xfrm rot="2700000">
                <a:off x="1071031" y="2395533"/>
                <a:ext cx="16453" cy="263259"/>
              </a:xfrm>
              <a:prstGeom prst="rect">
                <a:avLst/>
              </a:prstGeom>
              <a:solidFill>
                <a:srgbClr val="FFFF00"/>
              </a:solidFill>
              <a:ln w="3175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546C55F1-B2E7-6A8A-4123-8A0BD0AAF1C6}"/>
                </a:ext>
              </a:extLst>
            </p:cNvPr>
            <p:cNvSpPr/>
            <p:nvPr/>
          </p:nvSpPr>
          <p:spPr>
            <a:xfrm>
              <a:off x="569633" y="4879468"/>
              <a:ext cx="803150" cy="500552"/>
            </a:xfrm>
            <a:prstGeom prst="rect">
              <a:avLst/>
            </a:prstGeom>
            <a:solidFill>
              <a:srgbClr val="FFFF00"/>
            </a:solidFill>
            <a:ln w="3175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4" name="TextBox 33">
            <a:extLst>
              <a:ext uri="{FF2B5EF4-FFF2-40B4-BE49-F238E27FC236}">
                <a16:creationId xmlns:a16="http://schemas.microsoft.com/office/drawing/2014/main" id="{A5A89E6C-EDB6-BFF3-D97C-8B2F05709529}"/>
              </a:ext>
            </a:extLst>
          </p:cNvPr>
          <p:cNvSpPr txBox="1">
            <a:spLocks/>
          </p:cNvSpPr>
          <p:nvPr/>
        </p:nvSpPr>
        <p:spPr>
          <a:xfrm>
            <a:off x="4230508" y="6241975"/>
            <a:ext cx="976617" cy="480571"/>
          </a:xfrm>
          <a:prstGeom prst="rect">
            <a:avLst/>
          </a:prstGeom>
        </p:spPr>
        <p:txBody>
          <a:bodyPr vert="horz" wrap="square" lIns="27432" tIns="27432" rIns="27432" bIns="27432" rtlCol="0" anchor="t">
            <a:no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Flammable cabinet</a:t>
            </a:r>
          </a:p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23.25x18x35”</a:t>
            </a:r>
          </a:p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  <a:hlinkClick r:id="rId31"/>
              </a:rPr>
              <a:t>Link</a:t>
            </a: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3093E014-9B27-167F-40C0-FF02E8DFF535}"/>
              </a:ext>
            </a:extLst>
          </p:cNvPr>
          <p:cNvGrpSpPr/>
          <p:nvPr/>
        </p:nvGrpSpPr>
        <p:grpSpPr>
          <a:xfrm>
            <a:off x="4230508" y="6678357"/>
            <a:ext cx="552346" cy="855566"/>
            <a:chOff x="-999295" y="3896353"/>
            <a:chExt cx="552346" cy="855566"/>
          </a:xfrm>
        </p:grpSpPr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4BD608E3-BF2D-A6A1-BCAC-915B767F6B56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-952954" y="4309959"/>
              <a:ext cx="506005" cy="441960"/>
              <a:chOff x="-1147071" y="4403889"/>
              <a:chExt cx="261727" cy="228600"/>
            </a:xfrm>
          </p:grpSpPr>
          <p:sp>
            <p:nvSpPr>
              <p:cNvPr id="42" name="Freeform: Shape 413">
                <a:extLst>
                  <a:ext uri="{FF2B5EF4-FFF2-40B4-BE49-F238E27FC236}">
                    <a16:creationId xmlns:a16="http://schemas.microsoft.com/office/drawing/2014/main" id="{478E8F5C-9DB6-1A1C-1A43-1AC51952DD71}"/>
                  </a:ext>
                </a:extLst>
              </p:cNvPr>
              <p:cNvSpPr/>
              <p:nvPr/>
            </p:nvSpPr>
            <p:spPr>
              <a:xfrm flipH="1">
                <a:off x="-1147071" y="4403889"/>
                <a:ext cx="228600" cy="228600"/>
              </a:xfrm>
              <a:custGeom>
                <a:avLst/>
                <a:gdLst>
                  <a:gd name="connsiteX0" fmla="*/ 383381 w 383381"/>
                  <a:gd name="connsiteY0" fmla="*/ 0 h 385763"/>
                  <a:gd name="connsiteX1" fmla="*/ 0 w 383381"/>
                  <a:gd name="connsiteY1" fmla="*/ 385763 h 385763"/>
                  <a:gd name="connsiteX2" fmla="*/ 0 w 383381"/>
                  <a:gd name="connsiteY2" fmla="*/ 385763 h 385763"/>
                  <a:gd name="connsiteX0" fmla="*/ 383381 w 383381"/>
                  <a:gd name="connsiteY0" fmla="*/ 0 h 385763"/>
                  <a:gd name="connsiteX1" fmla="*/ 0 w 383381"/>
                  <a:gd name="connsiteY1" fmla="*/ 385763 h 385763"/>
                  <a:gd name="connsiteX2" fmla="*/ 0 w 383381"/>
                  <a:gd name="connsiteY2" fmla="*/ 385763 h 385763"/>
                  <a:gd name="connsiteX0" fmla="*/ 383381 w 383381"/>
                  <a:gd name="connsiteY0" fmla="*/ 0 h 385763"/>
                  <a:gd name="connsiteX1" fmla="*/ 0 w 383381"/>
                  <a:gd name="connsiteY1" fmla="*/ 385763 h 385763"/>
                  <a:gd name="connsiteX2" fmla="*/ 0 w 383381"/>
                  <a:gd name="connsiteY2" fmla="*/ 385763 h 385763"/>
                  <a:gd name="connsiteX0" fmla="*/ 383381 w 383381"/>
                  <a:gd name="connsiteY0" fmla="*/ 0 h 385763"/>
                  <a:gd name="connsiteX1" fmla="*/ 0 w 383381"/>
                  <a:gd name="connsiteY1" fmla="*/ 385763 h 385763"/>
                  <a:gd name="connsiteX2" fmla="*/ 0 w 383381"/>
                  <a:gd name="connsiteY2" fmla="*/ 385763 h 3857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83381" h="385763">
                    <a:moveTo>
                      <a:pt x="383381" y="0"/>
                    </a:moveTo>
                    <a:cubicBezTo>
                      <a:pt x="381793" y="223838"/>
                      <a:pt x="184944" y="385763"/>
                      <a:pt x="0" y="385763"/>
                    </a:cubicBezTo>
                    <a:lnTo>
                      <a:pt x="0" y="385763"/>
                    </a:lnTo>
                  </a:path>
                </a:pathLst>
              </a:custGeom>
              <a:noFill/>
              <a:ln w="3175"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6C2D0325-E15B-8231-2A70-E8074AA17EDA}"/>
                  </a:ext>
                </a:extLst>
              </p:cNvPr>
              <p:cNvSpPr/>
              <p:nvPr/>
            </p:nvSpPr>
            <p:spPr>
              <a:xfrm rot="2700000">
                <a:off x="-1008788" y="4364602"/>
                <a:ext cx="18288" cy="228600"/>
              </a:xfrm>
              <a:prstGeom prst="rect">
                <a:avLst/>
              </a:prstGeom>
              <a:solidFill>
                <a:srgbClr val="FFFF00"/>
              </a:solidFill>
              <a:ln w="3175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68EAEA62-F8B4-6D5D-6315-07B964F9264A}"/>
                </a:ext>
              </a:extLst>
            </p:cNvPr>
            <p:cNvSpPr/>
            <p:nvPr/>
          </p:nvSpPr>
          <p:spPr>
            <a:xfrm>
              <a:off x="-999295" y="3896353"/>
              <a:ext cx="530352" cy="413254"/>
            </a:xfrm>
            <a:prstGeom prst="rect">
              <a:avLst/>
            </a:prstGeom>
            <a:solidFill>
              <a:srgbClr val="FFFF00"/>
            </a:solidFill>
            <a:ln w="3175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42677028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Rectangle 300">
            <a:extLst>
              <a:ext uri="{FF2B5EF4-FFF2-40B4-BE49-F238E27FC236}">
                <a16:creationId xmlns:a16="http://schemas.microsoft.com/office/drawing/2014/main" id="{B3F6131E-6897-4841-A756-3401A6DCF5C0}"/>
              </a:ext>
            </a:extLst>
          </p:cNvPr>
          <p:cNvSpPr/>
          <p:nvPr/>
        </p:nvSpPr>
        <p:spPr>
          <a:xfrm>
            <a:off x="2975385" y="1423814"/>
            <a:ext cx="4666620" cy="164032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175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CCBAC2AF-B891-9A13-F4C9-168F1EAD59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580087" y="2511953"/>
            <a:ext cx="822960" cy="548640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DC1ADED7-6C5E-E757-A20E-07E99AE7F4BF}"/>
              </a:ext>
            </a:extLst>
          </p:cNvPr>
          <p:cNvGrpSpPr>
            <a:grpSpLocks noChangeAspect="1"/>
          </p:cNvGrpSpPr>
          <p:nvPr/>
        </p:nvGrpSpPr>
        <p:grpSpPr>
          <a:xfrm rot="10800000">
            <a:off x="4629232" y="2519095"/>
            <a:ext cx="685205" cy="547845"/>
            <a:chOff x="2415499" y="7338727"/>
            <a:chExt cx="502920" cy="402102"/>
          </a:xfrm>
        </p:grpSpPr>
        <p:pic>
          <p:nvPicPr>
            <p:cNvPr id="6" name="Graphic 5">
              <a:extLst>
                <a:ext uri="{FF2B5EF4-FFF2-40B4-BE49-F238E27FC236}">
                  <a16:creationId xmlns:a16="http://schemas.microsoft.com/office/drawing/2014/main" id="{B8290B99-8B71-8814-5B25-2E6CE7BF6EEA}"/>
                </a:ext>
              </a:extLst>
            </p:cNvPr>
            <p:cNvPicPr>
              <a:picLocks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2415499" y="7338727"/>
              <a:ext cx="502920" cy="402102"/>
            </a:xfrm>
            <a:prstGeom prst="rect">
              <a:avLst/>
            </a:prstGeom>
          </p:spPr>
        </p:pic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7912513-A963-E441-7CB6-3A32DB2BE00B}"/>
                </a:ext>
              </a:extLst>
            </p:cNvPr>
            <p:cNvGrpSpPr/>
            <p:nvPr/>
          </p:nvGrpSpPr>
          <p:grpSpPr>
            <a:xfrm>
              <a:off x="2424302" y="7418867"/>
              <a:ext cx="485534" cy="247400"/>
              <a:chOff x="2424302" y="7418867"/>
              <a:chExt cx="485534" cy="247400"/>
            </a:xfrm>
          </p:grpSpPr>
          <p:sp>
            <p:nvSpPr>
              <p:cNvPr id="8" name="Rectangle: Top Corners Rounded 7">
                <a:extLst>
                  <a:ext uri="{FF2B5EF4-FFF2-40B4-BE49-F238E27FC236}">
                    <a16:creationId xmlns:a16="http://schemas.microsoft.com/office/drawing/2014/main" id="{28905E34-6EA7-464F-0CF4-15DE4943EDC2}"/>
                  </a:ext>
                </a:extLst>
              </p:cNvPr>
              <p:cNvSpPr/>
              <p:nvPr/>
            </p:nvSpPr>
            <p:spPr>
              <a:xfrm rot="16200000">
                <a:off x="2501909" y="7341772"/>
                <a:ext cx="246888" cy="402102"/>
              </a:xfrm>
              <a:prstGeom prst="round2SameRect">
                <a:avLst>
                  <a:gd name="adj1" fmla="val 12809"/>
                  <a:gd name="adj2" fmla="val 0"/>
                </a:avLst>
              </a:prstGeom>
              <a:solidFill>
                <a:srgbClr val="333333"/>
              </a:solidFill>
              <a:ln w="1270" cap="flat">
                <a:solidFill>
                  <a:srgbClr val="000000"/>
                </a:solidFill>
                <a:prstDash val="solid"/>
                <a:miter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" name="Isosceles Triangle 8">
                <a:extLst>
                  <a:ext uri="{FF2B5EF4-FFF2-40B4-BE49-F238E27FC236}">
                    <a16:creationId xmlns:a16="http://schemas.microsoft.com/office/drawing/2014/main" id="{74FBDD3B-CD7F-C6A8-148A-DEC91AF06BCE}"/>
                  </a:ext>
                </a:extLst>
              </p:cNvPr>
              <p:cNvSpPr/>
              <p:nvPr/>
            </p:nvSpPr>
            <p:spPr>
              <a:xfrm rot="16200000">
                <a:off x="2696948" y="7415713"/>
                <a:ext cx="125500" cy="131807"/>
              </a:xfrm>
              <a:prstGeom prst="triangle">
                <a:avLst>
                  <a:gd name="adj" fmla="val 100000"/>
                </a:avLst>
              </a:prstGeom>
              <a:solidFill>
                <a:srgbClr val="333333"/>
              </a:solidFill>
              <a:ln w="1270" cap="flat">
                <a:solidFill>
                  <a:srgbClr val="000000"/>
                </a:solidFill>
                <a:prstDash val="solid"/>
                <a:miter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" name="Isosceles Triangle 9">
                <a:extLst>
                  <a:ext uri="{FF2B5EF4-FFF2-40B4-BE49-F238E27FC236}">
                    <a16:creationId xmlns:a16="http://schemas.microsoft.com/office/drawing/2014/main" id="{D0D49F67-2620-6D9B-4CDA-256454738AAF}"/>
                  </a:ext>
                </a:extLst>
              </p:cNvPr>
              <p:cNvSpPr/>
              <p:nvPr/>
            </p:nvSpPr>
            <p:spPr>
              <a:xfrm rot="5400000" flipV="1">
                <a:off x="2730216" y="7570882"/>
                <a:ext cx="93047" cy="97723"/>
              </a:xfrm>
              <a:prstGeom prst="triangle">
                <a:avLst>
                  <a:gd name="adj" fmla="val 100000"/>
                </a:avLst>
              </a:prstGeom>
              <a:solidFill>
                <a:srgbClr val="333333"/>
              </a:solidFill>
              <a:ln w="1270" cap="flat">
                <a:solidFill>
                  <a:srgbClr val="000000"/>
                </a:solidFill>
                <a:prstDash val="solid"/>
                <a:miter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Oval 10">
                <a:extLst>
                  <a:ext uri="{FF2B5EF4-FFF2-40B4-BE49-F238E27FC236}">
                    <a16:creationId xmlns:a16="http://schemas.microsoft.com/office/drawing/2014/main" id="{37D8103B-A0B6-1AF6-B671-B00FCCE46468}"/>
                  </a:ext>
                </a:extLst>
              </p:cNvPr>
              <p:cNvSpPr/>
              <p:nvPr/>
            </p:nvSpPr>
            <p:spPr>
              <a:xfrm>
                <a:off x="2830641" y="7528043"/>
                <a:ext cx="79195" cy="79194"/>
              </a:xfrm>
              <a:prstGeom prst="ellipse">
                <a:avLst/>
              </a:prstGeom>
              <a:noFill/>
              <a:ln>
                <a:solidFill>
                  <a:schemeClr val="tx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636" name="Rectangle 635">
            <a:extLst>
              <a:ext uri="{FF2B5EF4-FFF2-40B4-BE49-F238E27FC236}">
                <a16:creationId xmlns:a16="http://schemas.microsoft.com/office/drawing/2014/main" id="{2C6C6634-E179-4108-BE0E-8804398E5400}"/>
              </a:ext>
            </a:extLst>
          </p:cNvPr>
          <p:cNvSpPr/>
          <p:nvPr/>
        </p:nvSpPr>
        <p:spPr>
          <a:xfrm>
            <a:off x="1013114" y="1425146"/>
            <a:ext cx="1928720" cy="16418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175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0" name="TextBox 169">
            <a:extLst>
              <a:ext uri="{FF2B5EF4-FFF2-40B4-BE49-F238E27FC236}">
                <a16:creationId xmlns:a16="http://schemas.microsoft.com/office/drawing/2014/main" id="{7434C9ED-97F7-435E-9FC6-1FC9D2DF5842}"/>
              </a:ext>
            </a:extLst>
          </p:cNvPr>
          <p:cNvSpPr txBox="1"/>
          <p:nvPr/>
        </p:nvSpPr>
        <p:spPr>
          <a:xfrm>
            <a:off x="5114074" y="1090373"/>
            <a:ext cx="373380" cy="322779"/>
          </a:xfrm>
          <a:prstGeom prst="rect">
            <a:avLst/>
          </a:prstGeom>
        </p:spPr>
        <p:txBody>
          <a:bodyPr vert="horz" wrap="square" lIns="27432" tIns="27432" rIns="27432" bIns="27432" rtlCol="0" anchor="t">
            <a:noAutofit/>
          </a:bodyPr>
          <a:lstStyle/>
          <a:p>
            <a:pPr algn="l"/>
            <a:r>
              <a:rPr lang="en-US" sz="11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17 ft</a:t>
            </a:r>
          </a:p>
        </p:txBody>
      </p:sp>
      <p:grpSp>
        <p:nvGrpSpPr>
          <p:cNvPr id="305" name="Group 304">
            <a:extLst>
              <a:ext uri="{FF2B5EF4-FFF2-40B4-BE49-F238E27FC236}">
                <a16:creationId xmlns:a16="http://schemas.microsoft.com/office/drawing/2014/main" id="{A7E90B47-031B-4C3E-B7AB-15B4C7F352A8}"/>
              </a:ext>
            </a:extLst>
          </p:cNvPr>
          <p:cNvGrpSpPr/>
          <p:nvPr/>
        </p:nvGrpSpPr>
        <p:grpSpPr>
          <a:xfrm rot="10800000">
            <a:off x="6452275" y="2681487"/>
            <a:ext cx="301752" cy="359200"/>
            <a:chOff x="5764049" y="4732297"/>
            <a:chExt cx="301752" cy="359200"/>
          </a:xfrm>
        </p:grpSpPr>
        <p:grpSp>
          <p:nvGrpSpPr>
            <p:cNvPr id="306" name="Group 305">
              <a:extLst>
                <a:ext uri="{FF2B5EF4-FFF2-40B4-BE49-F238E27FC236}">
                  <a16:creationId xmlns:a16="http://schemas.microsoft.com/office/drawing/2014/main" id="{D0EFA35D-AAE6-4B1C-81DB-AEE263184743}"/>
                </a:ext>
              </a:extLst>
            </p:cNvPr>
            <p:cNvGrpSpPr/>
            <p:nvPr/>
          </p:nvGrpSpPr>
          <p:grpSpPr>
            <a:xfrm rot="10800000">
              <a:off x="5764049" y="4732297"/>
              <a:ext cx="301752" cy="359200"/>
              <a:chOff x="6542438" y="2237847"/>
              <a:chExt cx="286987" cy="361805"/>
            </a:xfrm>
          </p:grpSpPr>
          <p:sp>
            <p:nvSpPr>
              <p:cNvPr id="309" name="Rectangle 308">
                <a:extLst>
                  <a:ext uri="{FF2B5EF4-FFF2-40B4-BE49-F238E27FC236}">
                    <a16:creationId xmlns:a16="http://schemas.microsoft.com/office/drawing/2014/main" id="{EE127203-E544-4ED0-B2D1-CE4615491D20}"/>
                  </a:ext>
                </a:extLst>
              </p:cNvPr>
              <p:cNvSpPr/>
              <p:nvPr/>
            </p:nvSpPr>
            <p:spPr>
              <a:xfrm>
                <a:off x="6542438" y="2237847"/>
                <a:ext cx="286987" cy="361805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3175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0" name="Rectangle 309">
                <a:extLst>
                  <a:ext uri="{FF2B5EF4-FFF2-40B4-BE49-F238E27FC236}">
                    <a16:creationId xmlns:a16="http://schemas.microsoft.com/office/drawing/2014/main" id="{05495911-E1F3-4787-B886-C6B3617346D0}"/>
                  </a:ext>
                </a:extLst>
              </p:cNvPr>
              <p:cNvSpPr/>
              <p:nvPr/>
            </p:nvSpPr>
            <p:spPr>
              <a:xfrm>
                <a:off x="6560598" y="2262365"/>
                <a:ext cx="250667" cy="312768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3175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307" name="Oval 306">
              <a:extLst>
                <a:ext uri="{FF2B5EF4-FFF2-40B4-BE49-F238E27FC236}">
                  <a16:creationId xmlns:a16="http://schemas.microsoft.com/office/drawing/2014/main" id="{A31E42D2-9FBB-4237-BA57-494D5B93EE48}"/>
                </a:ext>
              </a:extLst>
            </p:cNvPr>
            <p:cNvSpPr/>
            <p:nvPr/>
          </p:nvSpPr>
          <p:spPr>
            <a:xfrm>
              <a:off x="5870724" y="4773283"/>
              <a:ext cx="80683" cy="80683"/>
            </a:xfrm>
            <a:prstGeom prst="ellipse">
              <a:avLst/>
            </a:prstGeom>
            <a:solidFill>
              <a:srgbClr val="00B0F0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8" name="Oval 307">
              <a:extLst>
                <a:ext uri="{FF2B5EF4-FFF2-40B4-BE49-F238E27FC236}">
                  <a16:creationId xmlns:a16="http://schemas.microsoft.com/office/drawing/2014/main" id="{C29A751E-E022-4952-BCFA-72333904615C}"/>
                </a:ext>
              </a:extLst>
            </p:cNvPr>
            <p:cNvSpPr/>
            <p:nvPr/>
          </p:nvSpPr>
          <p:spPr>
            <a:xfrm>
              <a:off x="5853632" y="4862628"/>
              <a:ext cx="127379" cy="120274"/>
            </a:xfrm>
            <a:prstGeom prst="ellipse">
              <a:avLst/>
            </a:prstGeom>
            <a:solidFill>
              <a:schemeClr val="tx1"/>
            </a:solidFill>
            <a:ln w="3175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25" name="TextBox 424">
            <a:extLst>
              <a:ext uri="{FF2B5EF4-FFF2-40B4-BE49-F238E27FC236}">
                <a16:creationId xmlns:a16="http://schemas.microsoft.com/office/drawing/2014/main" id="{4163AD2D-17E5-4D47-8EDA-BEC3EFA7EF1D}"/>
              </a:ext>
            </a:extLst>
          </p:cNvPr>
          <p:cNvSpPr txBox="1"/>
          <p:nvPr/>
        </p:nvSpPr>
        <p:spPr>
          <a:xfrm>
            <a:off x="4848973" y="3077369"/>
            <a:ext cx="1401845" cy="206782"/>
          </a:xfrm>
          <a:prstGeom prst="rect">
            <a:avLst/>
          </a:prstGeom>
        </p:spPr>
        <p:txBody>
          <a:bodyPr vert="horz" wrap="square" lIns="27432" tIns="27432" rIns="27432" bIns="27432" rtlCol="0" anchor="t">
            <a:noAutofit/>
          </a:bodyPr>
          <a:lstStyle/>
          <a:p>
            <a:pPr algn="ctr"/>
            <a:r>
              <a:rPr lang="en-US" sz="800" b="1" dirty="0">
                <a:latin typeface="Arial" panose="020B0604020202020204" pitchFamily="34" charset="0"/>
                <a:cs typeface="Arial" panose="020B0604020202020204" pitchFamily="34" charset="0"/>
              </a:rPr>
              <a:t>Resin Handling and </a:t>
            </a:r>
          </a:p>
          <a:p>
            <a:pPr algn="ctr"/>
            <a:r>
              <a:rPr lang="en-US" sz="800" b="1" dirty="0">
                <a:latin typeface="Arial" panose="020B0604020202020204" pitchFamily="34" charset="0"/>
                <a:cs typeface="Arial" panose="020B0604020202020204" pitchFamily="34" charset="0"/>
              </a:rPr>
              <a:t>Part Washing Station </a:t>
            </a:r>
          </a:p>
        </p:txBody>
      </p:sp>
      <p:sp>
        <p:nvSpPr>
          <p:cNvPr id="426" name="Rectangle 425">
            <a:extLst>
              <a:ext uri="{FF2B5EF4-FFF2-40B4-BE49-F238E27FC236}">
                <a16:creationId xmlns:a16="http://schemas.microsoft.com/office/drawing/2014/main" id="{C4888F08-2F6B-4CD9-95D6-50D022EF76D3}"/>
              </a:ext>
            </a:extLst>
          </p:cNvPr>
          <p:cNvSpPr/>
          <p:nvPr/>
        </p:nvSpPr>
        <p:spPr>
          <a:xfrm>
            <a:off x="5578892" y="2330207"/>
            <a:ext cx="822960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Orbital shaker</a:t>
            </a:r>
          </a:p>
        </p:txBody>
      </p:sp>
      <p:sp>
        <p:nvSpPr>
          <p:cNvPr id="429" name="Rectangle 428">
            <a:extLst>
              <a:ext uri="{FF2B5EF4-FFF2-40B4-BE49-F238E27FC236}">
                <a16:creationId xmlns:a16="http://schemas.microsoft.com/office/drawing/2014/main" id="{6CBD8BFD-5BAB-4FAA-9977-F4F75A3251B3}"/>
              </a:ext>
            </a:extLst>
          </p:cNvPr>
          <p:cNvSpPr/>
          <p:nvPr/>
        </p:nvSpPr>
        <p:spPr>
          <a:xfrm>
            <a:off x="4647502" y="2330164"/>
            <a:ext cx="681361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Pour stand </a:t>
            </a:r>
            <a:endParaRPr lang="en-US" sz="800" dirty="0"/>
          </a:p>
        </p:txBody>
      </p:sp>
      <p:cxnSp>
        <p:nvCxnSpPr>
          <p:cNvPr id="437" name="Straight Arrow Connector 436">
            <a:extLst>
              <a:ext uri="{FF2B5EF4-FFF2-40B4-BE49-F238E27FC236}">
                <a16:creationId xmlns:a16="http://schemas.microsoft.com/office/drawing/2014/main" id="{CDD925B0-CD3D-4757-9BAC-427DA402B6C6}"/>
              </a:ext>
            </a:extLst>
          </p:cNvPr>
          <p:cNvCxnSpPr>
            <a:cxnSpLocks/>
          </p:cNvCxnSpPr>
          <p:nvPr/>
        </p:nvCxnSpPr>
        <p:spPr>
          <a:xfrm>
            <a:off x="2992356" y="1305307"/>
            <a:ext cx="4616816" cy="0"/>
          </a:xfrm>
          <a:prstGeom prst="straightConnector1">
            <a:avLst/>
          </a:prstGeom>
          <a:ln w="38100">
            <a:solidFill>
              <a:schemeClr val="accent6">
                <a:lumMod val="60000"/>
                <a:lumOff val="40000"/>
              </a:schemeClr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8" name="Straight Arrow Connector 437">
            <a:extLst>
              <a:ext uri="{FF2B5EF4-FFF2-40B4-BE49-F238E27FC236}">
                <a16:creationId xmlns:a16="http://schemas.microsoft.com/office/drawing/2014/main" id="{120A80A7-7CEE-4B56-B322-C9459EA6691B}"/>
              </a:ext>
            </a:extLst>
          </p:cNvPr>
          <p:cNvCxnSpPr>
            <a:cxnSpLocks/>
          </p:cNvCxnSpPr>
          <p:nvPr/>
        </p:nvCxnSpPr>
        <p:spPr>
          <a:xfrm flipV="1">
            <a:off x="7787585" y="1423814"/>
            <a:ext cx="0" cy="1630970"/>
          </a:xfrm>
          <a:prstGeom prst="straightConnector1">
            <a:avLst/>
          </a:prstGeom>
          <a:ln w="38100">
            <a:solidFill>
              <a:schemeClr val="accent6">
                <a:lumMod val="60000"/>
                <a:lumOff val="40000"/>
              </a:schemeClr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9" name="TextBox 438">
            <a:extLst>
              <a:ext uri="{FF2B5EF4-FFF2-40B4-BE49-F238E27FC236}">
                <a16:creationId xmlns:a16="http://schemas.microsoft.com/office/drawing/2014/main" id="{A3BD2DDD-5BCB-46C6-917A-CB4D0D5694B3}"/>
              </a:ext>
            </a:extLst>
          </p:cNvPr>
          <p:cNvSpPr txBox="1"/>
          <p:nvPr/>
        </p:nvSpPr>
        <p:spPr>
          <a:xfrm>
            <a:off x="4030340" y="2756442"/>
            <a:ext cx="373380" cy="322779"/>
          </a:xfrm>
          <a:prstGeom prst="rect">
            <a:avLst/>
          </a:prstGeom>
        </p:spPr>
        <p:txBody>
          <a:bodyPr vert="horz" wrap="square" lIns="27432" tIns="27432" rIns="27432" bIns="27432" rtlCol="0" anchor="t">
            <a:noAutofit/>
          </a:bodyPr>
          <a:lstStyle/>
          <a:p>
            <a:pPr algn="l"/>
            <a:r>
              <a:rPr lang="en-US" sz="11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17 ft</a:t>
            </a:r>
          </a:p>
        </p:txBody>
      </p:sp>
      <p:sp>
        <p:nvSpPr>
          <p:cNvPr id="440" name="TextBox 439">
            <a:extLst>
              <a:ext uri="{FF2B5EF4-FFF2-40B4-BE49-F238E27FC236}">
                <a16:creationId xmlns:a16="http://schemas.microsoft.com/office/drawing/2014/main" id="{3C26CFEE-4755-4CED-9AE6-EDFF013A1CBA}"/>
              </a:ext>
            </a:extLst>
          </p:cNvPr>
          <p:cNvSpPr txBox="1"/>
          <p:nvPr/>
        </p:nvSpPr>
        <p:spPr>
          <a:xfrm rot="16200000">
            <a:off x="7785011" y="2017873"/>
            <a:ext cx="373380" cy="322779"/>
          </a:xfrm>
          <a:prstGeom prst="rect">
            <a:avLst/>
          </a:prstGeom>
        </p:spPr>
        <p:txBody>
          <a:bodyPr vert="horz" wrap="square" lIns="27432" tIns="27432" rIns="27432" bIns="27432" rtlCol="0" anchor="t">
            <a:noAutofit/>
          </a:bodyPr>
          <a:lstStyle/>
          <a:p>
            <a:pPr algn="l"/>
            <a:r>
              <a:rPr lang="en-US" sz="11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6 ft</a:t>
            </a:r>
          </a:p>
        </p:txBody>
      </p:sp>
      <p:grpSp>
        <p:nvGrpSpPr>
          <p:cNvPr id="441" name="Group 440">
            <a:extLst>
              <a:ext uri="{FF2B5EF4-FFF2-40B4-BE49-F238E27FC236}">
                <a16:creationId xmlns:a16="http://schemas.microsoft.com/office/drawing/2014/main" id="{A0EF4F5D-8513-408D-B5D0-188F37F516E9}"/>
              </a:ext>
            </a:extLst>
          </p:cNvPr>
          <p:cNvGrpSpPr/>
          <p:nvPr/>
        </p:nvGrpSpPr>
        <p:grpSpPr>
          <a:xfrm rot="10800000">
            <a:off x="5323632" y="2514238"/>
            <a:ext cx="238705" cy="412750"/>
            <a:chOff x="2155245" y="1698625"/>
            <a:chExt cx="238705" cy="412750"/>
          </a:xfrm>
        </p:grpSpPr>
        <p:sp>
          <p:nvSpPr>
            <p:cNvPr id="442" name="Rectangle: Rounded Corners 441">
              <a:extLst>
                <a:ext uri="{FF2B5EF4-FFF2-40B4-BE49-F238E27FC236}">
                  <a16:creationId xmlns:a16="http://schemas.microsoft.com/office/drawing/2014/main" id="{19ABBE10-1A33-486C-8671-94DB25194C8E}"/>
                </a:ext>
              </a:extLst>
            </p:cNvPr>
            <p:cNvSpPr/>
            <p:nvPr/>
          </p:nvSpPr>
          <p:spPr>
            <a:xfrm>
              <a:off x="2155245" y="1698625"/>
              <a:ext cx="238705" cy="412750"/>
            </a:xfrm>
            <a:prstGeom prst="roundRect">
              <a:avLst>
                <a:gd name="adj" fmla="val 14007"/>
              </a:avLst>
            </a:prstGeom>
            <a:solidFill>
              <a:schemeClr val="tx1"/>
            </a:solidFill>
            <a:ln w="3175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3" name="Rectangle: Rounded Corners 442">
              <a:extLst>
                <a:ext uri="{FF2B5EF4-FFF2-40B4-BE49-F238E27FC236}">
                  <a16:creationId xmlns:a16="http://schemas.microsoft.com/office/drawing/2014/main" id="{C74D6FEF-3525-4627-B0C3-70B29CDEAEB2}"/>
                </a:ext>
              </a:extLst>
            </p:cNvPr>
            <p:cNvSpPr/>
            <p:nvPr/>
          </p:nvSpPr>
          <p:spPr>
            <a:xfrm>
              <a:off x="2237810" y="2035175"/>
              <a:ext cx="73574" cy="76200"/>
            </a:xfrm>
            <a:prstGeom prst="roundRect">
              <a:avLst/>
            </a:prstGeom>
            <a:solidFill>
              <a:schemeClr val="accent4"/>
            </a:solidFill>
            <a:ln w="3175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83A5E929-B6F8-4E20-A78B-58E8519E6491}"/>
              </a:ext>
            </a:extLst>
          </p:cNvPr>
          <p:cNvGrpSpPr/>
          <p:nvPr/>
        </p:nvGrpSpPr>
        <p:grpSpPr>
          <a:xfrm>
            <a:off x="3741556" y="2522581"/>
            <a:ext cx="953832" cy="756766"/>
            <a:chOff x="1776324" y="2513674"/>
            <a:chExt cx="953832" cy="756766"/>
          </a:xfrm>
        </p:grpSpPr>
        <p:sp>
          <p:nvSpPr>
            <p:cNvPr id="445" name="TextBox 444">
              <a:extLst>
                <a:ext uri="{FF2B5EF4-FFF2-40B4-BE49-F238E27FC236}">
                  <a16:creationId xmlns:a16="http://schemas.microsoft.com/office/drawing/2014/main" id="{0648C86F-FFF8-4C05-9590-5724EDD253EF}"/>
                </a:ext>
              </a:extLst>
            </p:cNvPr>
            <p:cNvSpPr txBox="1"/>
            <p:nvPr/>
          </p:nvSpPr>
          <p:spPr>
            <a:xfrm>
              <a:off x="1838813" y="3086405"/>
              <a:ext cx="799792" cy="184035"/>
            </a:xfrm>
            <a:prstGeom prst="rect">
              <a:avLst/>
            </a:prstGeom>
          </p:spPr>
          <p:txBody>
            <a:bodyPr vert="horz" wrap="square" lIns="27432" tIns="27432" rIns="27432" bIns="27432" rtlCol="0" anchor="t">
              <a:noAutofit/>
            </a:bodyPr>
            <a:lstStyle/>
            <a:p>
              <a:pPr algn="ctr"/>
              <a:r>
                <a:rPr lang="en-US" sz="800" b="1" dirty="0">
                  <a:latin typeface="Arial" panose="020B0604020202020204" pitchFamily="34" charset="0"/>
                  <a:cs typeface="Arial" panose="020B0604020202020204" pitchFamily="34" charset="0"/>
                </a:rPr>
                <a:t>Curing Station </a:t>
              </a:r>
            </a:p>
          </p:txBody>
        </p:sp>
        <p:sp>
          <p:nvSpPr>
            <p:cNvPr id="446" name="Graphic 279">
              <a:extLst>
                <a:ext uri="{FF2B5EF4-FFF2-40B4-BE49-F238E27FC236}">
                  <a16:creationId xmlns:a16="http://schemas.microsoft.com/office/drawing/2014/main" id="{9EF89D2D-5F64-4E2D-A6FC-3110659D8E4C}"/>
                </a:ext>
              </a:extLst>
            </p:cNvPr>
            <p:cNvSpPr/>
            <p:nvPr/>
          </p:nvSpPr>
          <p:spPr>
            <a:xfrm>
              <a:off x="1833835" y="2513674"/>
              <a:ext cx="807997" cy="538664"/>
            </a:xfrm>
            <a:custGeom>
              <a:avLst/>
              <a:gdLst>
                <a:gd name="connsiteX0" fmla="*/ 0 w 807997"/>
                <a:gd name="connsiteY0" fmla="*/ 0 h 538664"/>
                <a:gd name="connsiteX1" fmla="*/ 807997 w 807997"/>
                <a:gd name="connsiteY1" fmla="*/ 0 h 538664"/>
                <a:gd name="connsiteX2" fmla="*/ 807997 w 807997"/>
                <a:gd name="connsiteY2" fmla="*/ 538665 h 538664"/>
                <a:gd name="connsiteX3" fmla="*/ 0 w 807997"/>
                <a:gd name="connsiteY3" fmla="*/ 538665 h 5386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07997" h="538664">
                  <a:moveTo>
                    <a:pt x="0" y="0"/>
                  </a:moveTo>
                  <a:lnTo>
                    <a:pt x="807997" y="0"/>
                  </a:lnTo>
                  <a:lnTo>
                    <a:pt x="807997" y="538665"/>
                  </a:lnTo>
                  <a:lnTo>
                    <a:pt x="0" y="538665"/>
                  </a:lnTo>
                  <a:close/>
                </a:path>
              </a:pathLst>
            </a:custGeom>
            <a:solidFill>
              <a:srgbClr val="A4AAB4"/>
            </a:solidFill>
            <a:ln w="3175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447" name="Group 446">
              <a:extLst>
                <a:ext uri="{FF2B5EF4-FFF2-40B4-BE49-F238E27FC236}">
                  <a16:creationId xmlns:a16="http://schemas.microsoft.com/office/drawing/2014/main" id="{1B36F7E7-1D8D-4527-AD28-EDA9DB8A9555}"/>
                </a:ext>
              </a:extLst>
            </p:cNvPr>
            <p:cNvGrpSpPr/>
            <p:nvPr/>
          </p:nvGrpSpPr>
          <p:grpSpPr>
            <a:xfrm rot="10800000">
              <a:off x="2048512" y="2711013"/>
              <a:ext cx="344711" cy="254490"/>
              <a:chOff x="7852862" y="7197966"/>
              <a:chExt cx="344711" cy="254490"/>
            </a:xfrm>
          </p:grpSpPr>
          <p:grpSp>
            <p:nvGrpSpPr>
              <p:cNvPr id="449" name="Group 448">
                <a:extLst>
                  <a:ext uri="{FF2B5EF4-FFF2-40B4-BE49-F238E27FC236}">
                    <a16:creationId xmlns:a16="http://schemas.microsoft.com/office/drawing/2014/main" id="{72729B5E-D3E1-4334-985D-96963D9E6DCD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7852862" y="7197966"/>
                <a:ext cx="344711" cy="254490"/>
                <a:chOff x="1843088" y="1945481"/>
                <a:chExt cx="228600" cy="164308"/>
              </a:xfrm>
            </p:grpSpPr>
            <p:sp>
              <p:nvSpPr>
                <p:cNvPr id="451" name="Rectangle 450">
                  <a:extLst>
                    <a:ext uri="{FF2B5EF4-FFF2-40B4-BE49-F238E27FC236}">
                      <a16:creationId xmlns:a16="http://schemas.microsoft.com/office/drawing/2014/main" id="{7A299D53-8726-422D-A0AC-EA62014F4FD2}"/>
                    </a:ext>
                  </a:extLst>
                </p:cNvPr>
                <p:cNvSpPr/>
                <p:nvPr/>
              </p:nvSpPr>
              <p:spPr>
                <a:xfrm>
                  <a:off x="1843088" y="1952625"/>
                  <a:ext cx="228600" cy="150019"/>
                </a:xfrm>
                <a:prstGeom prst="rect">
                  <a:avLst/>
                </a:prstGeom>
                <a:solidFill>
                  <a:srgbClr val="C00000"/>
                </a:solidFill>
                <a:ln w="1905">
                  <a:solidFill>
                    <a:srgbClr val="0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52" name="Rectangle 451">
                  <a:extLst>
                    <a:ext uri="{FF2B5EF4-FFF2-40B4-BE49-F238E27FC236}">
                      <a16:creationId xmlns:a16="http://schemas.microsoft.com/office/drawing/2014/main" id="{D51A9EBC-312C-437B-AD8C-ADD241D9DB7A}"/>
                    </a:ext>
                  </a:extLst>
                </p:cNvPr>
                <p:cNvSpPr/>
                <p:nvPr/>
              </p:nvSpPr>
              <p:spPr>
                <a:xfrm>
                  <a:off x="1876426" y="1945481"/>
                  <a:ext cx="95249" cy="164308"/>
                </a:xfrm>
                <a:prstGeom prst="rect">
                  <a:avLst/>
                </a:prstGeom>
                <a:solidFill>
                  <a:schemeClr val="tx2"/>
                </a:solidFill>
                <a:ln w="1905">
                  <a:solidFill>
                    <a:srgbClr val="0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53" name="Rectangle 452">
                  <a:extLst>
                    <a:ext uri="{FF2B5EF4-FFF2-40B4-BE49-F238E27FC236}">
                      <a16:creationId xmlns:a16="http://schemas.microsoft.com/office/drawing/2014/main" id="{A0E81E1F-7168-4140-AE6C-7AD68397DAB9}"/>
                    </a:ext>
                  </a:extLst>
                </p:cNvPr>
                <p:cNvSpPr/>
                <p:nvPr/>
              </p:nvSpPr>
              <p:spPr>
                <a:xfrm>
                  <a:off x="1993107" y="2031207"/>
                  <a:ext cx="59532" cy="50481"/>
                </a:xfrm>
                <a:prstGeom prst="rect">
                  <a:avLst/>
                </a:prstGeom>
                <a:solidFill>
                  <a:srgbClr val="000000"/>
                </a:solidFill>
                <a:ln w="1905">
                  <a:solidFill>
                    <a:srgbClr val="0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54" name="Oval 453">
                  <a:extLst>
                    <a:ext uri="{FF2B5EF4-FFF2-40B4-BE49-F238E27FC236}">
                      <a16:creationId xmlns:a16="http://schemas.microsoft.com/office/drawing/2014/main" id="{891135E3-22FC-47C4-81F6-F5FD70D2AC17}"/>
                    </a:ext>
                  </a:extLst>
                </p:cNvPr>
                <p:cNvSpPr/>
                <p:nvPr/>
              </p:nvSpPr>
              <p:spPr>
                <a:xfrm>
                  <a:off x="2037874" y="2064068"/>
                  <a:ext cx="27432" cy="27432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450" name="Oval 449">
                <a:extLst>
                  <a:ext uri="{FF2B5EF4-FFF2-40B4-BE49-F238E27FC236}">
                    <a16:creationId xmlns:a16="http://schemas.microsoft.com/office/drawing/2014/main" id="{905D400D-449A-4819-B95D-B952B792AB37}"/>
                  </a:ext>
                </a:extLst>
              </p:cNvPr>
              <p:cNvSpPr/>
              <p:nvPr/>
            </p:nvSpPr>
            <p:spPr>
              <a:xfrm>
                <a:off x="7932933" y="7284417"/>
                <a:ext cx="80683" cy="80683"/>
              </a:xfrm>
              <a:prstGeom prst="ellipse">
                <a:avLst/>
              </a:prstGeom>
              <a:solidFill>
                <a:srgbClr val="00B0F0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8" name="Rectangle 447">
              <a:extLst>
                <a:ext uri="{FF2B5EF4-FFF2-40B4-BE49-F238E27FC236}">
                  <a16:creationId xmlns:a16="http://schemas.microsoft.com/office/drawing/2014/main" id="{57633A5B-FBBA-49A5-8F91-21BC95A4A200}"/>
                </a:ext>
              </a:extLst>
            </p:cNvPr>
            <p:cNvSpPr/>
            <p:nvPr/>
          </p:nvSpPr>
          <p:spPr>
            <a:xfrm>
              <a:off x="1776324" y="2520369"/>
              <a:ext cx="953832" cy="2154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Dreve PCU LED</a:t>
              </a:r>
            </a:p>
          </p:txBody>
        </p:sp>
      </p:grpSp>
      <p:grpSp>
        <p:nvGrpSpPr>
          <p:cNvPr id="455" name="Group 454">
            <a:extLst>
              <a:ext uri="{FF2B5EF4-FFF2-40B4-BE49-F238E27FC236}">
                <a16:creationId xmlns:a16="http://schemas.microsoft.com/office/drawing/2014/main" id="{75CC40D2-DFF6-457D-9E8B-54CAEBE8BC15}"/>
              </a:ext>
            </a:extLst>
          </p:cNvPr>
          <p:cNvGrpSpPr/>
          <p:nvPr/>
        </p:nvGrpSpPr>
        <p:grpSpPr>
          <a:xfrm>
            <a:off x="2944689" y="2222770"/>
            <a:ext cx="849467" cy="841535"/>
            <a:chOff x="2409708" y="6339590"/>
            <a:chExt cx="849467" cy="841535"/>
          </a:xfrm>
        </p:grpSpPr>
        <p:grpSp>
          <p:nvGrpSpPr>
            <p:cNvPr id="456" name="Group 455">
              <a:extLst>
                <a:ext uri="{FF2B5EF4-FFF2-40B4-BE49-F238E27FC236}">
                  <a16:creationId xmlns:a16="http://schemas.microsoft.com/office/drawing/2014/main" id="{1A45BB3A-0229-453A-856C-CCC9F6DF2309}"/>
                </a:ext>
              </a:extLst>
            </p:cNvPr>
            <p:cNvGrpSpPr/>
            <p:nvPr/>
          </p:nvGrpSpPr>
          <p:grpSpPr>
            <a:xfrm rot="10800000">
              <a:off x="2428677" y="6339590"/>
              <a:ext cx="824229" cy="841535"/>
              <a:chOff x="569633" y="4879468"/>
              <a:chExt cx="824229" cy="841535"/>
            </a:xfrm>
          </p:grpSpPr>
          <p:grpSp>
            <p:nvGrpSpPr>
              <p:cNvPr id="463" name="Group 462">
                <a:extLst>
                  <a:ext uri="{FF2B5EF4-FFF2-40B4-BE49-F238E27FC236}">
                    <a16:creationId xmlns:a16="http://schemas.microsoft.com/office/drawing/2014/main" id="{33665DCB-57E6-4101-BC88-203B40DC878A}"/>
                  </a:ext>
                </a:extLst>
              </p:cNvPr>
              <p:cNvGrpSpPr/>
              <p:nvPr/>
            </p:nvGrpSpPr>
            <p:grpSpPr>
              <a:xfrm>
                <a:off x="611503" y="5308765"/>
                <a:ext cx="782359" cy="412238"/>
                <a:chOff x="635623" y="2395532"/>
                <a:chExt cx="575264" cy="303116"/>
              </a:xfrm>
            </p:grpSpPr>
            <p:grpSp>
              <p:nvGrpSpPr>
                <p:cNvPr id="465" name="Group 464">
                  <a:extLst>
                    <a:ext uri="{FF2B5EF4-FFF2-40B4-BE49-F238E27FC236}">
                      <a16:creationId xmlns:a16="http://schemas.microsoft.com/office/drawing/2014/main" id="{3EBF8CEC-5FFE-474C-8D7A-B8EEF36732DD}"/>
                    </a:ext>
                  </a:extLst>
                </p:cNvPr>
                <p:cNvGrpSpPr/>
                <p:nvPr/>
              </p:nvGrpSpPr>
              <p:grpSpPr>
                <a:xfrm>
                  <a:off x="635623" y="2430960"/>
                  <a:ext cx="533506" cy="267688"/>
                  <a:chOff x="5002848" y="3065739"/>
                  <a:chExt cx="768833" cy="385763"/>
                </a:xfrm>
              </p:grpSpPr>
              <p:sp>
                <p:nvSpPr>
                  <p:cNvPr id="468" name="Freeform: Shape 467">
                    <a:extLst>
                      <a:ext uri="{FF2B5EF4-FFF2-40B4-BE49-F238E27FC236}">
                        <a16:creationId xmlns:a16="http://schemas.microsoft.com/office/drawing/2014/main" id="{1517ECCB-E83C-4246-8142-1AA59CDFB102}"/>
                      </a:ext>
                    </a:extLst>
                  </p:cNvPr>
                  <p:cNvSpPr/>
                  <p:nvPr/>
                </p:nvSpPr>
                <p:spPr>
                  <a:xfrm>
                    <a:off x="5002848" y="3065739"/>
                    <a:ext cx="383381" cy="385763"/>
                  </a:xfrm>
                  <a:custGeom>
                    <a:avLst/>
                    <a:gdLst>
                      <a:gd name="connsiteX0" fmla="*/ 383381 w 383381"/>
                      <a:gd name="connsiteY0" fmla="*/ 0 h 385763"/>
                      <a:gd name="connsiteX1" fmla="*/ 0 w 383381"/>
                      <a:gd name="connsiteY1" fmla="*/ 385763 h 385763"/>
                      <a:gd name="connsiteX2" fmla="*/ 0 w 383381"/>
                      <a:gd name="connsiteY2" fmla="*/ 385763 h 385763"/>
                      <a:gd name="connsiteX0" fmla="*/ 383381 w 383381"/>
                      <a:gd name="connsiteY0" fmla="*/ 0 h 385763"/>
                      <a:gd name="connsiteX1" fmla="*/ 0 w 383381"/>
                      <a:gd name="connsiteY1" fmla="*/ 385763 h 385763"/>
                      <a:gd name="connsiteX2" fmla="*/ 0 w 383381"/>
                      <a:gd name="connsiteY2" fmla="*/ 385763 h 385763"/>
                      <a:gd name="connsiteX0" fmla="*/ 383381 w 383381"/>
                      <a:gd name="connsiteY0" fmla="*/ 0 h 385763"/>
                      <a:gd name="connsiteX1" fmla="*/ 0 w 383381"/>
                      <a:gd name="connsiteY1" fmla="*/ 385763 h 385763"/>
                      <a:gd name="connsiteX2" fmla="*/ 0 w 383381"/>
                      <a:gd name="connsiteY2" fmla="*/ 385763 h 385763"/>
                      <a:gd name="connsiteX0" fmla="*/ 383381 w 383381"/>
                      <a:gd name="connsiteY0" fmla="*/ 0 h 385763"/>
                      <a:gd name="connsiteX1" fmla="*/ 0 w 383381"/>
                      <a:gd name="connsiteY1" fmla="*/ 385763 h 385763"/>
                      <a:gd name="connsiteX2" fmla="*/ 0 w 383381"/>
                      <a:gd name="connsiteY2" fmla="*/ 385763 h 38576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383381" h="385763">
                        <a:moveTo>
                          <a:pt x="383381" y="0"/>
                        </a:moveTo>
                        <a:cubicBezTo>
                          <a:pt x="381793" y="223838"/>
                          <a:pt x="184944" y="385763"/>
                          <a:pt x="0" y="385763"/>
                        </a:cubicBezTo>
                        <a:lnTo>
                          <a:pt x="0" y="385763"/>
                        </a:lnTo>
                      </a:path>
                    </a:pathLst>
                  </a:custGeom>
                  <a:noFill/>
                  <a:ln w="3175">
                    <a:solidFill>
                      <a:schemeClr val="accent5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469" name="Freeform: Shape 468">
                    <a:extLst>
                      <a:ext uri="{FF2B5EF4-FFF2-40B4-BE49-F238E27FC236}">
                        <a16:creationId xmlns:a16="http://schemas.microsoft.com/office/drawing/2014/main" id="{CB13F327-C1FF-4EB9-8905-AB6D0A75DFAA}"/>
                      </a:ext>
                    </a:extLst>
                  </p:cNvPr>
                  <p:cNvSpPr/>
                  <p:nvPr/>
                </p:nvSpPr>
                <p:spPr>
                  <a:xfrm flipH="1">
                    <a:off x="5388300" y="3065739"/>
                    <a:ext cx="383381" cy="385763"/>
                  </a:xfrm>
                  <a:custGeom>
                    <a:avLst/>
                    <a:gdLst>
                      <a:gd name="connsiteX0" fmla="*/ 383381 w 383381"/>
                      <a:gd name="connsiteY0" fmla="*/ 0 h 385763"/>
                      <a:gd name="connsiteX1" fmla="*/ 0 w 383381"/>
                      <a:gd name="connsiteY1" fmla="*/ 385763 h 385763"/>
                      <a:gd name="connsiteX2" fmla="*/ 0 w 383381"/>
                      <a:gd name="connsiteY2" fmla="*/ 385763 h 385763"/>
                      <a:gd name="connsiteX0" fmla="*/ 383381 w 383381"/>
                      <a:gd name="connsiteY0" fmla="*/ 0 h 385763"/>
                      <a:gd name="connsiteX1" fmla="*/ 0 w 383381"/>
                      <a:gd name="connsiteY1" fmla="*/ 385763 h 385763"/>
                      <a:gd name="connsiteX2" fmla="*/ 0 w 383381"/>
                      <a:gd name="connsiteY2" fmla="*/ 385763 h 385763"/>
                      <a:gd name="connsiteX0" fmla="*/ 383381 w 383381"/>
                      <a:gd name="connsiteY0" fmla="*/ 0 h 385763"/>
                      <a:gd name="connsiteX1" fmla="*/ 0 w 383381"/>
                      <a:gd name="connsiteY1" fmla="*/ 385763 h 385763"/>
                      <a:gd name="connsiteX2" fmla="*/ 0 w 383381"/>
                      <a:gd name="connsiteY2" fmla="*/ 385763 h 385763"/>
                      <a:gd name="connsiteX0" fmla="*/ 383381 w 383381"/>
                      <a:gd name="connsiteY0" fmla="*/ 0 h 385763"/>
                      <a:gd name="connsiteX1" fmla="*/ 0 w 383381"/>
                      <a:gd name="connsiteY1" fmla="*/ 385763 h 385763"/>
                      <a:gd name="connsiteX2" fmla="*/ 0 w 383381"/>
                      <a:gd name="connsiteY2" fmla="*/ 385763 h 38576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383381" h="385763">
                        <a:moveTo>
                          <a:pt x="383381" y="0"/>
                        </a:moveTo>
                        <a:cubicBezTo>
                          <a:pt x="381793" y="223838"/>
                          <a:pt x="184944" y="385763"/>
                          <a:pt x="0" y="385763"/>
                        </a:cubicBezTo>
                        <a:lnTo>
                          <a:pt x="0" y="385763"/>
                        </a:lnTo>
                      </a:path>
                    </a:pathLst>
                  </a:custGeom>
                  <a:noFill/>
                  <a:ln w="3175">
                    <a:solidFill>
                      <a:schemeClr val="accent5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sp>
              <p:nvSpPr>
                <p:cNvPr id="466" name="Rectangle 465">
                  <a:extLst>
                    <a:ext uri="{FF2B5EF4-FFF2-40B4-BE49-F238E27FC236}">
                      <a16:creationId xmlns:a16="http://schemas.microsoft.com/office/drawing/2014/main" id="{C75201DF-EF94-47B4-883A-EB03BB225642}"/>
                    </a:ext>
                  </a:extLst>
                </p:cNvPr>
                <p:cNvSpPr/>
                <p:nvPr/>
              </p:nvSpPr>
              <p:spPr>
                <a:xfrm rot="18900000">
                  <a:off x="716668" y="2395532"/>
                  <a:ext cx="16453" cy="263259"/>
                </a:xfrm>
                <a:prstGeom prst="rect">
                  <a:avLst/>
                </a:prstGeom>
                <a:solidFill>
                  <a:srgbClr val="FFFF00"/>
                </a:solidFill>
                <a:ln w="3175">
                  <a:solidFill>
                    <a:srgbClr val="0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67" name="Rectangle 466">
                  <a:extLst>
                    <a:ext uri="{FF2B5EF4-FFF2-40B4-BE49-F238E27FC236}">
                      <a16:creationId xmlns:a16="http://schemas.microsoft.com/office/drawing/2014/main" id="{FD124EF1-6227-4A29-9CAA-3E9D439A2555}"/>
                    </a:ext>
                  </a:extLst>
                </p:cNvPr>
                <p:cNvSpPr/>
                <p:nvPr/>
              </p:nvSpPr>
              <p:spPr>
                <a:xfrm rot="2700000">
                  <a:off x="1071031" y="2395533"/>
                  <a:ext cx="16453" cy="263259"/>
                </a:xfrm>
                <a:prstGeom prst="rect">
                  <a:avLst/>
                </a:prstGeom>
                <a:solidFill>
                  <a:srgbClr val="FFFF00"/>
                </a:solidFill>
                <a:ln w="3175">
                  <a:solidFill>
                    <a:srgbClr val="0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464" name="Rectangle 463">
                <a:extLst>
                  <a:ext uri="{FF2B5EF4-FFF2-40B4-BE49-F238E27FC236}">
                    <a16:creationId xmlns:a16="http://schemas.microsoft.com/office/drawing/2014/main" id="{5CB029BB-5F0C-47C8-941B-0A65F824B677}"/>
                  </a:ext>
                </a:extLst>
              </p:cNvPr>
              <p:cNvSpPr/>
              <p:nvPr/>
            </p:nvSpPr>
            <p:spPr>
              <a:xfrm>
                <a:off x="569633" y="4879468"/>
                <a:ext cx="803150" cy="500552"/>
              </a:xfrm>
              <a:prstGeom prst="rect">
                <a:avLst/>
              </a:prstGeom>
              <a:solidFill>
                <a:srgbClr val="FFFF00"/>
              </a:solidFill>
              <a:ln w="3175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457" name="Group 456">
              <a:extLst>
                <a:ext uri="{FF2B5EF4-FFF2-40B4-BE49-F238E27FC236}">
                  <a16:creationId xmlns:a16="http://schemas.microsoft.com/office/drawing/2014/main" id="{87A900E3-3902-4070-87F5-B763D33ABD71}"/>
                </a:ext>
              </a:extLst>
            </p:cNvPr>
            <p:cNvGrpSpPr/>
            <p:nvPr/>
          </p:nvGrpSpPr>
          <p:grpSpPr>
            <a:xfrm rot="10800000">
              <a:off x="2409708" y="6482773"/>
              <a:ext cx="849467" cy="698352"/>
              <a:chOff x="2475626" y="5087973"/>
              <a:chExt cx="849467" cy="698352"/>
            </a:xfrm>
          </p:grpSpPr>
          <p:sp>
            <p:nvSpPr>
              <p:cNvPr id="458" name="Rectangle 457">
                <a:extLst>
                  <a:ext uri="{FF2B5EF4-FFF2-40B4-BE49-F238E27FC236}">
                    <a16:creationId xmlns:a16="http://schemas.microsoft.com/office/drawing/2014/main" id="{9DB1688A-37AE-4D6F-A69F-9D1AA213F022}"/>
                  </a:ext>
                </a:extLst>
              </p:cNvPr>
              <p:cNvSpPr/>
              <p:nvPr/>
            </p:nvSpPr>
            <p:spPr>
              <a:xfrm rot="18900000">
                <a:off x="2611980" y="5340357"/>
                <a:ext cx="23253" cy="395302"/>
              </a:xfrm>
              <a:prstGeom prst="rect">
                <a:avLst/>
              </a:prstGeom>
              <a:solidFill>
                <a:schemeClr val="tx2">
                  <a:lumMod val="75000"/>
                </a:schemeClr>
              </a:solidFill>
              <a:ln w="3175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59" name="Rectangle 458">
                <a:extLst>
                  <a:ext uri="{FF2B5EF4-FFF2-40B4-BE49-F238E27FC236}">
                    <a16:creationId xmlns:a16="http://schemas.microsoft.com/office/drawing/2014/main" id="{199900CD-885C-4637-9BE9-CD1336DA7560}"/>
                  </a:ext>
                </a:extLst>
              </p:cNvPr>
              <p:cNvSpPr/>
              <p:nvPr/>
            </p:nvSpPr>
            <p:spPr>
              <a:xfrm rot="2700000">
                <a:off x="3122825" y="5342410"/>
                <a:ext cx="23253" cy="381283"/>
              </a:xfrm>
              <a:prstGeom prst="rect">
                <a:avLst/>
              </a:prstGeom>
              <a:solidFill>
                <a:schemeClr val="tx2">
                  <a:lumMod val="75000"/>
                </a:schemeClr>
              </a:solidFill>
              <a:ln w="3175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60" name="Rectangle 459">
                <a:extLst>
                  <a:ext uri="{FF2B5EF4-FFF2-40B4-BE49-F238E27FC236}">
                    <a16:creationId xmlns:a16="http://schemas.microsoft.com/office/drawing/2014/main" id="{800B0B65-2CCE-4FEF-ADBE-BE5A06C67B7C}"/>
                  </a:ext>
                </a:extLst>
              </p:cNvPr>
              <p:cNvSpPr/>
              <p:nvPr/>
            </p:nvSpPr>
            <p:spPr>
              <a:xfrm>
                <a:off x="2475626" y="5087973"/>
                <a:ext cx="813862" cy="315366"/>
              </a:xfrm>
              <a:prstGeom prst="rect">
                <a:avLst/>
              </a:prstGeom>
              <a:solidFill>
                <a:schemeClr val="tx2">
                  <a:lumMod val="75000"/>
                </a:schemeClr>
              </a:solidFill>
              <a:ln w="3175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61" name="Freeform: Shape 460">
                <a:extLst>
                  <a:ext uri="{FF2B5EF4-FFF2-40B4-BE49-F238E27FC236}">
                    <a16:creationId xmlns:a16="http://schemas.microsoft.com/office/drawing/2014/main" id="{6AF78C58-F4B1-4D5F-8CF1-27D871E5FD7E}"/>
                  </a:ext>
                </a:extLst>
              </p:cNvPr>
              <p:cNvSpPr/>
              <p:nvPr/>
            </p:nvSpPr>
            <p:spPr>
              <a:xfrm>
                <a:off x="2503614" y="5403339"/>
                <a:ext cx="380620" cy="382986"/>
              </a:xfrm>
              <a:custGeom>
                <a:avLst/>
                <a:gdLst>
                  <a:gd name="connsiteX0" fmla="*/ 383381 w 383381"/>
                  <a:gd name="connsiteY0" fmla="*/ 0 h 385763"/>
                  <a:gd name="connsiteX1" fmla="*/ 0 w 383381"/>
                  <a:gd name="connsiteY1" fmla="*/ 385763 h 385763"/>
                  <a:gd name="connsiteX2" fmla="*/ 0 w 383381"/>
                  <a:gd name="connsiteY2" fmla="*/ 385763 h 385763"/>
                  <a:gd name="connsiteX0" fmla="*/ 383381 w 383381"/>
                  <a:gd name="connsiteY0" fmla="*/ 0 h 385763"/>
                  <a:gd name="connsiteX1" fmla="*/ 0 w 383381"/>
                  <a:gd name="connsiteY1" fmla="*/ 385763 h 385763"/>
                  <a:gd name="connsiteX2" fmla="*/ 0 w 383381"/>
                  <a:gd name="connsiteY2" fmla="*/ 385763 h 385763"/>
                  <a:gd name="connsiteX0" fmla="*/ 383381 w 383381"/>
                  <a:gd name="connsiteY0" fmla="*/ 0 h 385763"/>
                  <a:gd name="connsiteX1" fmla="*/ 0 w 383381"/>
                  <a:gd name="connsiteY1" fmla="*/ 385763 h 385763"/>
                  <a:gd name="connsiteX2" fmla="*/ 0 w 383381"/>
                  <a:gd name="connsiteY2" fmla="*/ 385763 h 385763"/>
                  <a:gd name="connsiteX0" fmla="*/ 383381 w 383381"/>
                  <a:gd name="connsiteY0" fmla="*/ 0 h 385763"/>
                  <a:gd name="connsiteX1" fmla="*/ 0 w 383381"/>
                  <a:gd name="connsiteY1" fmla="*/ 385763 h 385763"/>
                  <a:gd name="connsiteX2" fmla="*/ 0 w 383381"/>
                  <a:gd name="connsiteY2" fmla="*/ 385763 h 3857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83381" h="385763">
                    <a:moveTo>
                      <a:pt x="383381" y="0"/>
                    </a:moveTo>
                    <a:cubicBezTo>
                      <a:pt x="381793" y="223838"/>
                      <a:pt x="184944" y="385763"/>
                      <a:pt x="0" y="385763"/>
                    </a:cubicBezTo>
                    <a:lnTo>
                      <a:pt x="0" y="385763"/>
                    </a:lnTo>
                  </a:path>
                </a:pathLst>
              </a:custGeom>
              <a:noFill/>
              <a:ln w="3175"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62" name="Freeform: Shape 461">
                <a:extLst>
                  <a:ext uri="{FF2B5EF4-FFF2-40B4-BE49-F238E27FC236}">
                    <a16:creationId xmlns:a16="http://schemas.microsoft.com/office/drawing/2014/main" id="{BEAA095E-B561-4EB7-B494-1C5A98D3E133}"/>
                  </a:ext>
                </a:extLst>
              </p:cNvPr>
              <p:cNvSpPr/>
              <p:nvPr/>
            </p:nvSpPr>
            <p:spPr>
              <a:xfrm flipH="1">
                <a:off x="2886291" y="5403339"/>
                <a:ext cx="380620" cy="382986"/>
              </a:xfrm>
              <a:custGeom>
                <a:avLst/>
                <a:gdLst>
                  <a:gd name="connsiteX0" fmla="*/ 383381 w 383381"/>
                  <a:gd name="connsiteY0" fmla="*/ 0 h 385763"/>
                  <a:gd name="connsiteX1" fmla="*/ 0 w 383381"/>
                  <a:gd name="connsiteY1" fmla="*/ 385763 h 385763"/>
                  <a:gd name="connsiteX2" fmla="*/ 0 w 383381"/>
                  <a:gd name="connsiteY2" fmla="*/ 385763 h 385763"/>
                  <a:gd name="connsiteX0" fmla="*/ 383381 w 383381"/>
                  <a:gd name="connsiteY0" fmla="*/ 0 h 385763"/>
                  <a:gd name="connsiteX1" fmla="*/ 0 w 383381"/>
                  <a:gd name="connsiteY1" fmla="*/ 385763 h 385763"/>
                  <a:gd name="connsiteX2" fmla="*/ 0 w 383381"/>
                  <a:gd name="connsiteY2" fmla="*/ 385763 h 385763"/>
                  <a:gd name="connsiteX0" fmla="*/ 383381 w 383381"/>
                  <a:gd name="connsiteY0" fmla="*/ 0 h 385763"/>
                  <a:gd name="connsiteX1" fmla="*/ 0 w 383381"/>
                  <a:gd name="connsiteY1" fmla="*/ 385763 h 385763"/>
                  <a:gd name="connsiteX2" fmla="*/ 0 w 383381"/>
                  <a:gd name="connsiteY2" fmla="*/ 385763 h 385763"/>
                  <a:gd name="connsiteX0" fmla="*/ 383381 w 383381"/>
                  <a:gd name="connsiteY0" fmla="*/ 0 h 385763"/>
                  <a:gd name="connsiteX1" fmla="*/ 0 w 383381"/>
                  <a:gd name="connsiteY1" fmla="*/ 385763 h 385763"/>
                  <a:gd name="connsiteX2" fmla="*/ 0 w 383381"/>
                  <a:gd name="connsiteY2" fmla="*/ 385763 h 3857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83381" h="385763">
                    <a:moveTo>
                      <a:pt x="383381" y="0"/>
                    </a:moveTo>
                    <a:cubicBezTo>
                      <a:pt x="381793" y="223838"/>
                      <a:pt x="184944" y="385763"/>
                      <a:pt x="0" y="385763"/>
                    </a:cubicBezTo>
                    <a:lnTo>
                      <a:pt x="0" y="385763"/>
                    </a:lnTo>
                  </a:path>
                </a:pathLst>
              </a:custGeom>
              <a:noFill/>
              <a:ln w="3175"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525" name="Rectangle 524">
            <a:extLst>
              <a:ext uri="{FF2B5EF4-FFF2-40B4-BE49-F238E27FC236}">
                <a16:creationId xmlns:a16="http://schemas.microsoft.com/office/drawing/2014/main" id="{ECA7A855-1905-4226-AF76-E4B11F7A3DB4}"/>
              </a:ext>
            </a:extLst>
          </p:cNvPr>
          <p:cNvSpPr/>
          <p:nvPr/>
        </p:nvSpPr>
        <p:spPr>
          <a:xfrm>
            <a:off x="2980851" y="4705460"/>
            <a:ext cx="5553741" cy="164917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175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2" name="Rectangle 541">
            <a:extLst>
              <a:ext uri="{FF2B5EF4-FFF2-40B4-BE49-F238E27FC236}">
                <a16:creationId xmlns:a16="http://schemas.microsoft.com/office/drawing/2014/main" id="{549183AF-0849-4D6C-8A72-40F8B30BBC6F}"/>
              </a:ext>
            </a:extLst>
          </p:cNvPr>
          <p:cNvSpPr/>
          <p:nvPr/>
        </p:nvSpPr>
        <p:spPr>
          <a:xfrm>
            <a:off x="6631387" y="6410594"/>
            <a:ext cx="83502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Portable fume </a:t>
            </a:r>
          </a:p>
          <a:p>
            <a:pPr algn="ctr"/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extractors</a:t>
            </a:r>
          </a:p>
        </p:txBody>
      </p:sp>
      <p:sp>
        <p:nvSpPr>
          <p:cNvPr id="543" name="TextBox 542">
            <a:extLst>
              <a:ext uri="{FF2B5EF4-FFF2-40B4-BE49-F238E27FC236}">
                <a16:creationId xmlns:a16="http://schemas.microsoft.com/office/drawing/2014/main" id="{09669ED9-19D6-412E-88E4-73B73020D549}"/>
              </a:ext>
            </a:extLst>
          </p:cNvPr>
          <p:cNvSpPr txBox="1"/>
          <p:nvPr/>
        </p:nvSpPr>
        <p:spPr>
          <a:xfrm>
            <a:off x="5264756" y="5502640"/>
            <a:ext cx="359747" cy="216996"/>
          </a:xfrm>
          <a:prstGeom prst="rect">
            <a:avLst/>
          </a:prstGeom>
        </p:spPr>
        <p:txBody>
          <a:bodyPr vert="horz" wrap="square" lIns="27432" tIns="27432" rIns="27432" bIns="27432" rtlCol="0" anchor="t">
            <a:noAutofit/>
          </a:bodyPr>
          <a:lstStyle/>
          <a:p>
            <a:pPr algn="ctr"/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Waste Can </a:t>
            </a:r>
          </a:p>
        </p:txBody>
      </p:sp>
      <p:sp>
        <p:nvSpPr>
          <p:cNvPr id="544" name="TextBox 543">
            <a:extLst>
              <a:ext uri="{FF2B5EF4-FFF2-40B4-BE49-F238E27FC236}">
                <a16:creationId xmlns:a16="http://schemas.microsoft.com/office/drawing/2014/main" id="{3DD2127D-32B2-4708-9898-7B2874146EC3}"/>
              </a:ext>
            </a:extLst>
          </p:cNvPr>
          <p:cNvSpPr txBox="1"/>
          <p:nvPr/>
        </p:nvSpPr>
        <p:spPr>
          <a:xfrm>
            <a:off x="7666791" y="4210425"/>
            <a:ext cx="45719" cy="45719"/>
          </a:xfrm>
          <a:prstGeom prst="rect">
            <a:avLst/>
          </a:prstGeom>
        </p:spPr>
        <p:txBody>
          <a:bodyPr vert="horz" wrap="square" lIns="27432" tIns="27432" rIns="27432" bIns="27432" rtlCol="0" anchor="t">
            <a:noAutofit/>
          </a:bodyPr>
          <a:lstStyle/>
          <a:p>
            <a:pPr algn="l"/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59" name="Straight Arrow Connector 558">
            <a:extLst>
              <a:ext uri="{FF2B5EF4-FFF2-40B4-BE49-F238E27FC236}">
                <a16:creationId xmlns:a16="http://schemas.microsoft.com/office/drawing/2014/main" id="{8984F425-106F-4698-9608-E84931BCF117}"/>
              </a:ext>
            </a:extLst>
          </p:cNvPr>
          <p:cNvCxnSpPr>
            <a:cxnSpLocks/>
          </p:cNvCxnSpPr>
          <p:nvPr/>
        </p:nvCxnSpPr>
        <p:spPr>
          <a:xfrm>
            <a:off x="2997822" y="4597139"/>
            <a:ext cx="5515157" cy="0"/>
          </a:xfrm>
          <a:prstGeom prst="straightConnector1">
            <a:avLst/>
          </a:prstGeom>
          <a:ln w="38100">
            <a:solidFill>
              <a:schemeClr val="accent6">
                <a:lumMod val="60000"/>
                <a:lumOff val="40000"/>
              </a:schemeClr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0" name="Straight Arrow Connector 559">
            <a:extLst>
              <a:ext uri="{FF2B5EF4-FFF2-40B4-BE49-F238E27FC236}">
                <a16:creationId xmlns:a16="http://schemas.microsoft.com/office/drawing/2014/main" id="{2D1545C3-CF37-402F-A442-1C93C1288348}"/>
              </a:ext>
            </a:extLst>
          </p:cNvPr>
          <p:cNvCxnSpPr>
            <a:cxnSpLocks/>
          </p:cNvCxnSpPr>
          <p:nvPr/>
        </p:nvCxnSpPr>
        <p:spPr>
          <a:xfrm flipV="1">
            <a:off x="8691771" y="4705460"/>
            <a:ext cx="0" cy="1639821"/>
          </a:xfrm>
          <a:prstGeom prst="straightConnector1">
            <a:avLst/>
          </a:prstGeom>
          <a:ln w="38100">
            <a:solidFill>
              <a:schemeClr val="accent6">
                <a:lumMod val="60000"/>
                <a:lumOff val="40000"/>
              </a:schemeClr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1" name="TextBox 560">
            <a:extLst>
              <a:ext uri="{FF2B5EF4-FFF2-40B4-BE49-F238E27FC236}">
                <a16:creationId xmlns:a16="http://schemas.microsoft.com/office/drawing/2014/main" id="{3C9F8C68-34AC-4627-A3FF-FF673665C0A8}"/>
              </a:ext>
            </a:extLst>
          </p:cNvPr>
          <p:cNvSpPr txBox="1"/>
          <p:nvPr/>
        </p:nvSpPr>
        <p:spPr>
          <a:xfrm>
            <a:off x="5505474" y="4385182"/>
            <a:ext cx="499852" cy="322779"/>
          </a:xfrm>
          <a:prstGeom prst="rect">
            <a:avLst/>
          </a:prstGeom>
        </p:spPr>
        <p:txBody>
          <a:bodyPr vert="horz" wrap="square" lIns="27432" tIns="27432" rIns="27432" bIns="27432" rtlCol="0" anchor="t">
            <a:noAutofit/>
          </a:bodyPr>
          <a:lstStyle/>
          <a:p>
            <a:pPr algn="l"/>
            <a:r>
              <a:rPr lang="en-US" sz="11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20.5 ft</a:t>
            </a:r>
          </a:p>
        </p:txBody>
      </p:sp>
      <p:sp>
        <p:nvSpPr>
          <p:cNvPr id="562" name="TextBox 561">
            <a:extLst>
              <a:ext uri="{FF2B5EF4-FFF2-40B4-BE49-F238E27FC236}">
                <a16:creationId xmlns:a16="http://schemas.microsoft.com/office/drawing/2014/main" id="{DAFC72A4-E5CE-4D4C-9AFC-9C56A614FD7E}"/>
              </a:ext>
            </a:extLst>
          </p:cNvPr>
          <p:cNvSpPr txBox="1"/>
          <p:nvPr/>
        </p:nvSpPr>
        <p:spPr>
          <a:xfrm rot="16200000">
            <a:off x="8686344" y="5363980"/>
            <a:ext cx="373380" cy="322779"/>
          </a:xfrm>
          <a:prstGeom prst="rect">
            <a:avLst/>
          </a:prstGeom>
        </p:spPr>
        <p:txBody>
          <a:bodyPr vert="horz" wrap="square" lIns="27432" tIns="27432" rIns="27432" bIns="27432" rtlCol="0" anchor="t">
            <a:noAutofit/>
          </a:bodyPr>
          <a:lstStyle/>
          <a:p>
            <a:pPr algn="ctr"/>
            <a:r>
              <a:rPr lang="en-US" sz="11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6 ft</a:t>
            </a:r>
          </a:p>
        </p:txBody>
      </p:sp>
      <p:grpSp>
        <p:nvGrpSpPr>
          <p:cNvPr id="563" name="Group 562">
            <a:extLst>
              <a:ext uri="{FF2B5EF4-FFF2-40B4-BE49-F238E27FC236}">
                <a16:creationId xmlns:a16="http://schemas.microsoft.com/office/drawing/2014/main" id="{BC9F5852-4950-4072-8D17-106A718573D6}"/>
              </a:ext>
            </a:extLst>
          </p:cNvPr>
          <p:cNvGrpSpPr/>
          <p:nvPr/>
        </p:nvGrpSpPr>
        <p:grpSpPr>
          <a:xfrm rot="10800000">
            <a:off x="5330719" y="5804735"/>
            <a:ext cx="238705" cy="412750"/>
            <a:chOff x="2155245" y="1698625"/>
            <a:chExt cx="238705" cy="412750"/>
          </a:xfrm>
        </p:grpSpPr>
        <p:sp>
          <p:nvSpPr>
            <p:cNvPr id="564" name="Rectangle: Rounded Corners 563">
              <a:extLst>
                <a:ext uri="{FF2B5EF4-FFF2-40B4-BE49-F238E27FC236}">
                  <a16:creationId xmlns:a16="http://schemas.microsoft.com/office/drawing/2014/main" id="{A7297C8B-E34E-4D1F-A2CD-877E713C9400}"/>
                </a:ext>
              </a:extLst>
            </p:cNvPr>
            <p:cNvSpPr/>
            <p:nvPr/>
          </p:nvSpPr>
          <p:spPr>
            <a:xfrm>
              <a:off x="2155245" y="1698625"/>
              <a:ext cx="238705" cy="412750"/>
            </a:xfrm>
            <a:prstGeom prst="roundRect">
              <a:avLst>
                <a:gd name="adj" fmla="val 14007"/>
              </a:avLst>
            </a:prstGeom>
            <a:solidFill>
              <a:schemeClr val="tx1"/>
            </a:solidFill>
            <a:ln w="3175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5" name="Rectangle: Rounded Corners 564">
              <a:extLst>
                <a:ext uri="{FF2B5EF4-FFF2-40B4-BE49-F238E27FC236}">
                  <a16:creationId xmlns:a16="http://schemas.microsoft.com/office/drawing/2014/main" id="{0D18DDC4-1990-4864-A2FE-083F85CD9C15}"/>
                </a:ext>
              </a:extLst>
            </p:cNvPr>
            <p:cNvSpPr/>
            <p:nvPr/>
          </p:nvSpPr>
          <p:spPr>
            <a:xfrm>
              <a:off x="2237810" y="2035175"/>
              <a:ext cx="73574" cy="76200"/>
            </a:xfrm>
            <a:prstGeom prst="roundRect">
              <a:avLst/>
            </a:prstGeom>
            <a:solidFill>
              <a:schemeClr val="accent4"/>
            </a:solidFill>
            <a:ln w="3175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66" name="Group 565">
            <a:extLst>
              <a:ext uri="{FF2B5EF4-FFF2-40B4-BE49-F238E27FC236}">
                <a16:creationId xmlns:a16="http://schemas.microsoft.com/office/drawing/2014/main" id="{979299EB-42EF-490E-A6E2-54D9F3795167}"/>
              </a:ext>
            </a:extLst>
          </p:cNvPr>
          <p:cNvGrpSpPr/>
          <p:nvPr/>
        </p:nvGrpSpPr>
        <p:grpSpPr>
          <a:xfrm>
            <a:off x="3747022" y="5814348"/>
            <a:ext cx="953832" cy="761734"/>
            <a:chOff x="1776324" y="2513674"/>
            <a:chExt cx="953832" cy="761734"/>
          </a:xfrm>
        </p:grpSpPr>
        <p:sp>
          <p:nvSpPr>
            <p:cNvPr id="567" name="TextBox 566">
              <a:extLst>
                <a:ext uri="{FF2B5EF4-FFF2-40B4-BE49-F238E27FC236}">
                  <a16:creationId xmlns:a16="http://schemas.microsoft.com/office/drawing/2014/main" id="{4CEB74AC-C06E-46C2-A982-73869C155EFD}"/>
                </a:ext>
              </a:extLst>
            </p:cNvPr>
            <p:cNvSpPr txBox="1"/>
            <p:nvPr/>
          </p:nvSpPr>
          <p:spPr>
            <a:xfrm>
              <a:off x="1838813" y="3091373"/>
              <a:ext cx="799792" cy="184035"/>
            </a:xfrm>
            <a:prstGeom prst="rect">
              <a:avLst/>
            </a:prstGeom>
          </p:spPr>
          <p:txBody>
            <a:bodyPr vert="horz" wrap="square" lIns="27432" tIns="27432" rIns="27432" bIns="27432" rtlCol="0" anchor="t">
              <a:noAutofit/>
            </a:bodyPr>
            <a:lstStyle/>
            <a:p>
              <a:pPr algn="ctr"/>
              <a:r>
                <a:rPr lang="en-US" sz="800" b="1" dirty="0">
                  <a:latin typeface="Arial" panose="020B0604020202020204" pitchFamily="34" charset="0"/>
                  <a:cs typeface="Arial" panose="020B0604020202020204" pitchFamily="34" charset="0"/>
                </a:rPr>
                <a:t>Curing Station </a:t>
              </a:r>
            </a:p>
          </p:txBody>
        </p:sp>
        <p:sp>
          <p:nvSpPr>
            <p:cNvPr id="568" name="Graphic 279">
              <a:extLst>
                <a:ext uri="{FF2B5EF4-FFF2-40B4-BE49-F238E27FC236}">
                  <a16:creationId xmlns:a16="http://schemas.microsoft.com/office/drawing/2014/main" id="{E1319D4F-E66E-4FF1-B53E-133758723449}"/>
                </a:ext>
              </a:extLst>
            </p:cNvPr>
            <p:cNvSpPr/>
            <p:nvPr/>
          </p:nvSpPr>
          <p:spPr>
            <a:xfrm>
              <a:off x="1833835" y="2513674"/>
              <a:ext cx="807997" cy="538664"/>
            </a:xfrm>
            <a:custGeom>
              <a:avLst/>
              <a:gdLst>
                <a:gd name="connsiteX0" fmla="*/ 0 w 807997"/>
                <a:gd name="connsiteY0" fmla="*/ 0 h 538664"/>
                <a:gd name="connsiteX1" fmla="*/ 807997 w 807997"/>
                <a:gd name="connsiteY1" fmla="*/ 0 h 538664"/>
                <a:gd name="connsiteX2" fmla="*/ 807997 w 807997"/>
                <a:gd name="connsiteY2" fmla="*/ 538665 h 538664"/>
                <a:gd name="connsiteX3" fmla="*/ 0 w 807997"/>
                <a:gd name="connsiteY3" fmla="*/ 538665 h 5386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07997" h="538664">
                  <a:moveTo>
                    <a:pt x="0" y="0"/>
                  </a:moveTo>
                  <a:lnTo>
                    <a:pt x="807997" y="0"/>
                  </a:lnTo>
                  <a:lnTo>
                    <a:pt x="807997" y="538665"/>
                  </a:lnTo>
                  <a:lnTo>
                    <a:pt x="0" y="538665"/>
                  </a:lnTo>
                  <a:close/>
                </a:path>
              </a:pathLst>
            </a:custGeom>
            <a:solidFill>
              <a:srgbClr val="A4AAB4"/>
            </a:solidFill>
            <a:ln w="3175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569" name="Group 568">
              <a:extLst>
                <a:ext uri="{FF2B5EF4-FFF2-40B4-BE49-F238E27FC236}">
                  <a16:creationId xmlns:a16="http://schemas.microsoft.com/office/drawing/2014/main" id="{E89A1122-CEEC-438E-B7AB-76A02BA7DD76}"/>
                </a:ext>
              </a:extLst>
            </p:cNvPr>
            <p:cNvGrpSpPr/>
            <p:nvPr/>
          </p:nvGrpSpPr>
          <p:grpSpPr>
            <a:xfrm rot="10800000">
              <a:off x="2048512" y="2711013"/>
              <a:ext cx="344711" cy="254490"/>
              <a:chOff x="7852862" y="7197966"/>
              <a:chExt cx="344711" cy="254490"/>
            </a:xfrm>
          </p:grpSpPr>
          <p:grpSp>
            <p:nvGrpSpPr>
              <p:cNvPr id="571" name="Group 570">
                <a:extLst>
                  <a:ext uri="{FF2B5EF4-FFF2-40B4-BE49-F238E27FC236}">
                    <a16:creationId xmlns:a16="http://schemas.microsoft.com/office/drawing/2014/main" id="{315DFC3F-BC3C-4AC9-B0D4-9009EFA249AB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7852862" y="7197966"/>
                <a:ext cx="344711" cy="254490"/>
                <a:chOff x="1843088" y="1945481"/>
                <a:chExt cx="228600" cy="164308"/>
              </a:xfrm>
            </p:grpSpPr>
            <p:sp>
              <p:nvSpPr>
                <p:cNvPr id="573" name="Rectangle 572">
                  <a:extLst>
                    <a:ext uri="{FF2B5EF4-FFF2-40B4-BE49-F238E27FC236}">
                      <a16:creationId xmlns:a16="http://schemas.microsoft.com/office/drawing/2014/main" id="{20F5CE63-ED06-471A-A2AB-4DB1F4A0B8EF}"/>
                    </a:ext>
                  </a:extLst>
                </p:cNvPr>
                <p:cNvSpPr/>
                <p:nvPr/>
              </p:nvSpPr>
              <p:spPr>
                <a:xfrm>
                  <a:off x="1843088" y="1952625"/>
                  <a:ext cx="228600" cy="150019"/>
                </a:xfrm>
                <a:prstGeom prst="rect">
                  <a:avLst/>
                </a:prstGeom>
                <a:solidFill>
                  <a:srgbClr val="C00000"/>
                </a:solidFill>
                <a:ln w="1905">
                  <a:solidFill>
                    <a:srgbClr val="0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74" name="Rectangle 573">
                  <a:extLst>
                    <a:ext uri="{FF2B5EF4-FFF2-40B4-BE49-F238E27FC236}">
                      <a16:creationId xmlns:a16="http://schemas.microsoft.com/office/drawing/2014/main" id="{0BB9B69B-5753-4D11-9D88-C57AB79EC6CE}"/>
                    </a:ext>
                  </a:extLst>
                </p:cNvPr>
                <p:cNvSpPr/>
                <p:nvPr/>
              </p:nvSpPr>
              <p:spPr>
                <a:xfrm>
                  <a:off x="1876426" y="1945481"/>
                  <a:ext cx="95249" cy="164308"/>
                </a:xfrm>
                <a:prstGeom prst="rect">
                  <a:avLst/>
                </a:prstGeom>
                <a:solidFill>
                  <a:schemeClr val="tx2"/>
                </a:solidFill>
                <a:ln w="1905">
                  <a:solidFill>
                    <a:srgbClr val="0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75" name="Rectangle 574">
                  <a:extLst>
                    <a:ext uri="{FF2B5EF4-FFF2-40B4-BE49-F238E27FC236}">
                      <a16:creationId xmlns:a16="http://schemas.microsoft.com/office/drawing/2014/main" id="{73D36C57-B2F4-45ED-9C3B-2962DE4001CD}"/>
                    </a:ext>
                  </a:extLst>
                </p:cNvPr>
                <p:cNvSpPr/>
                <p:nvPr/>
              </p:nvSpPr>
              <p:spPr>
                <a:xfrm>
                  <a:off x="1993107" y="2031207"/>
                  <a:ext cx="59532" cy="50481"/>
                </a:xfrm>
                <a:prstGeom prst="rect">
                  <a:avLst/>
                </a:prstGeom>
                <a:solidFill>
                  <a:srgbClr val="000000"/>
                </a:solidFill>
                <a:ln w="1905">
                  <a:solidFill>
                    <a:srgbClr val="0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76" name="Oval 575">
                  <a:extLst>
                    <a:ext uri="{FF2B5EF4-FFF2-40B4-BE49-F238E27FC236}">
                      <a16:creationId xmlns:a16="http://schemas.microsoft.com/office/drawing/2014/main" id="{59541F62-6E11-46C6-906B-8971A795590D}"/>
                    </a:ext>
                  </a:extLst>
                </p:cNvPr>
                <p:cNvSpPr/>
                <p:nvPr/>
              </p:nvSpPr>
              <p:spPr>
                <a:xfrm>
                  <a:off x="2037874" y="2064068"/>
                  <a:ext cx="27432" cy="27432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572" name="Oval 571">
                <a:extLst>
                  <a:ext uri="{FF2B5EF4-FFF2-40B4-BE49-F238E27FC236}">
                    <a16:creationId xmlns:a16="http://schemas.microsoft.com/office/drawing/2014/main" id="{F4381BBE-0E86-4DB9-BAD4-F88F39A1EADB}"/>
                  </a:ext>
                </a:extLst>
              </p:cNvPr>
              <p:cNvSpPr/>
              <p:nvPr/>
            </p:nvSpPr>
            <p:spPr>
              <a:xfrm>
                <a:off x="7932933" y="7284417"/>
                <a:ext cx="80683" cy="80683"/>
              </a:xfrm>
              <a:prstGeom prst="ellipse">
                <a:avLst/>
              </a:prstGeom>
              <a:solidFill>
                <a:srgbClr val="00B0F0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570" name="Rectangle 569">
              <a:extLst>
                <a:ext uri="{FF2B5EF4-FFF2-40B4-BE49-F238E27FC236}">
                  <a16:creationId xmlns:a16="http://schemas.microsoft.com/office/drawing/2014/main" id="{68DDEFFF-A5D8-4799-9BD3-3A53B54B213D}"/>
                </a:ext>
              </a:extLst>
            </p:cNvPr>
            <p:cNvSpPr/>
            <p:nvPr/>
          </p:nvSpPr>
          <p:spPr>
            <a:xfrm>
              <a:off x="1776324" y="2520369"/>
              <a:ext cx="953832" cy="2154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Dreve PCU LED</a:t>
              </a:r>
            </a:p>
          </p:txBody>
        </p:sp>
      </p:grpSp>
      <p:grpSp>
        <p:nvGrpSpPr>
          <p:cNvPr id="577" name="Group 576">
            <a:extLst>
              <a:ext uri="{FF2B5EF4-FFF2-40B4-BE49-F238E27FC236}">
                <a16:creationId xmlns:a16="http://schemas.microsoft.com/office/drawing/2014/main" id="{C54CF5B5-067C-44D8-B3D0-E505789790F0}"/>
              </a:ext>
            </a:extLst>
          </p:cNvPr>
          <p:cNvGrpSpPr/>
          <p:nvPr/>
        </p:nvGrpSpPr>
        <p:grpSpPr>
          <a:xfrm>
            <a:off x="2950155" y="5513267"/>
            <a:ext cx="849467" cy="841535"/>
            <a:chOff x="2409708" y="6339590"/>
            <a:chExt cx="849467" cy="841535"/>
          </a:xfrm>
        </p:grpSpPr>
        <p:grpSp>
          <p:nvGrpSpPr>
            <p:cNvPr id="578" name="Group 577">
              <a:extLst>
                <a:ext uri="{FF2B5EF4-FFF2-40B4-BE49-F238E27FC236}">
                  <a16:creationId xmlns:a16="http://schemas.microsoft.com/office/drawing/2014/main" id="{208A43AD-4E8D-4C3D-9068-F452D38F4570}"/>
                </a:ext>
              </a:extLst>
            </p:cNvPr>
            <p:cNvGrpSpPr/>
            <p:nvPr/>
          </p:nvGrpSpPr>
          <p:grpSpPr>
            <a:xfrm rot="10800000">
              <a:off x="2428677" y="6339590"/>
              <a:ext cx="824229" cy="841535"/>
              <a:chOff x="569633" y="4879468"/>
              <a:chExt cx="824229" cy="841535"/>
            </a:xfrm>
          </p:grpSpPr>
          <p:grpSp>
            <p:nvGrpSpPr>
              <p:cNvPr id="585" name="Group 584">
                <a:extLst>
                  <a:ext uri="{FF2B5EF4-FFF2-40B4-BE49-F238E27FC236}">
                    <a16:creationId xmlns:a16="http://schemas.microsoft.com/office/drawing/2014/main" id="{CDFB383E-AC70-42C5-BC68-21BFFF4331AE}"/>
                  </a:ext>
                </a:extLst>
              </p:cNvPr>
              <p:cNvGrpSpPr/>
              <p:nvPr/>
            </p:nvGrpSpPr>
            <p:grpSpPr>
              <a:xfrm>
                <a:off x="611503" y="5308765"/>
                <a:ext cx="782359" cy="412238"/>
                <a:chOff x="635623" y="2395532"/>
                <a:chExt cx="575264" cy="303116"/>
              </a:xfrm>
            </p:grpSpPr>
            <p:grpSp>
              <p:nvGrpSpPr>
                <p:cNvPr id="587" name="Group 586">
                  <a:extLst>
                    <a:ext uri="{FF2B5EF4-FFF2-40B4-BE49-F238E27FC236}">
                      <a16:creationId xmlns:a16="http://schemas.microsoft.com/office/drawing/2014/main" id="{68B7DCBA-6E61-4226-AEC5-F3C0D4DA39DE}"/>
                    </a:ext>
                  </a:extLst>
                </p:cNvPr>
                <p:cNvGrpSpPr/>
                <p:nvPr/>
              </p:nvGrpSpPr>
              <p:grpSpPr>
                <a:xfrm>
                  <a:off x="635623" y="2430960"/>
                  <a:ext cx="533506" cy="267688"/>
                  <a:chOff x="5002848" y="3065739"/>
                  <a:chExt cx="768833" cy="385763"/>
                </a:xfrm>
              </p:grpSpPr>
              <p:sp>
                <p:nvSpPr>
                  <p:cNvPr id="590" name="Freeform: Shape 589">
                    <a:extLst>
                      <a:ext uri="{FF2B5EF4-FFF2-40B4-BE49-F238E27FC236}">
                        <a16:creationId xmlns:a16="http://schemas.microsoft.com/office/drawing/2014/main" id="{D8D4D5F5-19FA-4306-81B3-9C6104149537}"/>
                      </a:ext>
                    </a:extLst>
                  </p:cNvPr>
                  <p:cNvSpPr/>
                  <p:nvPr/>
                </p:nvSpPr>
                <p:spPr>
                  <a:xfrm>
                    <a:off x="5002848" y="3065739"/>
                    <a:ext cx="383381" cy="385763"/>
                  </a:xfrm>
                  <a:custGeom>
                    <a:avLst/>
                    <a:gdLst>
                      <a:gd name="connsiteX0" fmla="*/ 383381 w 383381"/>
                      <a:gd name="connsiteY0" fmla="*/ 0 h 385763"/>
                      <a:gd name="connsiteX1" fmla="*/ 0 w 383381"/>
                      <a:gd name="connsiteY1" fmla="*/ 385763 h 385763"/>
                      <a:gd name="connsiteX2" fmla="*/ 0 w 383381"/>
                      <a:gd name="connsiteY2" fmla="*/ 385763 h 385763"/>
                      <a:gd name="connsiteX0" fmla="*/ 383381 w 383381"/>
                      <a:gd name="connsiteY0" fmla="*/ 0 h 385763"/>
                      <a:gd name="connsiteX1" fmla="*/ 0 w 383381"/>
                      <a:gd name="connsiteY1" fmla="*/ 385763 h 385763"/>
                      <a:gd name="connsiteX2" fmla="*/ 0 w 383381"/>
                      <a:gd name="connsiteY2" fmla="*/ 385763 h 385763"/>
                      <a:gd name="connsiteX0" fmla="*/ 383381 w 383381"/>
                      <a:gd name="connsiteY0" fmla="*/ 0 h 385763"/>
                      <a:gd name="connsiteX1" fmla="*/ 0 w 383381"/>
                      <a:gd name="connsiteY1" fmla="*/ 385763 h 385763"/>
                      <a:gd name="connsiteX2" fmla="*/ 0 w 383381"/>
                      <a:gd name="connsiteY2" fmla="*/ 385763 h 385763"/>
                      <a:gd name="connsiteX0" fmla="*/ 383381 w 383381"/>
                      <a:gd name="connsiteY0" fmla="*/ 0 h 385763"/>
                      <a:gd name="connsiteX1" fmla="*/ 0 w 383381"/>
                      <a:gd name="connsiteY1" fmla="*/ 385763 h 385763"/>
                      <a:gd name="connsiteX2" fmla="*/ 0 w 383381"/>
                      <a:gd name="connsiteY2" fmla="*/ 385763 h 38576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383381" h="385763">
                        <a:moveTo>
                          <a:pt x="383381" y="0"/>
                        </a:moveTo>
                        <a:cubicBezTo>
                          <a:pt x="381793" y="223838"/>
                          <a:pt x="184944" y="385763"/>
                          <a:pt x="0" y="385763"/>
                        </a:cubicBezTo>
                        <a:lnTo>
                          <a:pt x="0" y="385763"/>
                        </a:lnTo>
                      </a:path>
                    </a:pathLst>
                  </a:custGeom>
                  <a:noFill/>
                  <a:ln w="3175">
                    <a:solidFill>
                      <a:schemeClr val="accent5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91" name="Freeform: Shape 590">
                    <a:extLst>
                      <a:ext uri="{FF2B5EF4-FFF2-40B4-BE49-F238E27FC236}">
                        <a16:creationId xmlns:a16="http://schemas.microsoft.com/office/drawing/2014/main" id="{68D142A5-C660-4933-949F-8C094CBA3A4C}"/>
                      </a:ext>
                    </a:extLst>
                  </p:cNvPr>
                  <p:cNvSpPr/>
                  <p:nvPr/>
                </p:nvSpPr>
                <p:spPr>
                  <a:xfrm flipH="1">
                    <a:off x="5388300" y="3065739"/>
                    <a:ext cx="383381" cy="385763"/>
                  </a:xfrm>
                  <a:custGeom>
                    <a:avLst/>
                    <a:gdLst>
                      <a:gd name="connsiteX0" fmla="*/ 383381 w 383381"/>
                      <a:gd name="connsiteY0" fmla="*/ 0 h 385763"/>
                      <a:gd name="connsiteX1" fmla="*/ 0 w 383381"/>
                      <a:gd name="connsiteY1" fmla="*/ 385763 h 385763"/>
                      <a:gd name="connsiteX2" fmla="*/ 0 w 383381"/>
                      <a:gd name="connsiteY2" fmla="*/ 385763 h 385763"/>
                      <a:gd name="connsiteX0" fmla="*/ 383381 w 383381"/>
                      <a:gd name="connsiteY0" fmla="*/ 0 h 385763"/>
                      <a:gd name="connsiteX1" fmla="*/ 0 w 383381"/>
                      <a:gd name="connsiteY1" fmla="*/ 385763 h 385763"/>
                      <a:gd name="connsiteX2" fmla="*/ 0 w 383381"/>
                      <a:gd name="connsiteY2" fmla="*/ 385763 h 385763"/>
                      <a:gd name="connsiteX0" fmla="*/ 383381 w 383381"/>
                      <a:gd name="connsiteY0" fmla="*/ 0 h 385763"/>
                      <a:gd name="connsiteX1" fmla="*/ 0 w 383381"/>
                      <a:gd name="connsiteY1" fmla="*/ 385763 h 385763"/>
                      <a:gd name="connsiteX2" fmla="*/ 0 w 383381"/>
                      <a:gd name="connsiteY2" fmla="*/ 385763 h 385763"/>
                      <a:gd name="connsiteX0" fmla="*/ 383381 w 383381"/>
                      <a:gd name="connsiteY0" fmla="*/ 0 h 385763"/>
                      <a:gd name="connsiteX1" fmla="*/ 0 w 383381"/>
                      <a:gd name="connsiteY1" fmla="*/ 385763 h 385763"/>
                      <a:gd name="connsiteX2" fmla="*/ 0 w 383381"/>
                      <a:gd name="connsiteY2" fmla="*/ 385763 h 38576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383381" h="385763">
                        <a:moveTo>
                          <a:pt x="383381" y="0"/>
                        </a:moveTo>
                        <a:cubicBezTo>
                          <a:pt x="381793" y="223838"/>
                          <a:pt x="184944" y="385763"/>
                          <a:pt x="0" y="385763"/>
                        </a:cubicBezTo>
                        <a:lnTo>
                          <a:pt x="0" y="385763"/>
                        </a:lnTo>
                      </a:path>
                    </a:pathLst>
                  </a:custGeom>
                  <a:noFill/>
                  <a:ln w="3175">
                    <a:solidFill>
                      <a:schemeClr val="accent5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sp>
              <p:nvSpPr>
                <p:cNvPr id="588" name="Rectangle 587">
                  <a:extLst>
                    <a:ext uri="{FF2B5EF4-FFF2-40B4-BE49-F238E27FC236}">
                      <a16:creationId xmlns:a16="http://schemas.microsoft.com/office/drawing/2014/main" id="{7704E462-73C7-4A47-BBD7-070036AFB5A9}"/>
                    </a:ext>
                  </a:extLst>
                </p:cNvPr>
                <p:cNvSpPr/>
                <p:nvPr/>
              </p:nvSpPr>
              <p:spPr>
                <a:xfrm rot="18900000">
                  <a:off x="716668" y="2395532"/>
                  <a:ext cx="16453" cy="263259"/>
                </a:xfrm>
                <a:prstGeom prst="rect">
                  <a:avLst/>
                </a:prstGeom>
                <a:solidFill>
                  <a:srgbClr val="FFFF00"/>
                </a:solidFill>
                <a:ln w="3175">
                  <a:solidFill>
                    <a:srgbClr val="0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89" name="Rectangle 588">
                  <a:extLst>
                    <a:ext uri="{FF2B5EF4-FFF2-40B4-BE49-F238E27FC236}">
                      <a16:creationId xmlns:a16="http://schemas.microsoft.com/office/drawing/2014/main" id="{C9733E36-0EB5-49C4-9EF2-B9857A9DDE55}"/>
                    </a:ext>
                  </a:extLst>
                </p:cNvPr>
                <p:cNvSpPr/>
                <p:nvPr/>
              </p:nvSpPr>
              <p:spPr>
                <a:xfrm rot="2700000">
                  <a:off x="1071031" y="2395533"/>
                  <a:ext cx="16453" cy="263259"/>
                </a:xfrm>
                <a:prstGeom prst="rect">
                  <a:avLst/>
                </a:prstGeom>
                <a:solidFill>
                  <a:srgbClr val="FFFF00"/>
                </a:solidFill>
                <a:ln w="3175">
                  <a:solidFill>
                    <a:srgbClr val="0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586" name="Rectangle 585">
                <a:extLst>
                  <a:ext uri="{FF2B5EF4-FFF2-40B4-BE49-F238E27FC236}">
                    <a16:creationId xmlns:a16="http://schemas.microsoft.com/office/drawing/2014/main" id="{6579AA51-C407-4320-A894-609818437105}"/>
                  </a:ext>
                </a:extLst>
              </p:cNvPr>
              <p:cNvSpPr/>
              <p:nvPr/>
            </p:nvSpPr>
            <p:spPr>
              <a:xfrm>
                <a:off x="569633" y="4879468"/>
                <a:ext cx="803150" cy="500552"/>
              </a:xfrm>
              <a:prstGeom prst="rect">
                <a:avLst/>
              </a:prstGeom>
              <a:solidFill>
                <a:srgbClr val="FFFF00"/>
              </a:solidFill>
              <a:ln w="3175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579" name="Group 578">
              <a:extLst>
                <a:ext uri="{FF2B5EF4-FFF2-40B4-BE49-F238E27FC236}">
                  <a16:creationId xmlns:a16="http://schemas.microsoft.com/office/drawing/2014/main" id="{205DD348-D188-4CA0-ACF5-1A265C7ABAF2}"/>
                </a:ext>
              </a:extLst>
            </p:cNvPr>
            <p:cNvGrpSpPr/>
            <p:nvPr/>
          </p:nvGrpSpPr>
          <p:grpSpPr>
            <a:xfrm rot="10800000">
              <a:off x="2409708" y="6482773"/>
              <a:ext cx="849467" cy="698352"/>
              <a:chOff x="2475626" y="5087973"/>
              <a:chExt cx="849467" cy="698352"/>
            </a:xfrm>
          </p:grpSpPr>
          <p:sp>
            <p:nvSpPr>
              <p:cNvPr id="580" name="Rectangle 579">
                <a:extLst>
                  <a:ext uri="{FF2B5EF4-FFF2-40B4-BE49-F238E27FC236}">
                    <a16:creationId xmlns:a16="http://schemas.microsoft.com/office/drawing/2014/main" id="{07A1F9DD-262D-4DCC-98A6-0FB3D1130D72}"/>
                  </a:ext>
                </a:extLst>
              </p:cNvPr>
              <p:cNvSpPr/>
              <p:nvPr/>
            </p:nvSpPr>
            <p:spPr>
              <a:xfrm rot="18900000">
                <a:off x="2611980" y="5340357"/>
                <a:ext cx="23253" cy="395302"/>
              </a:xfrm>
              <a:prstGeom prst="rect">
                <a:avLst/>
              </a:prstGeom>
              <a:solidFill>
                <a:schemeClr val="tx2">
                  <a:lumMod val="75000"/>
                </a:schemeClr>
              </a:solidFill>
              <a:ln w="3175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81" name="Rectangle 580">
                <a:extLst>
                  <a:ext uri="{FF2B5EF4-FFF2-40B4-BE49-F238E27FC236}">
                    <a16:creationId xmlns:a16="http://schemas.microsoft.com/office/drawing/2014/main" id="{E30015F5-9444-490A-A68C-83CCD2B141CE}"/>
                  </a:ext>
                </a:extLst>
              </p:cNvPr>
              <p:cNvSpPr/>
              <p:nvPr/>
            </p:nvSpPr>
            <p:spPr>
              <a:xfrm rot="2700000">
                <a:off x="3122825" y="5342410"/>
                <a:ext cx="23253" cy="381283"/>
              </a:xfrm>
              <a:prstGeom prst="rect">
                <a:avLst/>
              </a:prstGeom>
              <a:solidFill>
                <a:schemeClr val="tx2">
                  <a:lumMod val="75000"/>
                </a:schemeClr>
              </a:solidFill>
              <a:ln w="3175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82" name="Rectangle 581">
                <a:extLst>
                  <a:ext uri="{FF2B5EF4-FFF2-40B4-BE49-F238E27FC236}">
                    <a16:creationId xmlns:a16="http://schemas.microsoft.com/office/drawing/2014/main" id="{36320962-6C86-4E46-A271-D2468EC12A2D}"/>
                  </a:ext>
                </a:extLst>
              </p:cNvPr>
              <p:cNvSpPr/>
              <p:nvPr/>
            </p:nvSpPr>
            <p:spPr>
              <a:xfrm>
                <a:off x="2475626" y="5087973"/>
                <a:ext cx="813862" cy="315366"/>
              </a:xfrm>
              <a:prstGeom prst="rect">
                <a:avLst/>
              </a:prstGeom>
              <a:solidFill>
                <a:schemeClr val="tx2">
                  <a:lumMod val="75000"/>
                </a:schemeClr>
              </a:solidFill>
              <a:ln w="3175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83" name="Freeform: Shape 582">
                <a:extLst>
                  <a:ext uri="{FF2B5EF4-FFF2-40B4-BE49-F238E27FC236}">
                    <a16:creationId xmlns:a16="http://schemas.microsoft.com/office/drawing/2014/main" id="{4910D9C4-C3F7-45F9-8ED0-E16758BE01ED}"/>
                  </a:ext>
                </a:extLst>
              </p:cNvPr>
              <p:cNvSpPr/>
              <p:nvPr/>
            </p:nvSpPr>
            <p:spPr>
              <a:xfrm>
                <a:off x="2503614" y="5403339"/>
                <a:ext cx="380620" cy="382986"/>
              </a:xfrm>
              <a:custGeom>
                <a:avLst/>
                <a:gdLst>
                  <a:gd name="connsiteX0" fmla="*/ 383381 w 383381"/>
                  <a:gd name="connsiteY0" fmla="*/ 0 h 385763"/>
                  <a:gd name="connsiteX1" fmla="*/ 0 w 383381"/>
                  <a:gd name="connsiteY1" fmla="*/ 385763 h 385763"/>
                  <a:gd name="connsiteX2" fmla="*/ 0 w 383381"/>
                  <a:gd name="connsiteY2" fmla="*/ 385763 h 385763"/>
                  <a:gd name="connsiteX0" fmla="*/ 383381 w 383381"/>
                  <a:gd name="connsiteY0" fmla="*/ 0 h 385763"/>
                  <a:gd name="connsiteX1" fmla="*/ 0 w 383381"/>
                  <a:gd name="connsiteY1" fmla="*/ 385763 h 385763"/>
                  <a:gd name="connsiteX2" fmla="*/ 0 w 383381"/>
                  <a:gd name="connsiteY2" fmla="*/ 385763 h 385763"/>
                  <a:gd name="connsiteX0" fmla="*/ 383381 w 383381"/>
                  <a:gd name="connsiteY0" fmla="*/ 0 h 385763"/>
                  <a:gd name="connsiteX1" fmla="*/ 0 w 383381"/>
                  <a:gd name="connsiteY1" fmla="*/ 385763 h 385763"/>
                  <a:gd name="connsiteX2" fmla="*/ 0 w 383381"/>
                  <a:gd name="connsiteY2" fmla="*/ 385763 h 385763"/>
                  <a:gd name="connsiteX0" fmla="*/ 383381 w 383381"/>
                  <a:gd name="connsiteY0" fmla="*/ 0 h 385763"/>
                  <a:gd name="connsiteX1" fmla="*/ 0 w 383381"/>
                  <a:gd name="connsiteY1" fmla="*/ 385763 h 385763"/>
                  <a:gd name="connsiteX2" fmla="*/ 0 w 383381"/>
                  <a:gd name="connsiteY2" fmla="*/ 385763 h 3857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83381" h="385763">
                    <a:moveTo>
                      <a:pt x="383381" y="0"/>
                    </a:moveTo>
                    <a:cubicBezTo>
                      <a:pt x="381793" y="223838"/>
                      <a:pt x="184944" y="385763"/>
                      <a:pt x="0" y="385763"/>
                    </a:cubicBezTo>
                    <a:lnTo>
                      <a:pt x="0" y="385763"/>
                    </a:lnTo>
                  </a:path>
                </a:pathLst>
              </a:custGeom>
              <a:noFill/>
              <a:ln w="3175"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84" name="Freeform: Shape 583">
                <a:extLst>
                  <a:ext uri="{FF2B5EF4-FFF2-40B4-BE49-F238E27FC236}">
                    <a16:creationId xmlns:a16="http://schemas.microsoft.com/office/drawing/2014/main" id="{EE880292-431D-4F30-896B-44DFB6CC8CF9}"/>
                  </a:ext>
                </a:extLst>
              </p:cNvPr>
              <p:cNvSpPr/>
              <p:nvPr/>
            </p:nvSpPr>
            <p:spPr>
              <a:xfrm flipH="1">
                <a:off x="2886291" y="5403339"/>
                <a:ext cx="380620" cy="382986"/>
              </a:xfrm>
              <a:custGeom>
                <a:avLst/>
                <a:gdLst>
                  <a:gd name="connsiteX0" fmla="*/ 383381 w 383381"/>
                  <a:gd name="connsiteY0" fmla="*/ 0 h 385763"/>
                  <a:gd name="connsiteX1" fmla="*/ 0 w 383381"/>
                  <a:gd name="connsiteY1" fmla="*/ 385763 h 385763"/>
                  <a:gd name="connsiteX2" fmla="*/ 0 w 383381"/>
                  <a:gd name="connsiteY2" fmla="*/ 385763 h 385763"/>
                  <a:gd name="connsiteX0" fmla="*/ 383381 w 383381"/>
                  <a:gd name="connsiteY0" fmla="*/ 0 h 385763"/>
                  <a:gd name="connsiteX1" fmla="*/ 0 w 383381"/>
                  <a:gd name="connsiteY1" fmla="*/ 385763 h 385763"/>
                  <a:gd name="connsiteX2" fmla="*/ 0 w 383381"/>
                  <a:gd name="connsiteY2" fmla="*/ 385763 h 385763"/>
                  <a:gd name="connsiteX0" fmla="*/ 383381 w 383381"/>
                  <a:gd name="connsiteY0" fmla="*/ 0 h 385763"/>
                  <a:gd name="connsiteX1" fmla="*/ 0 w 383381"/>
                  <a:gd name="connsiteY1" fmla="*/ 385763 h 385763"/>
                  <a:gd name="connsiteX2" fmla="*/ 0 w 383381"/>
                  <a:gd name="connsiteY2" fmla="*/ 385763 h 385763"/>
                  <a:gd name="connsiteX0" fmla="*/ 383381 w 383381"/>
                  <a:gd name="connsiteY0" fmla="*/ 0 h 385763"/>
                  <a:gd name="connsiteX1" fmla="*/ 0 w 383381"/>
                  <a:gd name="connsiteY1" fmla="*/ 385763 h 385763"/>
                  <a:gd name="connsiteX2" fmla="*/ 0 w 383381"/>
                  <a:gd name="connsiteY2" fmla="*/ 385763 h 3857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83381" h="385763">
                    <a:moveTo>
                      <a:pt x="383381" y="0"/>
                    </a:moveTo>
                    <a:cubicBezTo>
                      <a:pt x="381793" y="223838"/>
                      <a:pt x="184944" y="385763"/>
                      <a:pt x="0" y="385763"/>
                    </a:cubicBezTo>
                    <a:lnTo>
                      <a:pt x="0" y="385763"/>
                    </a:lnTo>
                  </a:path>
                </a:pathLst>
              </a:custGeom>
              <a:noFill/>
              <a:ln w="3175"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602" name="Group 601">
            <a:extLst>
              <a:ext uri="{FF2B5EF4-FFF2-40B4-BE49-F238E27FC236}">
                <a16:creationId xmlns:a16="http://schemas.microsoft.com/office/drawing/2014/main" id="{036C0357-B08B-44A6-A11F-292DEB4B6249}"/>
              </a:ext>
            </a:extLst>
          </p:cNvPr>
          <p:cNvGrpSpPr/>
          <p:nvPr/>
        </p:nvGrpSpPr>
        <p:grpSpPr>
          <a:xfrm rot="10800000">
            <a:off x="7373035" y="5971984"/>
            <a:ext cx="301752" cy="359200"/>
            <a:chOff x="5764049" y="4732297"/>
            <a:chExt cx="301752" cy="359200"/>
          </a:xfrm>
        </p:grpSpPr>
        <p:grpSp>
          <p:nvGrpSpPr>
            <p:cNvPr id="603" name="Group 602">
              <a:extLst>
                <a:ext uri="{FF2B5EF4-FFF2-40B4-BE49-F238E27FC236}">
                  <a16:creationId xmlns:a16="http://schemas.microsoft.com/office/drawing/2014/main" id="{E74F5759-F37B-49B5-9E4B-C0C3594FFA8B}"/>
                </a:ext>
              </a:extLst>
            </p:cNvPr>
            <p:cNvGrpSpPr/>
            <p:nvPr/>
          </p:nvGrpSpPr>
          <p:grpSpPr>
            <a:xfrm rot="10800000">
              <a:off x="5764049" y="4732297"/>
              <a:ext cx="301752" cy="359200"/>
              <a:chOff x="6542438" y="2237847"/>
              <a:chExt cx="286987" cy="361805"/>
            </a:xfrm>
          </p:grpSpPr>
          <p:sp>
            <p:nvSpPr>
              <p:cNvPr id="606" name="Rectangle 605">
                <a:extLst>
                  <a:ext uri="{FF2B5EF4-FFF2-40B4-BE49-F238E27FC236}">
                    <a16:creationId xmlns:a16="http://schemas.microsoft.com/office/drawing/2014/main" id="{F76D8F93-6659-4817-A506-FE4393896A77}"/>
                  </a:ext>
                </a:extLst>
              </p:cNvPr>
              <p:cNvSpPr/>
              <p:nvPr/>
            </p:nvSpPr>
            <p:spPr>
              <a:xfrm>
                <a:off x="6542438" y="2237847"/>
                <a:ext cx="286987" cy="361805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3175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07" name="Rectangle 606">
                <a:extLst>
                  <a:ext uri="{FF2B5EF4-FFF2-40B4-BE49-F238E27FC236}">
                    <a16:creationId xmlns:a16="http://schemas.microsoft.com/office/drawing/2014/main" id="{B488258D-DEDE-4D08-AAA4-EE961528CF19}"/>
                  </a:ext>
                </a:extLst>
              </p:cNvPr>
              <p:cNvSpPr/>
              <p:nvPr/>
            </p:nvSpPr>
            <p:spPr>
              <a:xfrm>
                <a:off x="6560598" y="2262365"/>
                <a:ext cx="250667" cy="312768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3175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604" name="Oval 603">
              <a:extLst>
                <a:ext uri="{FF2B5EF4-FFF2-40B4-BE49-F238E27FC236}">
                  <a16:creationId xmlns:a16="http://schemas.microsoft.com/office/drawing/2014/main" id="{43A17A58-D9BA-4C0A-BEF9-538F98A6673E}"/>
                </a:ext>
              </a:extLst>
            </p:cNvPr>
            <p:cNvSpPr/>
            <p:nvPr/>
          </p:nvSpPr>
          <p:spPr>
            <a:xfrm>
              <a:off x="5870724" y="4773283"/>
              <a:ext cx="80683" cy="80683"/>
            </a:xfrm>
            <a:prstGeom prst="ellipse">
              <a:avLst/>
            </a:prstGeom>
            <a:solidFill>
              <a:srgbClr val="00B0F0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5" name="Oval 604">
              <a:extLst>
                <a:ext uri="{FF2B5EF4-FFF2-40B4-BE49-F238E27FC236}">
                  <a16:creationId xmlns:a16="http://schemas.microsoft.com/office/drawing/2014/main" id="{FB1830C3-7A7B-4C00-B1C1-1E1D9E9FF125}"/>
                </a:ext>
              </a:extLst>
            </p:cNvPr>
            <p:cNvSpPr/>
            <p:nvPr/>
          </p:nvSpPr>
          <p:spPr>
            <a:xfrm>
              <a:off x="5853632" y="4862628"/>
              <a:ext cx="127379" cy="120274"/>
            </a:xfrm>
            <a:prstGeom prst="ellipse">
              <a:avLst/>
            </a:prstGeom>
            <a:solidFill>
              <a:schemeClr val="tx1"/>
            </a:solidFill>
            <a:ln w="3175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01" name="Group 500">
            <a:extLst>
              <a:ext uri="{FF2B5EF4-FFF2-40B4-BE49-F238E27FC236}">
                <a16:creationId xmlns:a16="http://schemas.microsoft.com/office/drawing/2014/main" id="{1C2069C2-180C-E6D8-7A7B-D38479B9E830}"/>
              </a:ext>
            </a:extLst>
          </p:cNvPr>
          <p:cNvGrpSpPr/>
          <p:nvPr/>
        </p:nvGrpSpPr>
        <p:grpSpPr>
          <a:xfrm>
            <a:off x="5852783" y="2754753"/>
            <a:ext cx="310896" cy="246888"/>
            <a:chOff x="4053261" y="2669701"/>
            <a:chExt cx="310896" cy="246888"/>
          </a:xfrm>
        </p:grpSpPr>
        <p:grpSp>
          <p:nvGrpSpPr>
            <p:cNvPr id="424" name="Group 423">
              <a:extLst>
                <a:ext uri="{FF2B5EF4-FFF2-40B4-BE49-F238E27FC236}">
                  <a16:creationId xmlns:a16="http://schemas.microsoft.com/office/drawing/2014/main" id="{35514ACB-3C7A-49CA-9FEB-41C3C69150E8}"/>
                </a:ext>
              </a:extLst>
            </p:cNvPr>
            <p:cNvGrpSpPr/>
            <p:nvPr/>
          </p:nvGrpSpPr>
          <p:grpSpPr>
            <a:xfrm rot="10800000">
              <a:off x="4053261" y="2669701"/>
              <a:ext cx="310896" cy="246888"/>
              <a:chOff x="2967380" y="5025918"/>
              <a:chExt cx="310896" cy="246888"/>
            </a:xfrm>
          </p:grpSpPr>
          <p:grpSp>
            <p:nvGrpSpPr>
              <p:cNvPr id="430" name="Group 429">
                <a:extLst>
                  <a:ext uri="{FF2B5EF4-FFF2-40B4-BE49-F238E27FC236}">
                    <a16:creationId xmlns:a16="http://schemas.microsoft.com/office/drawing/2014/main" id="{5522E819-2F30-4299-8948-A47CE98E5763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2967380" y="5025918"/>
                <a:ext cx="310896" cy="246888"/>
                <a:chOff x="5085375" y="1910025"/>
                <a:chExt cx="327206" cy="265373"/>
              </a:xfrm>
            </p:grpSpPr>
            <p:sp>
              <p:nvSpPr>
                <p:cNvPr id="432" name="Rectangle 431">
                  <a:extLst>
                    <a:ext uri="{FF2B5EF4-FFF2-40B4-BE49-F238E27FC236}">
                      <a16:creationId xmlns:a16="http://schemas.microsoft.com/office/drawing/2014/main" id="{F4B58BA3-C893-4FF1-83A4-628ED2E5C701}"/>
                    </a:ext>
                  </a:extLst>
                </p:cNvPr>
                <p:cNvSpPr/>
                <p:nvPr/>
              </p:nvSpPr>
              <p:spPr>
                <a:xfrm>
                  <a:off x="5105400" y="2129679"/>
                  <a:ext cx="283369" cy="45719"/>
                </a:xfrm>
                <a:prstGeom prst="rect">
                  <a:avLst/>
                </a:prstGeom>
                <a:solidFill>
                  <a:schemeClr val="bg2">
                    <a:lumMod val="95000"/>
                  </a:schemeClr>
                </a:solidFill>
                <a:ln w="3175">
                  <a:solidFill>
                    <a:srgbClr val="0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33" name="Rectangle: Rounded Corners 240">
                  <a:extLst>
                    <a:ext uri="{FF2B5EF4-FFF2-40B4-BE49-F238E27FC236}">
                      <a16:creationId xmlns:a16="http://schemas.microsoft.com/office/drawing/2014/main" id="{B232AF36-5129-4063-BCF4-DE7F145E616F}"/>
                    </a:ext>
                  </a:extLst>
                </p:cNvPr>
                <p:cNvSpPr/>
                <p:nvPr/>
              </p:nvSpPr>
              <p:spPr>
                <a:xfrm>
                  <a:off x="5085375" y="1910025"/>
                  <a:ext cx="327206" cy="225956"/>
                </a:xfrm>
                <a:prstGeom prst="roundRect">
                  <a:avLst>
                    <a:gd name="adj" fmla="val 4021"/>
                  </a:avLst>
                </a:prstGeom>
                <a:solidFill>
                  <a:schemeClr val="bg2">
                    <a:lumMod val="95000"/>
                  </a:schemeClr>
                </a:solidFill>
                <a:ln w="3175">
                  <a:solidFill>
                    <a:srgbClr val="0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34" name="Oval 433">
                  <a:extLst>
                    <a:ext uri="{FF2B5EF4-FFF2-40B4-BE49-F238E27FC236}">
                      <a16:creationId xmlns:a16="http://schemas.microsoft.com/office/drawing/2014/main" id="{6BBE22EA-B893-4A7D-8BCF-96053BBB30D2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295877" y="2144045"/>
                  <a:ext cx="36576" cy="21946"/>
                </a:xfrm>
                <a:prstGeom prst="ellipse">
                  <a:avLst/>
                </a:prstGeom>
                <a:solidFill>
                  <a:schemeClr val="tx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35" name="Oval 434">
                  <a:extLst>
                    <a:ext uri="{FF2B5EF4-FFF2-40B4-BE49-F238E27FC236}">
                      <a16:creationId xmlns:a16="http://schemas.microsoft.com/office/drawing/2014/main" id="{CEE57A74-933D-476E-9E6E-9781789FDBED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226345" y="2144045"/>
                  <a:ext cx="48006" cy="28804"/>
                </a:xfrm>
                <a:prstGeom prst="ellipse">
                  <a:avLst/>
                </a:prstGeom>
                <a:solidFill>
                  <a:schemeClr val="accent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431" name="Oval 430">
                <a:extLst>
                  <a:ext uri="{FF2B5EF4-FFF2-40B4-BE49-F238E27FC236}">
                    <a16:creationId xmlns:a16="http://schemas.microsoft.com/office/drawing/2014/main" id="{17EBEFC0-9433-4E50-B01B-AEC18C5D0BA0}"/>
                  </a:ext>
                </a:extLst>
              </p:cNvPr>
              <p:cNvSpPr/>
              <p:nvPr/>
            </p:nvSpPr>
            <p:spPr>
              <a:xfrm>
                <a:off x="3137283" y="5091497"/>
                <a:ext cx="80683" cy="80683"/>
              </a:xfrm>
              <a:prstGeom prst="ellipse">
                <a:avLst/>
              </a:prstGeom>
              <a:solidFill>
                <a:srgbClr val="00B0F0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618" name="Oval 617">
              <a:extLst>
                <a:ext uri="{FF2B5EF4-FFF2-40B4-BE49-F238E27FC236}">
                  <a16:creationId xmlns:a16="http://schemas.microsoft.com/office/drawing/2014/main" id="{128C9E36-CF93-48AE-9A97-AA62271FB921}"/>
                </a:ext>
              </a:extLst>
            </p:cNvPr>
            <p:cNvSpPr/>
            <p:nvPr/>
          </p:nvSpPr>
          <p:spPr>
            <a:xfrm rot="10800000">
              <a:off x="4232528" y="2769251"/>
              <a:ext cx="80683" cy="80683"/>
            </a:xfrm>
            <a:prstGeom prst="ellipse">
              <a:avLst/>
            </a:prstGeom>
            <a:solidFill>
              <a:srgbClr val="00B050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9" name="TextBox 88">
            <a:extLst>
              <a:ext uri="{FF2B5EF4-FFF2-40B4-BE49-F238E27FC236}">
                <a16:creationId xmlns:a16="http://schemas.microsoft.com/office/drawing/2014/main" id="{27FF19DB-98B8-425B-9224-508FBF5B9263}"/>
              </a:ext>
            </a:extLst>
          </p:cNvPr>
          <p:cNvSpPr txBox="1"/>
          <p:nvPr/>
        </p:nvSpPr>
        <p:spPr>
          <a:xfrm>
            <a:off x="980675" y="903923"/>
            <a:ext cx="3851987" cy="419035"/>
          </a:xfrm>
          <a:prstGeom prst="rect">
            <a:avLst/>
          </a:prstGeom>
        </p:spPr>
        <p:txBody>
          <a:bodyPr vert="horz" wrap="square" lIns="27432" tIns="27432" rIns="27432" bIns="27432" rtlCol="0" anchor="t">
            <a:noAutofit/>
          </a:bodyPr>
          <a:lstStyle/>
          <a:p>
            <a:pPr algn="l"/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Sample Layout: (1) M3 / M3 Max Printer</a:t>
            </a:r>
          </a:p>
        </p:txBody>
      </p:sp>
      <p:sp>
        <p:nvSpPr>
          <p:cNvPr id="619" name="TextBox 618">
            <a:extLst>
              <a:ext uri="{FF2B5EF4-FFF2-40B4-BE49-F238E27FC236}">
                <a16:creationId xmlns:a16="http://schemas.microsoft.com/office/drawing/2014/main" id="{A25FA8E8-6DE2-4D80-B25C-4E6630B9CE93}"/>
              </a:ext>
            </a:extLst>
          </p:cNvPr>
          <p:cNvSpPr txBox="1"/>
          <p:nvPr/>
        </p:nvSpPr>
        <p:spPr>
          <a:xfrm>
            <a:off x="986141" y="4227302"/>
            <a:ext cx="3851987" cy="419035"/>
          </a:xfrm>
          <a:prstGeom prst="rect">
            <a:avLst/>
          </a:prstGeom>
        </p:spPr>
        <p:txBody>
          <a:bodyPr vert="horz" wrap="square" lIns="27432" tIns="27432" rIns="27432" bIns="27432" rtlCol="0" anchor="t">
            <a:noAutofit/>
          </a:bodyPr>
          <a:lstStyle/>
          <a:p>
            <a:pPr algn="l"/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Sample Layout: (2) M3 / M3 Max Printers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E8B7BF58-6C89-D8E2-3774-65088F62674D}"/>
              </a:ext>
            </a:extLst>
          </p:cNvPr>
          <p:cNvGrpSpPr/>
          <p:nvPr/>
        </p:nvGrpSpPr>
        <p:grpSpPr>
          <a:xfrm>
            <a:off x="1031618" y="2312467"/>
            <a:ext cx="1754269" cy="753776"/>
            <a:chOff x="7278829" y="2250275"/>
            <a:chExt cx="1754269" cy="753776"/>
          </a:xfrm>
        </p:grpSpPr>
        <p:sp>
          <p:nvSpPr>
            <p:cNvPr id="418" name="TextBox 417">
              <a:extLst>
                <a:ext uri="{FF2B5EF4-FFF2-40B4-BE49-F238E27FC236}">
                  <a16:creationId xmlns:a16="http://schemas.microsoft.com/office/drawing/2014/main" id="{7B0C87DF-5D87-4C66-9FF5-9C2EFE38BA41}"/>
                </a:ext>
              </a:extLst>
            </p:cNvPr>
            <p:cNvSpPr txBox="1"/>
            <p:nvPr/>
          </p:nvSpPr>
          <p:spPr>
            <a:xfrm>
              <a:off x="7315853" y="2620537"/>
              <a:ext cx="359747" cy="216996"/>
            </a:xfrm>
            <a:prstGeom prst="rect">
              <a:avLst/>
            </a:prstGeom>
          </p:spPr>
          <p:txBody>
            <a:bodyPr vert="horz" wrap="square" lIns="27432" tIns="27432" rIns="27432" bIns="27432" rtlCol="0" anchor="t">
              <a:noAutofit/>
            </a:bodyPr>
            <a:lstStyle/>
            <a:p>
              <a:pPr algn="ctr"/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Coat rack</a:t>
              </a:r>
            </a:p>
          </p:txBody>
        </p:sp>
        <p:pic>
          <p:nvPicPr>
            <p:cNvPr id="620" name="Graphic 619">
              <a:extLst>
                <a:ext uri="{FF2B5EF4-FFF2-40B4-BE49-F238E27FC236}">
                  <a16:creationId xmlns:a16="http://schemas.microsoft.com/office/drawing/2014/main" id="{AF03D4C1-E446-411D-8221-119918238A7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 rot="10800000">
              <a:off x="7278829" y="2932714"/>
              <a:ext cx="430836" cy="71337"/>
            </a:xfrm>
            <a:prstGeom prst="rect">
              <a:avLst/>
            </a:prstGeom>
          </p:spPr>
        </p:pic>
        <p:grpSp>
          <p:nvGrpSpPr>
            <p:cNvPr id="622" name="Group 621">
              <a:extLst>
                <a:ext uri="{FF2B5EF4-FFF2-40B4-BE49-F238E27FC236}">
                  <a16:creationId xmlns:a16="http://schemas.microsoft.com/office/drawing/2014/main" id="{40F7A940-A1EA-4DA3-8379-7439E4ACF94C}"/>
                </a:ext>
              </a:extLst>
            </p:cNvPr>
            <p:cNvGrpSpPr>
              <a:grpSpLocks noChangeAspect="1"/>
            </p:cNvGrpSpPr>
            <p:nvPr/>
          </p:nvGrpSpPr>
          <p:grpSpPr>
            <a:xfrm rot="10800000">
              <a:off x="7944632" y="2656579"/>
              <a:ext cx="393192" cy="347472"/>
              <a:chOff x="8427002" y="6379130"/>
              <a:chExt cx="381000" cy="329090"/>
            </a:xfrm>
          </p:grpSpPr>
          <p:sp>
            <p:nvSpPr>
              <p:cNvPr id="623" name="Rectangle 622">
                <a:extLst>
                  <a:ext uri="{FF2B5EF4-FFF2-40B4-BE49-F238E27FC236}">
                    <a16:creationId xmlns:a16="http://schemas.microsoft.com/office/drawing/2014/main" id="{1B2782F9-CB9F-4B51-AFD6-C01E9FC40401}"/>
                  </a:ext>
                </a:extLst>
              </p:cNvPr>
              <p:cNvSpPr/>
              <p:nvPr/>
            </p:nvSpPr>
            <p:spPr>
              <a:xfrm rot="5400000">
                <a:off x="8452957" y="6353175"/>
                <a:ext cx="329090" cy="381000"/>
              </a:xfrm>
              <a:prstGeom prst="rect">
                <a:avLst/>
              </a:prstGeom>
              <a:solidFill>
                <a:srgbClr val="A4AAB4"/>
              </a:solidFill>
              <a:ln w="3175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24" name="Rectangle: Rounded Corners 623">
                <a:extLst>
                  <a:ext uri="{FF2B5EF4-FFF2-40B4-BE49-F238E27FC236}">
                    <a16:creationId xmlns:a16="http://schemas.microsoft.com/office/drawing/2014/main" id="{C17E90FC-54C4-4B1E-B81B-56B1CDE6449F}"/>
                  </a:ext>
                </a:extLst>
              </p:cNvPr>
              <p:cNvSpPr/>
              <p:nvPr/>
            </p:nvSpPr>
            <p:spPr>
              <a:xfrm rot="5400000">
                <a:off x="8522372" y="6421874"/>
                <a:ext cx="190260" cy="310046"/>
              </a:xfrm>
              <a:prstGeom prst="roundRect">
                <a:avLst/>
              </a:prstGeom>
              <a:solidFill>
                <a:schemeClr val="accent5"/>
              </a:solidFill>
              <a:ln w="3175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25" name="Oval 624">
                <a:extLst>
                  <a:ext uri="{FF2B5EF4-FFF2-40B4-BE49-F238E27FC236}">
                    <a16:creationId xmlns:a16="http://schemas.microsoft.com/office/drawing/2014/main" id="{61E1F570-D766-4456-868C-B46B2A8A2F81}"/>
                  </a:ext>
                </a:extLst>
              </p:cNvPr>
              <p:cNvSpPr/>
              <p:nvPr/>
            </p:nvSpPr>
            <p:spPr>
              <a:xfrm>
                <a:off x="8598900" y="6559264"/>
                <a:ext cx="45720" cy="45720"/>
              </a:xfrm>
              <a:prstGeom prst="ellipse">
                <a:avLst/>
              </a:prstGeom>
              <a:solidFill>
                <a:schemeClr val="tx1"/>
              </a:solidFill>
              <a:ln w="3175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626" name="Straight Connector 625">
                <a:extLst>
                  <a:ext uri="{FF2B5EF4-FFF2-40B4-BE49-F238E27FC236}">
                    <a16:creationId xmlns:a16="http://schemas.microsoft.com/office/drawing/2014/main" id="{49E180FA-0B0C-4BCD-817E-11B991BA7CEC}"/>
                  </a:ext>
                </a:extLst>
              </p:cNvPr>
              <p:cNvCxnSpPr/>
              <p:nvPr/>
            </p:nvCxnSpPr>
            <p:spPr>
              <a:xfrm>
                <a:off x="8427002" y="6436518"/>
                <a:ext cx="381000" cy="0"/>
              </a:xfrm>
              <a:prstGeom prst="line">
                <a:avLst/>
              </a:prstGeom>
              <a:ln w="3175">
                <a:solidFill>
                  <a:schemeClr val="tx1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27" name="Rectangle: Rounded Corners 626">
                <a:extLst>
                  <a:ext uri="{FF2B5EF4-FFF2-40B4-BE49-F238E27FC236}">
                    <a16:creationId xmlns:a16="http://schemas.microsoft.com/office/drawing/2014/main" id="{3CC3E9D8-0A6E-460B-9E75-2EC6B289D8E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607874" y="6450336"/>
                <a:ext cx="27219" cy="182880"/>
              </a:xfrm>
              <a:prstGeom prst="roundRect">
                <a:avLst>
                  <a:gd name="adj" fmla="val 50000"/>
                </a:avLst>
              </a:prstGeom>
              <a:solidFill>
                <a:srgbClr val="A4AAB4"/>
              </a:solidFill>
              <a:ln w="3175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</p:grpSp>
        <p:grpSp>
          <p:nvGrpSpPr>
            <p:cNvPr id="628" name="Group 627">
              <a:extLst>
                <a:ext uri="{FF2B5EF4-FFF2-40B4-BE49-F238E27FC236}">
                  <a16:creationId xmlns:a16="http://schemas.microsoft.com/office/drawing/2014/main" id="{1D767EE4-CB57-4DEB-9C49-68C6C4809038}"/>
                </a:ext>
              </a:extLst>
            </p:cNvPr>
            <p:cNvGrpSpPr>
              <a:grpSpLocks noChangeAspect="1"/>
            </p:cNvGrpSpPr>
            <p:nvPr/>
          </p:nvGrpSpPr>
          <p:grpSpPr>
            <a:xfrm rot="10800000">
              <a:off x="8534834" y="2546850"/>
              <a:ext cx="457200" cy="457200"/>
              <a:chOff x="1600200" y="3342065"/>
              <a:chExt cx="447675" cy="444840"/>
            </a:xfrm>
          </p:grpSpPr>
          <p:sp>
            <p:nvSpPr>
              <p:cNvPr id="629" name="Rectangle: Rounded Corners 628">
                <a:extLst>
                  <a:ext uri="{FF2B5EF4-FFF2-40B4-BE49-F238E27FC236}">
                    <a16:creationId xmlns:a16="http://schemas.microsoft.com/office/drawing/2014/main" id="{D970A72D-4D9A-4AFF-9A1D-2B630638116F}"/>
                  </a:ext>
                </a:extLst>
              </p:cNvPr>
              <p:cNvSpPr/>
              <p:nvPr/>
            </p:nvSpPr>
            <p:spPr>
              <a:xfrm>
                <a:off x="1600200" y="3342065"/>
                <a:ext cx="447675" cy="444840"/>
              </a:xfrm>
              <a:prstGeom prst="roundRect">
                <a:avLst>
                  <a:gd name="adj" fmla="val 6496"/>
                </a:avLst>
              </a:prstGeom>
              <a:solidFill>
                <a:srgbClr val="B4E97F"/>
              </a:solidFill>
              <a:ln w="3175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630" name="Straight Connector 629">
                <a:extLst>
                  <a:ext uri="{FF2B5EF4-FFF2-40B4-BE49-F238E27FC236}">
                    <a16:creationId xmlns:a16="http://schemas.microsoft.com/office/drawing/2014/main" id="{57EC2C9B-4CE5-4281-902B-91C8E0D4579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600200" y="3449618"/>
                <a:ext cx="447675" cy="0"/>
              </a:xfrm>
              <a:prstGeom prst="line">
                <a:avLst/>
              </a:prstGeom>
              <a:ln w="3175">
                <a:solidFill>
                  <a:schemeClr val="tx1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31" name="Rectangle 630">
                <a:extLst>
                  <a:ext uri="{FF2B5EF4-FFF2-40B4-BE49-F238E27FC236}">
                    <a16:creationId xmlns:a16="http://schemas.microsoft.com/office/drawing/2014/main" id="{6EF8CB13-E461-47A0-8EE1-4E01540FB4DE}"/>
                  </a:ext>
                </a:extLst>
              </p:cNvPr>
              <p:cNvSpPr/>
              <p:nvPr/>
            </p:nvSpPr>
            <p:spPr>
              <a:xfrm>
                <a:off x="1757363" y="3389053"/>
                <a:ext cx="121443" cy="60556"/>
              </a:xfrm>
              <a:prstGeom prst="rect">
                <a:avLst/>
              </a:prstGeom>
              <a:solidFill>
                <a:srgbClr val="8CCB4D"/>
              </a:solidFill>
              <a:ln w="3175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32" name="Rectangle: Rounded Corners 631">
                <a:extLst>
                  <a:ext uri="{FF2B5EF4-FFF2-40B4-BE49-F238E27FC236}">
                    <a16:creationId xmlns:a16="http://schemas.microsoft.com/office/drawing/2014/main" id="{DAF878DE-27B7-4BA4-BE52-CF19C91A535B}"/>
                  </a:ext>
                </a:extLst>
              </p:cNvPr>
              <p:cNvSpPr/>
              <p:nvPr/>
            </p:nvSpPr>
            <p:spPr>
              <a:xfrm>
                <a:off x="1671638" y="3449958"/>
                <a:ext cx="292894" cy="298981"/>
              </a:xfrm>
              <a:prstGeom prst="roundRect">
                <a:avLst>
                  <a:gd name="adj" fmla="val 14228"/>
                </a:avLst>
              </a:prstGeom>
              <a:solidFill>
                <a:srgbClr val="8CCB4D"/>
              </a:solidFill>
              <a:ln w="3175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33" name="Oval 632">
                <a:extLst>
                  <a:ext uri="{FF2B5EF4-FFF2-40B4-BE49-F238E27FC236}">
                    <a16:creationId xmlns:a16="http://schemas.microsoft.com/office/drawing/2014/main" id="{46B2A102-3250-4687-86E7-96F3A84658BB}"/>
                  </a:ext>
                </a:extLst>
              </p:cNvPr>
              <p:cNvSpPr/>
              <p:nvPr/>
            </p:nvSpPr>
            <p:spPr>
              <a:xfrm>
                <a:off x="1697831" y="3631968"/>
                <a:ext cx="45719" cy="91168"/>
              </a:xfrm>
              <a:prstGeom prst="ellipse">
                <a:avLst/>
              </a:prstGeom>
              <a:solidFill>
                <a:schemeClr val="tx1"/>
              </a:solidFill>
              <a:ln w="3175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34" name="Oval 633">
                <a:extLst>
                  <a:ext uri="{FF2B5EF4-FFF2-40B4-BE49-F238E27FC236}">
                    <a16:creationId xmlns:a16="http://schemas.microsoft.com/office/drawing/2014/main" id="{83C8C193-DC18-4067-AC4A-E63FAC713355}"/>
                  </a:ext>
                </a:extLst>
              </p:cNvPr>
              <p:cNvSpPr/>
              <p:nvPr/>
            </p:nvSpPr>
            <p:spPr>
              <a:xfrm>
                <a:off x="1891187" y="3631968"/>
                <a:ext cx="45719" cy="91168"/>
              </a:xfrm>
              <a:prstGeom prst="ellipse">
                <a:avLst/>
              </a:prstGeom>
              <a:solidFill>
                <a:schemeClr val="tx1"/>
              </a:solidFill>
              <a:ln w="3175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35" name="Oval 634">
                <a:extLst>
                  <a:ext uri="{FF2B5EF4-FFF2-40B4-BE49-F238E27FC236}">
                    <a16:creationId xmlns:a16="http://schemas.microsoft.com/office/drawing/2014/main" id="{1A33112F-7448-4828-A961-E6350BD5ACF4}"/>
                  </a:ext>
                </a:extLst>
              </p:cNvPr>
              <p:cNvSpPr/>
              <p:nvPr/>
            </p:nvSpPr>
            <p:spPr>
              <a:xfrm>
                <a:off x="1955954" y="3359945"/>
                <a:ext cx="70488" cy="70488"/>
              </a:xfrm>
              <a:prstGeom prst="ellipse">
                <a:avLst/>
              </a:prstGeom>
              <a:solidFill>
                <a:schemeClr val="tx1"/>
              </a:solidFill>
              <a:ln w="3175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637" name="TextBox 636">
              <a:extLst>
                <a:ext uri="{FF2B5EF4-FFF2-40B4-BE49-F238E27FC236}">
                  <a16:creationId xmlns:a16="http://schemas.microsoft.com/office/drawing/2014/main" id="{E1DC15D4-5B3F-41CC-83F5-93D3145F45AB}"/>
                </a:ext>
              </a:extLst>
            </p:cNvPr>
            <p:cNvSpPr txBox="1"/>
            <p:nvPr/>
          </p:nvSpPr>
          <p:spPr>
            <a:xfrm>
              <a:off x="8512084" y="2250275"/>
              <a:ext cx="521014" cy="216996"/>
            </a:xfrm>
            <a:prstGeom prst="rect">
              <a:avLst/>
            </a:prstGeom>
          </p:spPr>
          <p:txBody>
            <a:bodyPr vert="horz" wrap="square" lIns="27432" tIns="27432" rIns="27432" bIns="27432" rtlCol="0" anchor="t">
              <a:noAutofit/>
            </a:bodyPr>
            <a:lstStyle/>
            <a:p>
              <a:pPr algn="ctr"/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Eye Wash Station</a:t>
              </a:r>
            </a:p>
          </p:txBody>
        </p:sp>
        <p:sp>
          <p:nvSpPr>
            <p:cNvPr id="638" name="TextBox 637">
              <a:extLst>
                <a:ext uri="{FF2B5EF4-FFF2-40B4-BE49-F238E27FC236}">
                  <a16:creationId xmlns:a16="http://schemas.microsoft.com/office/drawing/2014/main" id="{E3A142AC-8997-44E9-8E43-309BDB3E5702}"/>
                </a:ext>
              </a:extLst>
            </p:cNvPr>
            <p:cNvSpPr txBox="1"/>
            <p:nvPr/>
          </p:nvSpPr>
          <p:spPr>
            <a:xfrm>
              <a:off x="7870924" y="2348809"/>
              <a:ext cx="518322" cy="216996"/>
            </a:xfrm>
            <a:prstGeom prst="rect">
              <a:avLst/>
            </a:prstGeom>
          </p:spPr>
          <p:txBody>
            <a:bodyPr vert="horz" wrap="square" lIns="27432" tIns="27432" rIns="27432" bIns="27432" rtlCol="0" anchor="t">
              <a:noAutofit/>
            </a:bodyPr>
            <a:lstStyle/>
            <a:p>
              <a:pPr algn="ctr"/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Sink</a:t>
              </a:r>
            </a:p>
            <a:p>
              <a:pPr algn="ctr"/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(optional)</a:t>
              </a:r>
            </a:p>
          </p:txBody>
        </p:sp>
      </p:grpSp>
      <p:sp>
        <p:nvSpPr>
          <p:cNvPr id="104" name="Rectangle 103">
            <a:extLst>
              <a:ext uri="{FF2B5EF4-FFF2-40B4-BE49-F238E27FC236}">
                <a16:creationId xmlns:a16="http://schemas.microsoft.com/office/drawing/2014/main" id="{23EA37C0-7681-4553-9E89-DDA79F14735C}"/>
              </a:ext>
            </a:extLst>
          </p:cNvPr>
          <p:cNvSpPr/>
          <p:nvPr/>
        </p:nvSpPr>
        <p:spPr>
          <a:xfrm>
            <a:off x="1013114" y="3087440"/>
            <a:ext cx="20537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Gowning area should be </a:t>
            </a:r>
            <a:r>
              <a:rPr lang="en-US" sz="900" b="1" dirty="0">
                <a:latin typeface="Arial" panose="020B0604020202020204" pitchFamily="34" charset="0"/>
                <a:cs typeface="Arial" panose="020B0604020202020204" pitchFamily="34" charset="0"/>
              </a:rPr>
              <a:t>adjacent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  to production space</a:t>
            </a:r>
          </a:p>
        </p:txBody>
      </p:sp>
      <p:sp>
        <p:nvSpPr>
          <p:cNvPr id="639" name="Rectangle 638">
            <a:extLst>
              <a:ext uri="{FF2B5EF4-FFF2-40B4-BE49-F238E27FC236}">
                <a16:creationId xmlns:a16="http://schemas.microsoft.com/office/drawing/2014/main" id="{549093E3-A2FD-49A4-9623-DBC5727FFE70}"/>
              </a:ext>
            </a:extLst>
          </p:cNvPr>
          <p:cNvSpPr/>
          <p:nvPr/>
        </p:nvSpPr>
        <p:spPr>
          <a:xfrm>
            <a:off x="2984829" y="3089825"/>
            <a:ext cx="81009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Wall mounted storage cabinet over flammable cabinet</a:t>
            </a:r>
            <a:endParaRPr lang="en-US" sz="800" dirty="0"/>
          </a:p>
        </p:txBody>
      </p:sp>
      <p:grpSp>
        <p:nvGrpSpPr>
          <p:cNvPr id="526" name="Group 525">
            <a:extLst>
              <a:ext uri="{FF2B5EF4-FFF2-40B4-BE49-F238E27FC236}">
                <a16:creationId xmlns:a16="http://schemas.microsoft.com/office/drawing/2014/main" id="{4EB9E8D2-4EE3-46D8-B726-E5FCF7DAF6CA}"/>
              </a:ext>
            </a:extLst>
          </p:cNvPr>
          <p:cNvGrpSpPr/>
          <p:nvPr/>
        </p:nvGrpSpPr>
        <p:grpSpPr>
          <a:xfrm rot="10800000">
            <a:off x="6423921" y="5971984"/>
            <a:ext cx="301752" cy="359200"/>
            <a:chOff x="5764049" y="4732297"/>
            <a:chExt cx="301752" cy="359200"/>
          </a:xfrm>
        </p:grpSpPr>
        <p:grpSp>
          <p:nvGrpSpPr>
            <p:cNvPr id="527" name="Group 526">
              <a:extLst>
                <a:ext uri="{FF2B5EF4-FFF2-40B4-BE49-F238E27FC236}">
                  <a16:creationId xmlns:a16="http://schemas.microsoft.com/office/drawing/2014/main" id="{B494D0D8-D6C8-4730-9A24-23C7470B30B2}"/>
                </a:ext>
              </a:extLst>
            </p:cNvPr>
            <p:cNvGrpSpPr/>
            <p:nvPr/>
          </p:nvGrpSpPr>
          <p:grpSpPr>
            <a:xfrm rot="10800000">
              <a:off x="5764049" y="4732297"/>
              <a:ext cx="301752" cy="359200"/>
              <a:chOff x="6542438" y="2237847"/>
              <a:chExt cx="286987" cy="361805"/>
            </a:xfrm>
          </p:grpSpPr>
          <p:sp>
            <p:nvSpPr>
              <p:cNvPr id="530" name="Rectangle 529">
                <a:extLst>
                  <a:ext uri="{FF2B5EF4-FFF2-40B4-BE49-F238E27FC236}">
                    <a16:creationId xmlns:a16="http://schemas.microsoft.com/office/drawing/2014/main" id="{7C2DD6D3-8D96-471C-9305-C0AED73FAD60}"/>
                  </a:ext>
                </a:extLst>
              </p:cNvPr>
              <p:cNvSpPr/>
              <p:nvPr/>
            </p:nvSpPr>
            <p:spPr>
              <a:xfrm>
                <a:off x="6542438" y="2237847"/>
                <a:ext cx="286987" cy="361805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3175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31" name="Rectangle 530">
                <a:extLst>
                  <a:ext uri="{FF2B5EF4-FFF2-40B4-BE49-F238E27FC236}">
                    <a16:creationId xmlns:a16="http://schemas.microsoft.com/office/drawing/2014/main" id="{562E9547-51A4-4A2B-9C83-40DBFBC541D7}"/>
                  </a:ext>
                </a:extLst>
              </p:cNvPr>
              <p:cNvSpPr/>
              <p:nvPr/>
            </p:nvSpPr>
            <p:spPr>
              <a:xfrm>
                <a:off x="6560598" y="2262365"/>
                <a:ext cx="250667" cy="312768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3175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528" name="Oval 527">
              <a:extLst>
                <a:ext uri="{FF2B5EF4-FFF2-40B4-BE49-F238E27FC236}">
                  <a16:creationId xmlns:a16="http://schemas.microsoft.com/office/drawing/2014/main" id="{AB2C1F8A-6F0B-496A-B36E-9AD48324F5A8}"/>
                </a:ext>
              </a:extLst>
            </p:cNvPr>
            <p:cNvSpPr/>
            <p:nvPr/>
          </p:nvSpPr>
          <p:spPr>
            <a:xfrm>
              <a:off x="5870724" y="4773283"/>
              <a:ext cx="80683" cy="80683"/>
            </a:xfrm>
            <a:prstGeom prst="ellipse">
              <a:avLst/>
            </a:prstGeom>
            <a:solidFill>
              <a:srgbClr val="00B0F0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9" name="Oval 528">
              <a:extLst>
                <a:ext uri="{FF2B5EF4-FFF2-40B4-BE49-F238E27FC236}">
                  <a16:creationId xmlns:a16="http://schemas.microsoft.com/office/drawing/2014/main" id="{9970CCD2-BB73-4461-9AAF-97906F6803E7}"/>
                </a:ext>
              </a:extLst>
            </p:cNvPr>
            <p:cNvSpPr/>
            <p:nvPr/>
          </p:nvSpPr>
          <p:spPr>
            <a:xfrm>
              <a:off x="5853632" y="4862628"/>
              <a:ext cx="127379" cy="120274"/>
            </a:xfrm>
            <a:prstGeom prst="ellipse">
              <a:avLst/>
            </a:prstGeom>
            <a:solidFill>
              <a:schemeClr val="tx1"/>
            </a:solidFill>
            <a:ln w="3175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593" name="Straight Connector 592">
            <a:extLst>
              <a:ext uri="{FF2B5EF4-FFF2-40B4-BE49-F238E27FC236}">
                <a16:creationId xmlns:a16="http://schemas.microsoft.com/office/drawing/2014/main" id="{6339EA3B-56CA-441E-9CDE-F332B3F7B4D3}"/>
              </a:ext>
            </a:extLst>
          </p:cNvPr>
          <p:cNvCxnSpPr>
            <a:cxnSpLocks/>
          </p:cNvCxnSpPr>
          <p:nvPr/>
        </p:nvCxnSpPr>
        <p:spPr>
          <a:xfrm flipH="1">
            <a:off x="5926339" y="6149936"/>
            <a:ext cx="468087" cy="46711"/>
          </a:xfrm>
          <a:prstGeom prst="line">
            <a:avLst/>
          </a:prstGeom>
          <a:ln w="28575">
            <a:solidFill>
              <a:srgbClr val="00B050"/>
            </a:solidFill>
            <a:prstDash val="sys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1" name="Rectangle 650">
            <a:extLst>
              <a:ext uri="{FF2B5EF4-FFF2-40B4-BE49-F238E27FC236}">
                <a16:creationId xmlns:a16="http://schemas.microsoft.com/office/drawing/2014/main" id="{D7342E12-D820-438F-9A42-D755D34BE05E}"/>
              </a:ext>
            </a:extLst>
          </p:cNvPr>
          <p:cNvSpPr/>
          <p:nvPr/>
        </p:nvSpPr>
        <p:spPr>
          <a:xfrm>
            <a:off x="2990295" y="6359707"/>
            <a:ext cx="81009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Wall mounted storage cabinet over flammable cabinet</a:t>
            </a:r>
            <a:endParaRPr lang="en-US" sz="800" dirty="0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E1703F44-B1D0-40CD-B196-C9EBC2576925}"/>
              </a:ext>
            </a:extLst>
          </p:cNvPr>
          <p:cNvSpPr/>
          <p:nvPr/>
        </p:nvSpPr>
        <p:spPr>
          <a:xfrm>
            <a:off x="6604873" y="2725859"/>
            <a:ext cx="483706" cy="130716"/>
          </a:xfrm>
          <a:custGeom>
            <a:avLst/>
            <a:gdLst>
              <a:gd name="connsiteX0" fmla="*/ 502444 w 502444"/>
              <a:gd name="connsiteY0" fmla="*/ 0 h 126207"/>
              <a:gd name="connsiteX1" fmla="*/ 0 w 502444"/>
              <a:gd name="connsiteY1" fmla="*/ 126207 h 126207"/>
              <a:gd name="connsiteX0" fmla="*/ 502444 w 502444"/>
              <a:gd name="connsiteY0" fmla="*/ 0 h 126212"/>
              <a:gd name="connsiteX1" fmla="*/ 0 w 502444"/>
              <a:gd name="connsiteY1" fmla="*/ 126207 h 126212"/>
              <a:gd name="connsiteX0" fmla="*/ 502444 w 502444"/>
              <a:gd name="connsiteY0" fmla="*/ 0 h 130716"/>
              <a:gd name="connsiteX1" fmla="*/ 0 w 502444"/>
              <a:gd name="connsiteY1" fmla="*/ 126207 h 130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02444" h="130716">
                <a:moveTo>
                  <a:pt x="502444" y="0"/>
                </a:moveTo>
                <a:cubicBezTo>
                  <a:pt x="499269" y="165894"/>
                  <a:pt x="212725" y="127001"/>
                  <a:pt x="0" y="126207"/>
                </a:cubicBezTo>
              </a:path>
            </a:pathLst>
          </a:custGeom>
          <a:noFill/>
          <a:ln w="28575">
            <a:solidFill>
              <a:srgbClr val="00B05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00B050"/>
                </a:solidFill>
              </a:ln>
            </a:endParaRPr>
          </a:p>
        </p:txBody>
      </p:sp>
      <p:grpSp>
        <p:nvGrpSpPr>
          <p:cNvPr id="70" name="Group 69">
            <a:extLst>
              <a:ext uri="{FF2B5EF4-FFF2-40B4-BE49-F238E27FC236}">
                <a16:creationId xmlns:a16="http://schemas.microsoft.com/office/drawing/2014/main" id="{1D07A27C-ECF1-BB0E-905B-BC529FA077C1}"/>
              </a:ext>
            </a:extLst>
          </p:cNvPr>
          <p:cNvGrpSpPr/>
          <p:nvPr/>
        </p:nvGrpSpPr>
        <p:grpSpPr>
          <a:xfrm>
            <a:off x="6523141" y="1608410"/>
            <a:ext cx="1125288" cy="1455536"/>
            <a:chOff x="4859390" y="1523358"/>
            <a:chExt cx="1125288" cy="1455536"/>
          </a:xfrm>
        </p:grpSpPr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7E4D6140-8B35-6435-1371-453B0AB74F6C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5086779" y="1976045"/>
              <a:ext cx="666433" cy="660431"/>
              <a:chOff x="8354481" y="1533416"/>
              <a:chExt cx="1328021" cy="1316061"/>
            </a:xfrm>
          </p:grpSpPr>
          <p:sp>
            <p:nvSpPr>
              <p:cNvPr id="67" name="Rectangle 66">
                <a:extLst>
                  <a:ext uri="{FF2B5EF4-FFF2-40B4-BE49-F238E27FC236}">
                    <a16:creationId xmlns:a16="http://schemas.microsoft.com/office/drawing/2014/main" id="{905EDCE5-53E8-EB8D-FB50-E1EAE81E278B}"/>
                  </a:ext>
                </a:extLst>
              </p:cNvPr>
              <p:cNvSpPr/>
              <p:nvPr/>
            </p:nvSpPr>
            <p:spPr>
              <a:xfrm>
                <a:off x="8502979" y="1551945"/>
                <a:ext cx="152400" cy="73536"/>
              </a:xfrm>
              <a:prstGeom prst="rect">
                <a:avLst/>
              </a:prstGeom>
              <a:solidFill>
                <a:schemeClr val="tx1">
                  <a:lumMod val="50000"/>
                </a:schemeClr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6" name="Rectangle 65">
                <a:extLst>
                  <a:ext uri="{FF2B5EF4-FFF2-40B4-BE49-F238E27FC236}">
                    <a16:creationId xmlns:a16="http://schemas.microsoft.com/office/drawing/2014/main" id="{14DEF3D9-0B0D-5F31-9688-AEE0EB70E219}"/>
                  </a:ext>
                </a:extLst>
              </p:cNvPr>
              <p:cNvSpPr/>
              <p:nvPr/>
            </p:nvSpPr>
            <p:spPr>
              <a:xfrm>
                <a:off x="8354481" y="1533416"/>
                <a:ext cx="341575" cy="46345"/>
              </a:xfrm>
              <a:prstGeom prst="rect">
                <a:avLst/>
              </a:prstGeom>
              <a:solidFill>
                <a:schemeClr val="tx1">
                  <a:lumMod val="75000"/>
                </a:schemeClr>
              </a:solidFill>
              <a:ln w="6350">
                <a:solidFill>
                  <a:schemeClr val="tx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8" name="Rectangle 67">
                <a:extLst>
                  <a:ext uri="{FF2B5EF4-FFF2-40B4-BE49-F238E27FC236}">
                    <a16:creationId xmlns:a16="http://schemas.microsoft.com/office/drawing/2014/main" id="{C36DDC9D-9310-D61E-9ADF-CE751F6FC77C}"/>
                  </a:ext>
                </a:extLst>
              </p:cNvPr>
              <p:cNvSpPr/>
              <p:nvPr/>
            </p:nvSpPr>
            <p:spPr>
              <a:xfrm>
                <a:off x="8944449" y="2775941"/>
                <a:ext cx="163367" cy="73536"/>
              </a:xfrm>
              <a:prstGeom prst="rect">
                <a:avLst/>
              </a:prstGeom>
              <a:solidFill>
                <a:schemeClr val="tx1">
                  <a:lumMod val="50000"/>
                </a:schemeClr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4" name="Rectangle: Rounded Corners 501">
                <a:extLst>
                  <a:ext uri="{FF2B5EF4-FFF2-40B4-BE49-F238E27FC236}">
                    <a16:creationId xmlns:a16="http://schemas.microsoft.com/office/drawing/2014/main" id="{73FBB35C-C879-9F7C-2D43-255D174A0E5C}"/>
                  </a:ext>
                </a:extLst>
              </p:cNvPr>
              <p:cNvSpPr/>
              <p:nvPr/>
            </p:nvSpPr>
            <p:spPr>
              <a:xfrm>
                <a:off x="8362039" y="1594140"/>
                <a:ext cx="1320463" cy="1208768"/>
              </a:xfrm>
              <a:custGeom>
                <a:avLst/>
                <a:gdLst>
                  <a:gd name="connsiteX0" fmla="*/ 0 w 667542"/>
                  <a:gd name="connsiteY0" fmla="*/ 139340 h 617532"/>
                  <a:gd name="connsiteX1" fmla="*/ 139340 w 667542"/>
                  <a:gd name="connsiteY1" fmla="*/ 0 h 617532"/>
                  <a:gd name="connsiteX2" fmla="*/ 528202 w 667542"/>
                  <a:gd name="connsiteY2" fmla="*/ 0 h 617532"/>
                  <a:gd name="connsiteX3" fmla="*/ 667542 w 667542"/>
                  <a:gd name="connsiteY3" fmla="*/ 139340 h 617532"/>
                  <a:gd name="connsiteX4" fmla="*/ 667542 w 667542"/>
                  <a:gd name="connsiteY4" fmla="*/ 478192 h 617532"/>
                  <a:gd name="connsiteX5" fmla="*/ 528202 w 667542"/>
                  <a:gd name="connsiteY5" fmla="*/ 617532 h 617532"/>
                  <a:gd name="connsiteX6" fmla="*/ 139340 w 667542"/>
                  <a:gd name="connsiteY6" fmla="*/ 617532 h 617532"/>
                  <a:gd name="connsiteX7" fmla="*/ 0 w 667542"/>
                  <a:gd name="connsiteY7" fmla="*/ 478192 h 617532"/>
                  <a:gd name="connsiteX8" fmla="*/ 0 w 667542"/>
                  <a:gd name="connsiteY8" fmla="*/ 139340 h 617532"/>
                  <a:gd name="connsiteX0" fmla="*/ 1701 w 669243"/>
                  <a:gd name="connsiteY0" fmla="*/ 139340 h 617532"/>
                  <a:gd name="connsiteX1" fmla="*/ 141041 w 669243"/>
                  <a:gd name="connsiteY1" fmla="*/ 0 h 617532"/>
                  <a:gd name="connsiteX2" fmla="*/ 529903 w 669243"/>
                  <a:gd name="connsiteY2" fmla="*/ 0 h 617532"/>
                  <a:gd name="connsiteX3" fmla="*/ 669243 w 669243"/>
                  <a:gd name="connsiteY3" fmla="*/ 139340 h 617532"/>
                  <a:gd name="connsiteX4" fmla="*/ 669243 w 669243"/>
                  <a:gd name="connsiteY4" fmla="*/ 478192 h 617532"/>
                  <a:gd name="connsiteX5" fmla="*/ 529903 w 669243"/>
                  <a:gd name="connsiteY5" fmla="*/ 617532 h 617532"/>
                  <a:gd name="connsiteX6" fmla="*/ 141041 w 669243"/>
                  <a:gd name="connsiteY6" fmla="*/ 617532 h 617532"/>
                  <a:gd name="connsiteX7" fmla="*/ 1701 w 669243"/>
                  <a:gd name="connsiteY7" fmla="*/ 478192 h 617532"/>
                  <a:gd name="connsiteX8" fmla="*/ 0 w 669243"/>
                  <a:gd name="connsiteY8" fmla="*/ 318979 h 617532"/>
                  <a:gd name="connsiteX9" fmla="*/ 1701 w 669243"/>
                  <a:gd name="connsiteY9" fmla="*/ 139340 h 617532"/>
                  <a:gd name="connsiteX0" fmla="*/ 1701 w 669243"/>
                  <a:gd name="connsiteY0" fmla="*/ 139340 h 617532"/>
                  <a:gd name="connsiteX1" fmla="*/ 141041 w 669243"/>
                  <a:gd name="connsiteY1" fmla="*/ 0 h 617532"/>
                  <a:gd name="connsiteX2" fmla="*/ 529903 w 669243"/>
                  <a:gd name="connsiteY2" fmla="*/ 0 h 617532"/>
                  <a:gd name="connsiteX3" fmla="*/ 669243 w 669243"/>
                  <a:gd name="connsiteY3" fmla="*/ 139340 h 617532"/>
                  <a:gd name="connsiteX4" fmla="*/ 666751 w 669243"/>
                  <a:gd name="connsiteY4" fmla="*/ 321361 h 617532"/>
                  <a:gd name="connsiteX5" fmla="*/ 669243 w 669243"/>
                  <a:gd name="connsiteY5" fmla="*/ 478192 h 617532"/>
                  <a:gd name="connsiteX6" fmla="*/ 529903 w 669243"/>
                  <a:gd name="connsiteY6" fmla="*/ 617532 h 617532"/>
                  <a:gd name="connsiteX7" fmla="*/ 141041 w 669243"/>
                  <a:gd name="connsiteY7" fmla="*/ 617532 h 617532"/>
                  <a:gd name="connsiteX8" fmla="*/ 1701 w 669243"/>
                  <a:gd name="connsiteY8" fmla="*/ 478192 h 617532"/>
                  <a:gd name="connsiteX9" fmla="*/ 0 w 669243"/>
                  <a:gd name="connsiteY9" fmla="*/ 318979 h 617532"/>
                  <a:gd name="connsiteX10" fmla="*/ 1701 w 669243"/>
                  <a:gd name="connsiteY10" fmla="*/ 139340 h 617532"/>
                  <a:gd name="connsiteX0" fmla="*/ 0 w 669243"/>
                  <a:gd name="connsiteY0" fmla="*/ 318979 h 617532"/>
                  <a:gd name="connsiteX1" fmla="*/ 141041 w 669243"/>
                  <a:gd name="connsiteY1" fmla="*/ 0 h 617532"/>
                  <a:gd name="connsiteX2" fmla="*/ 529903 w 669243"/>
                  <a:gd name="connsiteY2" fmla="*/ 0 h 617532"/>
                  <a:gd name="connsiteX3" fmla="*/ 669243 w 669243"/>
                  <a:gd name="connsiteY3" fmla="*/ 139340 h 617532"/>
                  <a:gd name="connsiteX4" fmla="*/ 666751 w 669243"/>
                  <a:gd name="connsiteY4" fmla="*/ 321361 h 617532"/>
                  <a:gd name="connsiteX5" fmla="*/ 669243 w 669243"/>
                  <a:gd name="connsiteY5" fmla="*/ 478192 h 617532"/>
                  <a:gd name="connsiteX6" fmla="*/ 529903 w 669243"/>
                  <a:gd name="connsiteY6" fmla="*/ 617532 h 617532"/>
                  <a:gd name="connsiteX7" fmla="*/ 141041 w 669243"/>
                  <a:gd name="connsiteY7" fmla="*/ 617532 h 617532"/>
                  <a:gd name="connsiteX8" fmla="*/ 1701 w 669243"/>
                  <a:gd name="connsiteY8" fmla="*/ 478192 h 617532"/>
                  <a:gd name="connsiteX9" fmla="*/ 0 w 669243"/>
                  <a:gd name="connsiteY9" fmla="*/ 318979 h 617532"/>
                  <a:gd name="connsiteX0" fmla="*/ 0 w 669243"/>
                  <a:gd name="connsiteY0" fmla="*/ 318979 h 617532"/>
                  <a:gd name="connsiteX1" fmla="*/ 141041 w 669243"/>
                  <a:gd name="connsiteY1" fmla="*/ 0 h 617532"/>
                  <a:gd name="connsiteX2" fmla="*/ 529903 w 669243"/>
                  <a:gd name="connsiteY2" fmla="*/ 0 h 617532"/>
                  <a:gd name="connsiteX3" fmla="*/ 666751 w 669243"/>
                  <a:gd name="connsiteY3" fmla="*/ 321361 h 617532"/>
                  <a:gd name="connsiteX4" fmla="*/ 669243 w 669243"/>
                  <a:gd name="connsiteY4" fmla="*/ 478192 h 617532"/>
                  <a:gd name="connsiteX5" fmla="*/ 529903 w 669243"/>
                  <a:gd name="connsiteY5" fmla="*/ 617532 h 617532"/>
                  <a:gd name="connsiteX6" fmla="*/ 141041 w 669243"/>
                  <a:gd name="connsiteY6" fmla="*/ 617532 h 617532"/>
                  <a:gd name="connsiteX7" fmla="*/ 1701 w 669243"/>
                  <a:gd name="connsiteY7" fmla="*/ 478192 h 617532"/>
                  <a:gd name="connsiteX8" fmla="*/ 0 w 669243"/>
                  <a:gd name="connsiteY8" fmla="*/ 318979 h 617532"/>
                  <a:gd name="connsiteX0" fmla="*/ 0 w 669243"/>
                  <a:gd name="connsiteY0" fmla="*/ 318979 h 617532"/>
                  <a:gd name="connsiteX1" fmla="*/ 141041 w 669243"/>
                  <a:gd name="connsiteY1" fmla="*/ 0 h 617532"/>
                  <a:gd name="connsiteX2" fmla="*/ 529903 w 669243"/>
                  <a:gd name="connsiteY2" fmla="*/ 0 h 617532"/>
                  <a:gd name="connsiteX3" fmla="*/ 666751 w 669243"/>
                  <a:gd name="connsiteY3" fmla="*/ 321361 h 617532"/>
                  <a:gd name="connsiteX4" fmla="*/ 669243 w 669243"/>
                  <a:gd name="connsiteY4" fmla="*/ 478192 h 617532"/>
                  <a:gd name="connsiteX5" fmla="*/ 529903 w 669243"/>
                  <a:gd name="connsiteY5" fmla="*/ 617532 h 617532"/>
                  <a:gd name="connsiteX6" fmla="*/ 141041 w 669243"/>
                  <a:gd name="connsiteY6" fmla="*/ 617532 h 617532"/>
                  <a:gd name="connsiteX7" fmla="*/ 1701 w 669243"/>
                  <a:gd name="connsiteY7" fmla="*/ 478192 h 617532"/>
                  <a:gd name="connsiteX8" fmla="*/ 0 w 669243"/>
                  <a:gd name="connsiteY8" fmla="*/ 318979 h 617532"/>
                  <a:gd name="connsiteX0" fmla="*/ 0 w 669243"/>
                  <a:gd name="connsiteY0" fmla="*/ 318979 h 617532"/>
                  <a:gd name="connsiteX1" fmla="*/ 141041 w 669243"/>
                  <a:gd name="connsiteY1" fmla="*/ 0 h 617532"/>
                  <a:gd name="connsiteX2" fmla="*/ 529903 w 669243"/>
                  <a:gd name="connsiteY2" fmla="*/ 0 h 617532"/>
                  <a:gd name="connsiteX3" fmla="*/ 666751 w 669243"/>
                  <a:gd name="connsiteY3" fmla="*/ 321361 h 617532"/>
                  <a:gd name="connsiteX4" fmla="*/ 669243 w 669243"/>
                  <a:gd name="connsiteY4" fmla="*/ 478192 h 617532"/>
                  <a:gd name="connsiteX5" fmla="*/ 529903 w 669243"/>
                  <a:gd name="connsiteY5" fmla="*/ 617532 h 617532"/>
                  <a:gd name="connsiteX6" fmla="*/ 141041 w 669243"/>
                  <a:gd name="connsiteY6" fmla="*/ 617532 h 617532"/>
                  <a:gd name="connsiteX7" fmla="*/ 1701 w 669243"/>
                  <a:gd name="connsiteY7" fmla="*/ 478192 h 617532"/>
                  <a:gd name="connsiteX8" fmla="*/ 0 w 669243"/>
                  <a:gd name="connsiteY8" fmla="*/ 318979 h 617532"/>
                  <a:gd name="connsiteX0" fmla="*/ 0 w 669243"/>
                  <a:gd name="connsiteY0" fmla="*/ 318979 h 617532"/>
                  <a:gd name="connsiteX1" fmla="*/ 141041 w 669243"/>
                  <a:gd name="connsiteY1" fmla="*/ 0 h 617532"/>
                  <a:gd name="connsiteX2" fmla="*/ 529903 w 669243"/>
                  <a:gd name="connsiteY2" fmla="*/ 0 h 617532"/>
                  <a:gd name="connsiteX3" fmla="*/ 666751 w 669243"/>
                  <a:gd name="connsiteY3" fmla="*/ 321361 h 617532"/>
                  <a:gd name="connsiteX4" fmla="*/ 669243 w 669243"/>
                  <a:gd name="connsiteY4" fmla="*/ 478192 h 617532"/>
                  <a:gd name="connsiteX5" fmla="*/ 529903 w 669243"/>
                  <a:gd name="connsiteY5" fmla="*/ 617532 h 617532"/>
                  <a:gd name="connsiteX6" fmla="*/ 141041 w 669243"/>
                  <a:gd name="connsiteY6" fmla="*/ 617532 h 617532"/>
                  <a:gd name="connsiteX7" fmla="*/ 1701 w 669243"/>
                  <a:gd name="connsiteY7" fmla="*/ 478192 h 617532"/>
                  <a:gd name="connsiteX8" fmla="*/ 0 w 669243"/>
                  <a:gd name="connsiteY8" fmla="*/ 318979 h 617532"/>
                  <a:gd name="connsiteX0" fmla="*/ 36 w 669279"/>
                  <a:gd name="connsiteY0" fmla="*/ 318979 h 617532"/>
                  <a:gd name="connsiteX1" fmla="*/ 141077 w 669279"/>
                  <a:gd name="connsiteY1" fmla="*/ 0 h 617532"/>
                  <a:gd name="connsiteX2" fmla="*/ 529939 w 669279"/>
                  <a:gd name="connsiteY2" fmla="*/ 0 h 617532"/>
                  <a:gd name="connsiteX3" fmla="*/ 666787 w 669279"/>
                  <a:gd name="connsiteY3" fmla="*/ 321361 h 617532"/>
                  <a:gd name="connsiteX4" fmla="*/ 669279 w 669279"/>
                  <a:gd name="connsiteY4" fmla="*/ 478192 h 617532"/>
                  <a:gd name="connsiteX5" fmla="*/ 529939 w 669279"/>
                  <a:gd name="connsiteY5" fmla="*/ 617532 h 617532"/>
                  <a:gd name="connsiteX6" fmla="*/ 141077 w 669279"/>
                  <a:gd name="connsiteY6" fmla="*/ 617532 h 617532"/>
                  <a:gd name="connsiteX7" fmla="*/ 1737 w 669279"/>
                  <a:gd name="connsiteY7" fmla="*/ 478192 h 617532"/>
                  <a:gd name="connsiteX8" fmla="*/ 36 w 669279"/>
                  <a:gd name="connsiteY8" fmla="*/ 318979 h 617532"/>
                  <a:gd name="connsiteX0" fmla="*/ 36 w 669279"/>
                  <a:gd name="connsiteY0" fmla="*/ 318979 h 617532"/>
                  <a:gd name="connsiteX1" fmla="*/ 141077 w 669279"/>
                  <a:gd name="connsiteY1" fmla="*/ 0 h 617532"/>
                  <a:gd name="connsiteX2" fmla="*/ 529939 w 669279"/>
                  <a:gd name="connsiteY2" fmla="*/ 0 h 617532"/>
                  <a:gd name="connsiteX3" fmla="*/ 666787 w 669279"/>
                  <a:gd name="connsiteY3" fmla="*/ 321361 h 617532"/>
                  <a:gd name="connsiteX4" fmla="*/ 669279 w 669279"/>
                  <a:gd name="connsiteY4" fmla="*/ 478192 h 617532"/>
                  <a:gd name="connsiteX5" fmla="*/ 529939 w 669279"/>
                  <a:gd name="connsiteY5" fmla="*/ 617532 h 617532"/>
                  <a:gd name="connsiteX6" fmla="*/ 141077 w 669279"/>
                  <a:gd name="connsiteY6" fmla="*/ 617532 h 617532"/>
                  <a:gd name="connsiteX7" fmla="*/ 1737 w 669279"/>
                  <a:gd name="connsiteY7" fmla="*/ 478192 h 617532"/>
                  <a:gd name="connsiteX8" fmla="*/ 36 w 669279"/>
                  <a:gd name="connsiteY8" fmla="*/ 318979 h 617532"/>
                  <a:gd name="connsiteX0" fmla="*/ 36 w 669279"/>
                  <a:gd name="connsiteY0" fmla="*/ 318979 h 617532"/>
                  <a:gd name="connsiteX1" fmla="*/ 141077 w 669279"/>
                  <a:gd name="connsiteY1" fmla="*/ 0 h 617532"/>
                  <a:gd name="connsiteX2" fmla="*/ 529939 w 669279"/>
                  <a:gd name="connsiteY2" fmla="*/ 0 h 617532"/>
                  <a:gd name="connsiteX3" fmla="*/ 666787 w 669279"/>
                  <a:gd name="connsiteY3" fmla="*/ 321361 h 617532"/>
                  <a:gd name="connsiteX4" fmla="*/ 669279 w 669279"/>
                  <a:gd name="connsiteY4" fmla="*/ 478192 h 617532"/>
                  <a:gd name="connsiteX5" fmla="*/ 529939 w 669279"/>
                  <a:gd name="connsiteY5" fmla="*/ 617532 h 617532"/>
                  <a:gd name="connsiteX6" fmla="*/ 141077 w 669279"/>
                  <a:gd name="connsiteY6" fmla="*/ 617532 h 617532"/>
                  <a:gd name="connsiteX7" fmla="*/ 1737 w 669279"/>
                  <a:gd name="connsiteY7" fmla="*/ 478192 h 617532"/>
                  <a:gd name="connsiteX8" fmla="*/ 36 w 669279"/>
                  <a:gd name="connsiteY8" fmla="*/ 318979 h 617532"/>
                  <a:gd name="connsiteX0" fmla="*/ 36 w 669279"/>
                  <a:gd name="connsiteY0" fmla="*/ 318979 h 617532"/>
                  <a:gd name="connsiteX1" fmla="*/ 141077 w 669279"/>
                  <a:gd name="connsiteY1" fmla="*/ 0 h 617532"/>
                  <a:gd name="connsiteX2" fmla="*/ 529939 w 669279"/>
                  <a:gd name="connsiteY2" fmla="*/ 0 h 617532"/>
                  <a:gd name="connsiteX3" fmla="*/ 666787 w 669279"/>
                  <a:gd name="connsiteY3" fmla="*/ 321361 h 617532"/>
                  <a:gd name="connsiteX4" fmla="*/ 669279 w 669279"/>
                  <a:gd name="connsiteY4" fmla="*/ 478192 h 617532"/>
                  <a:gd name="connsiteX5" fmla="*/ 529939 w 669279"/>
                  <a:gd name="connsiteY5" fmla="*/ 617532 h 617532"/>
                  <a:gd name="connsiteX6" fmla="*/ 141077 w 669279"/>
                  <a:gd name="connsiteY6" fmla="*/ 617532 h 617532"/>
                  <a:gd name="connsiteX7" fmla="*/ 1737 w 669279"/>
                  <a:gd name="connsiteY7" fmla="*/ 478192 h 617532"/>
                  <a:gd name="connsiteX8" fmla="*/ 36 w 669279"/>
                  <a:gd name="connsiteY8" fmla="*/ 318979 h 617532"/>
                  <a:gd name="connsiteX0" fmla="*/ 36 w 669279"/>
                  <a:gd name="connsiteY0" fmla="*/ 318979 h 617532"/>
                  <a:gd name="connsiteX1" fmla="*/ 141077 w 669279"/>
                  <a:gd name="connsiteY1" fmla="*/ 0 h 617532"/>
                  <a:gd name="connsiteX2" fmla="*/ 529939 w 669279"/>
                  <a:gd name="connsiteY2" fmla="*/ 0 h 617532"/>
                  <a:gd name="connsiteX3" fmla="*/ 666787 w 669279"/>
                  <a:gd name="connsiteY3" fmla="*/ 321361 h 617532"/>
                  <a:gd name="connsiteX4" fmla="*/ 669279 w 669279"/>
                  <a:gd name="connsiteY4" fmla="*/ 478192 h 617532"/>
                  <a:gd name="connsiteX5" fmla="*/ 529939 w 669279"/>
                  <a:gd name="connsiteY5" fmla="*/ 617532 h 617532"/>
                  <a:gd name="connsiteX6" fmla="*/ 141077 w 669279"/>
                  <a:gd name="connsiteY6" fmla="*/ 617532 h 617532"/>
                  <a:gd name="connsiteX7" fmla="*/ 1737 w 669279"/>
                  <a:gd name="connsiteY7" fmla="*/ 478192 h 617532"/>
                  <a:gd name="connsiteX8" fmla="*/ 36 w 669279"/>
                  <a:gd name="connsiteY8" fmla="*/ 318979 h 617532"/>
                  <a:gd name="connsiteX0" fmla="*/ 36 w 669279"/>
                  <a:gd name="connsiteY0" fmla="*/ 318979 h 617532"/>
                  <a:gd name="connsiteX1" fmla="*/ 141077 w 669279"/>
                  <a:gd name="connsiteY1" fmla="*/ 0 h 617532"/>
                  <a:gd name="connsiteX2" fmla="*/ 529939 w 669279"/>
                  <a:gd name="connsiteY2" fmla="*/ 0 h 617532"/>
                  <a:gd name="connsiteX3" fmla="*/ 666787 w 669279"/>
                  <a:gd name="connsiteY3" fmla="*/ 321361 h 617532"/>
                  <a:gd name="connsiteX4" fmla="*/ 669279 w 669279"/>
                  <a:gd name="connsiteY4" fmla="*/ 478192 h 617532"/>
                  <a:gd name="connsiteX5" fmla="*/ 529939 w 669279"/>
                  <a:gd name="connsiteY5" fmla="*/ 617532 h 617532"/>
                  <a:gd name="connsiteX6" fmla="*/ 141077 w 669279"/>
                  <a:gd name="connsiteY6" fmla="*/ 617532 h 617532"/>
                  <a:gd name="connsiteX7" fmla="*/ 36 w 669279"/>
                  <a:gd name="connsiteY7" fmla="*/ 318979 h 617532"/>
                  <a:gd name="connsiteX0" fmla="*/ 36 w 666879"/>
                  <a:gd name="connsiteY0" fmla="*/ 318979 h 617532"/>
                  <a:gd name="connsiteX1" fmla="*/ 141077 w 666879"/>
                  <a:gd name="connsiteY1" fmla="*/ 0 h 617532"/>
                  <a:gd name="connsiteX2" fmla="*/ 529939 w 666879"/>
                  <a:gd name="connsiteY2" fmla="*/ 0 h 617532"/>
                  <a:gd name="connsiteX3" fmla="*/ 666787 w 666879"/>
                  <a:gd name="connsiteY3" fmla="*/ 321361 h 617532"/>
                  <a:gd name="connsiteX4" fmla="*/ 529939 w 666879"/>
                  <a:gd name="connsiteY4" fmla="*/ 617532 h 617532"/>
                  <a:gd name="connsiteX5" fmla="*/ 141077 w 666879"/>
                  <a:gd name="connsiteY5" fmla="*/ 617532 h 617532"/>
                  <a:gd name="connsiteX6" fmla="*/ 36 w 666879"/>
                  <a:gd name="connsiteY6" fmla="*/ 318979 h 617532"/>
                  <a:gd name="connsiteX0" fmla="*/ 36 w 666879"/>
                  <a:gd name="connsiteY0" fmla="*/ 318979 h 617532"/>
                  <a:gd name="connsiteX1" fmla="*/ 141077 w 666879"/>
                  <a:gd name="connsiteY1" fmla="*/ 0 h 617532"/>
                  <a:gd name="connsiteX2" fmla="*/ 529939 w 666879"/>
                  <a:gd name="connsiteY2" fmla="*/ 0 h 617532"/>
                  <a:gd name="connsiteX3" fmla="*/ 666787 w 666879"/>
                  <a:gd name="connsiteY3" fmla="*/ 321361 h 617532"/>
                  <a:gd name="connsiteX4" fmla="*/ 529939 w 666879"/>
                  <a:gd name="connsiteY4" fmla="*/ 617532 h 617532"/>
                  <a:gd name="connsiteX5" fmla="*/ 141077 w 666879"/>
                  <a:gd name="connsiteY5" fmla="*/ 617532 h 617532"/>
                  <a:gd name="connsiteX6" fmla="*/ 36 w 666879"/>
                  <a:gd name="connsiteY6" fmla="*/ 318979 h 617532"/>
                  <a:gd name="connsiteX0" fmla="*/ 36 w 666879"/>
                  <a:gd name="connsiteY0" fmla="*/ 318979 h 617532"/>
                  <a:gd name="connsiteX1" fmla="*/ 141077 w 666879"/>
                  <a:gd name="connsiteY1" fmla="*/ 0 h 617532"/>
                  <a:gd name="connsiteX2" fmla="*/ 529939 w 666879"/>
                  <a:gd name="connsiteY2" fmla="*/ 0 h 617532"/>
                  <a:gd name="connsiteX3" fmla="*/ 666787 w 666879"/>
                  <a:gd name="connsiteY3" fmla="*/ 321361 h 617532"/>
                  <a:gd name="connsiteX4" fmla="*/ 529939 w 666879"/>
                  <a:gd name="connsiteY4" fmla="*/ 617532 h 617532"/>
                  <a:gd name="connsiteX5" fmla="*/ 141077 w 666879"/>
                  <a:gd name="connsiteY5" fmla="*/ 617532 h 617532"/>
                  <a:gd name="connsiteX6" fmla="*/ 36 w 666879"/>
                  <a:gd name="connsiteY6" fmla="*/ 318979 h 617532"/>
                  <a:gd name="connsiteX0" fmla="*/ 36 w 666879"/>
                  <a:gd name="connsiteY0" fmla="*/ 318979 h 617532"/>
                  <a:gd name="connsiteX1" fmla="*/ 141077 w 666879"/>
                  <a:gd name="connsiteY1" fmla="*/ 0 h 617532"/>
                  <a:gd name="connsiteX2" fmla="*/ 529939 w 666879"/>
                  <a:gd name="connsiteY2" fmla="*/ 0 h 617532"/>
                  <a:gd name="connsiteX3" fmla="*/ 666787 w 666879"/>
                  <a:gd name="connsiteY3" fmla="*/ 321361 h 617532"/>
                  <a:gd name="connsiteX4" fmla="*/ 529939 w 666879"/>
                  <a:gd name="connsiteY4" fmla="*/ 617532 h 617532"/>
                  <a:gd name="connsiteX5" fmla="*/ 141077 w 666879"/>
                  <a:gd name="connsiteY5" fmla="*/ 617532 h 617532"/>
                  <a:gd name="connsiteX6" fmla="*/ 36 w 666879"/>
                  <a:gd name="connsiteY6" fmla="*/ 318979 h 617532"/>
                  <a:gd name="connsiteX0" fmla="*/ 36 w 666879"/>
                  <a:gd name="connsiteY0" fmla="*/ 318979 h 617532"/>
                  <a:gd name="connsiteX1" fmla="*/ 141077 w 666879"/>
                  <a:gd name="connsiteY1" fmla="*/ 0 h 617532"/>
                  <a:gd name="connsiteX2" fmla="*/ 529939 w 666879"/>
                  <a:gd name="connsiteY2" fmla="*/ 0 h 617532"/>
                  <a:gd name="connsiteX3" fmla="*/ 666787 w 666879"/>
                  <a:gd name="connsiteY3" fmla="*/ 321361 h 617532"/>
                  <a:gd name="connsiteX4" fmla="*/ 529939 w 666879"/>
                  <a:gd name="connsiteY4" fmla="*/ 617532 h 617532"/>
                  <a:gd name="connsiteX5" fmla="*/ 141077 w 666879"/>
                  <a:gd name="connsiteY5" fmla="*/ 617532 h 617532"/>
                  <a:gd name="connsiteX6" fmla="*/ 36 w 666879"/>
                  <a:gd name="connsiteY6" fmla="*/ 318979 h 6175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66879" h="617532">
                    <a:moveTo>
                      <a:pt x="36" y="318979"/>
                    </a:moveTo>
                    <a:cubicBezTo>
                      <a:pt x="-1054" y="112898"/>
                      <a:pt x="21906" y="2921"/>
                      <a:pt x="141077" y="0"/>
                    </a:cubicBezTo>
                    <a:lnTo>
                      <a:pt x="529939" y="0"/>
                    </a:lnTo>
                    <a:cubicBezTo>
                      <a:pt x="638001" y="33"/>
                      <a:pt x="668817" y="99328"/>
                      <a:pt x="666787" y="321361"/>
                    </a:cubicBezTo>
                    <a:cubicBezTo>
                      <a:pt x="666787" y="543503"/>
                      <a:pt x="615152" y="616831"/>
                      <a:pt x="529939" y="617532"/>
                    </a:cubicBezTo>
                    <a:lnTo>
                      <a:pt x="141077" y="617532"/>
                    </a:lnTo>
                    <a:cubicBezTo>
                      <a:pt x="52760" y="617651"/>
                      <a:pt x="36" y="545987"/>
                      <a:pt x="36" y="318979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</a:schemeClr>
              </a:solidFill>
              <a:ln w="6350">
                <a:solidFill>
                  <a:schemeClr val="tx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34589CD5-E06F-56B5-70A5-9848E3B97DC2}"/>
                </a:ext>
              </a:extLst>
            </p:cNvPr>
            <p:cNvGrpSpPr/>
            <p:nvPr/>
          </p:nvGrpSpPr>
          <p:grpSpPr>
            <a:xfrm rot="10800000">
              <a:off x="4859390" y="1523358"/>
              <a:ext cx="1125288" cy="1455536"/>
              <a:chOff x="6423193" y="3998282"/>
              <a:chExt cx="1125288" cy="1455536"/>
            </a:xfrm>
          </p:grpSpPr>
          <p:pic>
            <p:nvPicPr>
              <p:cNvPr id="13" name="Graphic 12">
                <a:extLst>
                  <a:ext uri="{FF2B5EF4-FFF2-40B4-BE49-F238E27FC236}">
                    <a16:creationId xmlns:a16="http://schemas.microsoft.com/office/drawing/2014/main" id="{184DD53B-B943-8768-8D27-AD05D346C54D}"/>
                  </a:ext>
                </a:extLst>
              </p:cNvPr>
              <p:cNvPicPr>
                <a:picLocks/>
              </p:cNvPicPr>
              <p:nvPr/>
            </p:nvPicPr>
            <p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p:blipFill>
            <p:spPr>
              <a:xfrm>
                <a:off x="6423193" y="3998282"/>
                <a:ext cx="1125288" cy="1455536"/>
              </a:xfrm>
              <a:prstGeom prst="rect">
                <a:avLst/>
              </a:prstGeom>
            </p:spPr>
          </p:pic>
          <p:grpSp>
            <p:nvGrpSpPr>
              <p:cNvPr id="16" name="Group 15">
                <a:extLst>
                  <a:ext uri="{FF2B5EF4-FFF2-40B4-BE49-F238E27FC236}">
                    <a16:creationId xmlns:a16="http://schemas.microsoft.com/office/drawing/2014/main" id="{A19261E5-ECC9-933B-334A-CE0BBF84C783}"/>
                  </a:ext>
                </a:extLst>
              </p:cNvPr>
              <p:cNvGrpSpPr/>
              <p:nvPr/>
            </p:nvGrpSpPr>
            <p:grpSpPr>
              <a:xfrm>
                <a:off x="6730692" y="4409414"/>
                <a:ext cx="503229" cy="93093"/>
                <a:chOff x="7993356" y="1964697"/>
                <a:chExt cx="376204" cy="69595"/>
              </a:xfrm>
            </p:grpSpPr>
            <p:sp>
              <p:nvSpPr>
                <p:cNvPr id="17" name="Oval 16">
                  <a:extLst>
                    <a:ext uri="{FF2B5EF4-FFF2-40B4-BE49-F238E27FC236}">
                      <a16:creationId xmlns:a16="http://schemas.microsoft.com/office/drawing/2014/main" id="{2AA3AC1C-9098-A5C1-AAFC-3D9F12F050F2}"/>
                    </a:ext>
                  </a:extLst>
                </p:cNvPr>
                <p:cNvSpPr/>
                <p:nvPr/>
              </p:nvSpPr>
              <p:spPr>
                <a:xfrm>
                  <a:off x="7993356" y="1964697"/>
                  <a:ext cx="69595" cy="69595"/>
                </a:xfrm>
                <a:prstGeom prst="ellipse">
                  <a:avLst/>
                </a:prstGeom>
                <a:solidFill>
                  <a:srgbClr val="00B0F0"/>
                </a:solidFill>
                <a:ln w="317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" name="Oval 17">
                  <a:extLst>
                    <a:ext uri="{FF2B5EF4-FFF2-40B4-BE49-F238E27FC236}">
                      <a16:creationId xmlns:a16="http://schemas.microsoft.com/office/drawing/2014/main" id="{A76C7F81-C1BC-AB01-FBE7-B3B11DFF47D4}"/>
                    </a:ext>
                  </a:extLst>
                </p:cNvPr>
                <p:cNvSpPr/>
                <p:nvPr/>
              </p:nvSpPr>
              <p:spPr>
                <a:xfrm>
                  <a:off x="8095525" y="1964697"/>
                  <a:ext cx="69595" cy="69595"/>
                </a:xfrm>
                <a:prstGeom prst="ellipse">
                  <a:avLst/>
                </a:prstGeom>
                <a:solidFill>
                  <a:srgbClr val="00B050"/>
                </a:solidFill>
                <a:ln w="317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" name="Oval 18">
                  <a:extLst>
                    <a:ext uri="{FF2B5EF4-FFF2-40B4-BE49-F238E27FC236}">
                      <a16:creationId xmlns:a16="http://schemas.microsoft.com/office/drawing/2014/main" id="{3555F769-E59D-B996-514A-92990C1336F5}"/>
                    </a:ext>
                  </a:extLst>
                </p:cNvPr>
                <p:cNvSpPr/>
                <p:nvPr/>
              </p:nvSpPr>
              <p:spPr>
                <a:xfrm>
                  <a:off x="8197746" y="1964697"/>
                  <a:ext cx="69595" cy="69595"/>
                </a:xfrm>
                <a:prstGeom prst="ellipse">
                  <a:avLst/>
                </a:prstGeom>
                <a:solidFill>
                  <a:srgbClr val="FF0000"/>
                </a:solidFill>
                <a:ln w="317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0" name="Oval 19">
                  <a:extLst>
                    <a:ext uri="{FF2B5EF4-FFF2-40B4-BE49-F238E27FC236}">
                      <a16:creationId xmlns:a16="http://schemas.microsoft.com/office/drawing/2014/main" id="{9A8222E9-B0A6-D7E8-C5D7-F2BD78DB409A}"/>
                    </a:ext>
                  </a:extLst>
                </p:cNvPr>
                <p:cNvSpPr/>
                <p:nvPr/>
              </p:nvSpPr>
              <p:spPr>
                <a:xfrm>
                  <a:off x="8299965" y="1964697"/>
                  <a:ext cx="69595" cy="69595"/>
                </a:xfrm>
                <a:prstGeom prst="ellipse">
                  <a:avLst/>
                </a:prstGeom>
                <a:solidFill>
                  <a:srgbClr val="FFC000"/>
                </a:solidFill>
                <a:ln w="317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</p:grpSp>
      <p:sp>
        <p:nvSpPr>
          <p:cNvPr id="321" name="Rectangle 320">
            <a:extLst>
              <a:ext uri="{FF2B5EF4-FFF2-40B4-BE49-F238E27FC236}">
                <a16:creationId xmlns:a16="http://schemas.microsoft.com/office/drawing/2014/main" id="{E7D02E03-EFCB-408E-B68D-2B348D185E73}"/>
              </a:ext>
            </a:extLst>
          </p:cNvPr>
          <p:cNvSpPr/>
          <p:nvPr/>
        </p:nvSpPr>
        <p:spPr>
          <a:xfrm>
            <a:off x="6673812" y="1710670"/>
            <a:ext cx="81432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M3 / M3 Max printer </a:t>
            </a:r>
            <a:endParaRPr lang="en-US" sz="800" dirty="0"/>
          </a:p>
        </p:txBody>
      </p:sp>
      <p:sp>
        <p:nvSpPr>
          <p:cNvPr id="417" name="Rectangle 416">
            <a:extLst>
              <a:ext uri="{FF2B5EF4-FFF2-40B4-BE49-F238E27FC236}">
                <a16:creationId xmlns:a16="http://schemas.microsoft.com/office/drawing/2014/main" id="{38D6A4B6-9466-4DC0-B826-F341B3FDB16A}"/>
              </a:ext>
            </a:extLst>
          </p:cNvPr>
          <p:cNvSpPr/>
          <p:nvPr/>
        </p:nvSpPr>
        <p:spPr>
          <a:xfrm>
            <a:off x="6216708" y="3061434"/>
            <a:ext cx="74408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Portable fume </a:t>
            </a:r>
          </a:p>
          <a:p>
            <a:pPr algn="ctr"/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extractor</a:t>
            </a:r>
          </a:p>
        </p:txBody>
      </p:sp>
      <p:cxnSp>
        <p:nvCxnSpPr>
          <p:cNvPr id="471" name="Straight Connector 470">
            <a:extLst>
              <a:ext uri="{FF2B5EF4-FFF2-40B4-BE49-F238E27FC236}">
                <a16:creationId xmlns:a16="http://schemas.microsoft.com/office/drawing/2014/main" id="{559B4ACE-B492-44CA-8466-1501F46C04C3}"/>
              </a:ext>
            </a:extLst>
          </p:cNvPr>
          <p:cNvCxnSpPr>
            <a:cxnSpLocks/>
          </p:cNvCxnSpPr>
          <p:nvPr/>
        </p:nvCxnSpPr>
        <p:spPr>
          <a:xfrm flipH="1">
            <a:off x="6106045" y="2852998"/>
            <a:ext cx="500138" cy="50771"/>
          </a:xfrm>
          <a:prstGeom prst="line">
            <a:avLst/>
          </a:prstGeom>
          <a:ln w="28575">
            <a:solidFill>
              <a:srgbClr val="00B050"/>
            </a:solidFill>
            <a:prstDash val="sys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1" name="Graphic 70">
            <a:extLst>
              <a:ext uri="{FF2B5EF4-FFF2-40B4-BE49-F238E27FC236}">
                <a16:creationId xmlns:a16="http://schemas.microsoft.com/office/drawing/2014/main" id="{2C319C9D-CBC5-973C-3374-6F9ED08ED2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585553" y="5804372"/>
            <a:ext cx="822960" cy="548640"/>
          </a:xfrm>
          <a:prstGeom prst="rect">
            <a:avLst/>
          </a:prstGeom>
        </p:spPr>
      </p:pic>
      <p:grpSp>
        <p:nvGrpSpPr>
          <p:cNvPr id="72" name="Group 71">
            <a:extLst>
              <a:ext uri="{FF2B5EF4-FFF2-40B4-BE49-F238E27FC236}">
                <a16:creationId xmlns:a16="http://schemas.microsoft.com/office/drawing/2014/main" id="{1E9636FB-4351-E022-5F07-58C43D01DEB8}"/>
              </a:ext>
            </a:extLst>
          </p:cNvPr>
          <p:cNvGrpSpPr>
            <a:grpSpLocks noChangeAspect="1"/>
          </p:cNvGrpSpPr>
          <p:nvPr/>
        </p:nvGrpSpPr>
        <p:grpSpPr>
          <a:xfrm rot="10800000">
            <a:off x="4636748" y="5809133"/>
            <a:ext cx="685205" cy="547845"/>
            <a:chOff x="2415499" y="7338727"/>
            <a:chExt cx="502920" cy="402102"/>
          </a:xfrm>
        </p:grpSpPr>
        <p:pic>
          <p:nvPicPr>
            <p:cNvPr id="73" name="Graphic 72">
              <a:extLst>
                <a:ext uri="{FF2B5EF4-FFF2-40B4-BE49-F238E27FC236}">
                  <a16:creationId xmlns:a16="http://schemas.microsoft.com/office/drawing/2014/main" id="{1F0727B3-2B67-2592-4837-6FCD80B7A28B}"/>
                </a:ext>
              </a:extLst>
            </p:cNvPr>
            <p:cNvPicPr>
              <a:picLocks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2415499" y="7338727"/>
              <a:ext cx="502920" cy="402102"/>
            </a:xfrm>
            <a:prstGeom prst="rect">
              <a:avLst/>
            </a:prstGeom>
          </p:spPr>
        </p:pic>
        <p:grpSp>
          <p:nvGrpSpPr>
            <p:cNvPr id="74" name="Group 73">
              <a:extLst>
                <a:ext uri="{FF2B5EF4-FFF2-40B4-BE49-F238E27FC236}">
                  <a16:creationId xmlns:a16="http://schemas.microsoft.com/office/drawing/2014/main" id="{6E1869E9-4808-B56F-848E-69B107EBFF1F}"/>
                </a:ext>
              </a:extLst>
            </p:cNvPr>
            <p:cNvGrpSpPr/>
            <p:nvPr/>
          </p:nvGrpSpPr>
          <p:grpSpPr>
            <a:xfrm>
              <a:off x="2424302" y="7418867"/>
              <a:ext cx="485534" cy="247400"/>
              <a:chOff x="2424302" y="7418867"/>
              <a:chExt cx="485534" cy="247400"/>
            </a:xfrm>
          </p:grpSpPr>
          <p:sp>
            <p:nvSpPr>
              <p:cNvPr id="75" name="Rectangle: Top Corners Rounded 74">
                <a:extLst>
                  <a:ext uri="{FF2B5EF4-FFF2-40B4-BE49-F238E27FC236}">
                    <a16:creationId xmlns:a16="http://schemas.microsoft.com/office/drawing/2014/main" id="{115F147E-569C-8013-5E7C-268A86D56CDA}"/>
                  </a:ext>
                </a:extLst>
              </p:cNvPr>
              <p:cNvSpPr/>
              <p:nvPr/>
            </p:nvSpPr>
            <p:spPr>
              <a:xfrm rot="16200000">
                <a:off x="2501909" y="7341772"/>
                <a:ext cx="246888" cy="402102"/>
              </a:xfrm>
              <a:prstGeom prst="round2SameRect">
                <a:avLst>
                  <a:gd name="adj1" fmla="val 12809"/>
                  <a:gd name="adj2" fmla="val 0"/>
                </a:avLst>
              </a:prstGeom>
              <a:solidFill>
                <a:srgbClr val="333333"/>
              </a:solidFill>
              <a:ln w="1270" cap="flat">
                <a:solidFill>
                  <a:srgbClr val="000000"/>
                </a:solidFill>
                <a:prstDash val="solid"/>
                <a:miter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Isosceles Triangle 75">
                <a:extLst>
                  <a:ext uri="{FF2B5EF4-FFF2-40B4-BE49-F238E27FC236}">
                    <a16:creationId xmlns:a16="http://schemas.microsoft.com/office/drawing/2014/main" id="{251A3F0A-DC62-3BA0-48F2-7E791D0788C3}"/>
                  </a:ext>
                </a:extLst>
              </p:cNvPr>
              <p:cNvSpPr/>
              <p:nvPr/>
            </p:nvSpPr>
            <p:spPr>
              <a:xfrm rot="16200000">
                <a:off x="2696948" y="7415713"/>
                <a:ext cx="125500" cy="131807"/>
              </a:xfrm>
              <a:prstGeom prst="triangle">
                <a:avLst>
                  <a:gd name="adj" fmla="val 100000"/>
                </a:avLst>
              </a:prstGeom>
              <a:solidFill>
                <a:srgbClr val="333333"/>
              </a:solidFill>
              <a:ln w="1270" cap="flat">
                <a:solidFill>
                  <a:srgbClr val="000000"/>
                </a:solidFill>
                <a:prstDash val="solid"/>
                <a:miter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Isosceles Triangle 76">
                <a:extLst>
                  <a:ext uri="{FF2B5EF4-FFF2-40B4-BE49-F238E27FC236}">
                    <a16:creationId xmlns:a16="http://schemas.microsoft.com/office/drawing/2014/main" id="{AFCF30B1-B46A-10DD-4054-BED652B727F3}"/>
                  </a:ext>
                </a:extLst>
              </p:cNvPr>
              <p:cNvSpPr/>
              <p:nvPr/>
            </p:nvSpPr>
            <p:spPr>
              <a:xfrm rot="5400000" flipV="1">
                <a:off x="2730216" y="7570882"/>
                <a:ext cx="93047" cy="97723"/>
              </a:xfrm>
              <a:prstGeom prst="triangle">
                <a:avLst>
                  <a:gd name="adj" fmla="val 100000"/>
                </a:avLst>
              </a:prstGeom>
              <a:solidFill>
                <a:srgbClr val="333333"/>
              </a:solidFill>
              <a:ln w="1270" cap="flat">
                <a:solidFill>
                  <a:srgbClr val="000000"/>
                </a:solidFill>
                <a:prstDash val="solid"/>
                <a:miter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8" name="Oval 77">
                <a:extLst>
                  <a:ext uri="{FF2B5EF4-FFF2-40B4-BE49-F238E27FC236}">
                    <a16:creationId xmlns:a16="http://schemas.microsoft.com/office/drawing/2014/main" id="{758B1D43-53B1-6843-74C9-CC20CDB2C372}"/>
                  </a:ext>
                </a:extLst>
              </p:cNvPr>
              <p:cNvSpPr/>
              <p:nvPr/>
            </p:nvSpPr>
            <p:spPr>
              <a:xfrm>
                <a:off x="2830641" y="7528043"/>
                <a:ext cx="79195" cy="79194"/>
              </a:xfrm>
              <a:prstGeom prst="ellipse">
                <a:avLst/>
              </a:prstGeom>
              <a:noFill/>
              <a:ln>
                <a:solidFill>
                  <a:schemeClr val="tx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80" name="TextBox 79">
            <a:extLst>
              <a:ext uri="{FF2B5EF4-FFF2-40B4-BE49-F238E27FC236}">
                <a16:creationId xmlns:a16="http://schemas.microsoft.com/office/drawing/2014/main" id="{B32045B8-26D1-F589-88EE-BBAD7F1F494A}"/>
              </a:ext>
            </a:extLst>
          </p:cNvPr>
          <p:cNvSpPr txBox="1"/>
          <p:nvPr/>
        </p:nvSpPr>
        <p:spPr>
          <a:xfrm>
            <a:off x="4854439" y="6369300"/>
            <a:ext cx="1401845" cy="206782"/>
          </a:xfrm>
          <a:prstGeom prst="rect">
            <a:avLst/>
          </a:prstGeom>
        </p:spPr>
        <p:txBody>
          <a:bodyPr vert="horz" wrap="square" lIns="27432" tIns="27432" rIns="27432" bIns="27432" rtlCol="0" anchor="t">
            <a:noAutofit/>
          </a:bodyPr>
          <a:lstStyle/>
          <a:p>
            <a:pPr algn="ctr"/>
            <a:r>
              <a:rPr lang="en-US" sz="800" b="1" dirty="0">
                <a:latin typeface="Arial" panose="020B0604020202020204" pitchFamily="34" charset="0"/>
                <a:cs typeface="Arial" panose="020B0604020202020204" pitchFamily="34" charset="0"/>
              </a:rPr>
              <a:t>Resin Handling and </a:t>
            </a:r>
          </a:p>
          <a:p>
            <a:pPr algn="ctr"/>
            <a:r>
              <a:rPr lang="en-US" sz="800" b="1" dirty="0">
                <a:latin typeface="Arial" panose="020B0604020202020204" pitchFamily="34" charset="0"/>
                <a:cs typeface="Arial" panose="020B0604020202020204" pitchFamily="34" charset="0"/>
              </a:rPr>
              <a:t>Part Washing Station </a:t>
            </a: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7054A6E6-CB3F-1CA8-15D3-96B15026D5BE}"/>
              </a:ext>
            </a:extLst>
          </p:cNvPr>
          <p:cNvSpPr/>
          <p:nvPr/>
        </p:nvSpPr>
        <p:spPr>
          <a:xfrm>
            <a:off x="5584358" y="5622626"/>
            <a:ext cx="822960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Orbital shaker</a:t>
            </a:r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257E405F-45A9-516D-B8FC-A4A4C45A2621}"/>
              </a:ext>
            </a:extLst>
          </p:cNvPr>
          <p:cNvSpPr/>
          <p:nvPr/>
        </p:nvSpPr>
        <p:spPr>
          <a:xfrm>
            <a:off x="4647398" y="5622583"/>
            <a:ext cx="681361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Pour stand </a:t>
            </a:r>
            <a:endParaRPr lang="en-US" sz="800" dirty="0"/>
          </a:p>
        </p:txBody>
      </p:sp>
      <p:grpSp>
        <p:nvGrpSpPr>
          <p:cNvPr id="83" name="Group 82">
            <a:extLst>
              <a:ext uri="{FF2B5EF4-FFF2-40B4-BE49-F238E27FC236}">
                <a16:creationId xmlns:a16="http://schemas.microsoft.com/office/drawing/2014/main" id="{B17FDA8D-B1DD-FD95-F6FB-C7B63D178245}"/>
              </a:ext>
            </a:extLst>
          </p:cNvPr>
          <p:cNvGrpSpPr/>
          <p:nvPr/>
        </p:nvGrpSpPr>
        <p:grpSpPr>
          <a:xfrm>
            <a:off x="5858249" y="6047172"/>
            <a:ext cx="310896" cy="246888"/>
            <a:chOff x="4053261" y="2669701"/>
            <a:chExt cx="310896" cy="246888"/>
          </a:xfrm>
        </p:grpSpPr>
        <p:grpSp>
          <p:nvGrpSpPr>
            <p:cNvPr id="84" name="Group 83">
              <a:extLst>
                <a:ext uri="{FF2B5EF4-FFF2-40B4-BE49-F238E27FC236}">
                  <a16:creationId xmlns:a16="http://schemas.microsoft.com/office/drawing/2014/main" id="{1A554E4F-AB8D-9EA0-FC94-78A5D97A55E7}"/>
                </a:ext>
              </a:extLst>
            </p:cNvPr>
            <p:cNvGrpSpPr/>
            <p:nvPr/>
          </p:nvGrpSpPr>
          <p:grpSpPr>
            <a:xfrm rot="10800000">
              <a:off x="4053261" y="2669701"/>
              <a:ext cx="310896" cy="246888"/>
              <a:chOff x="2967380" y="5025918"/>
              <a:chExt cx="310896" cy="246888"/>
            </a:xfrm>
          </p:grpSpPr>
          <p:grpSp>
            <p:nvGrpSpPr>
              <p:cNvPr id="86" name="Group 85">
                <a:extLst>
                  <a:ext uri="{FF2B5EF4-FFF2-40B4-BE49-F238E27FC236}">
                    <a16:creationId xmlns:a16="http://schemas.microsoft.com/office/drawing/2014/main" id="{899E52A9-8AA6-686F-E8DB-08E4BC9D4401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2967380" y="5025918"/>
                <a:ext cx="310896" cy="246888"/>
                <a:chOff x="5085375" y="1910025"/>
                <a:chExt cx="327206" cy="265373"/>
              </a:xfrm>
            </p:grpSpPr>
            <p:sp>
              <p:nvSpPr>
                <p:cNvPr id="88" name="Rectangle 87">
                  <a:extLst>
                    <a:ext uri="{FF2B5EF4-FFF2-40B4-BE49-F238E27FC236}">
                      <a16:creationId xmlns:a16="http://schemas.microsoft.com/office/drawing/2014/main" id="{3DEA16C3-FF7F-3A8B-7CD8-E4CAFEE7AB83}"/>
                    </a:ext>
                  </a:extLst>
                </p:cNvPr>
                <p:cNvSpPr/>
                <p:nvPr/>
              </p:nvSpPr>
              <p:spPr>
                <a:xfrm>
                  <a:off x="5105400" y="2129679"/>
                  <a:ext cx="283369" cy="45719"/>
                </a:xfrm>
                <a:prstGeom prst="rect">
                  <a:avLst/>
                </a:prstGeom>
                <a:solidFill>
                  <a:schemeClr val="bg2">
                    <a:lumMod val="95000"/>
                  </a:schemeClr>
                </a:solidFill>
                <a:ln w="3175">
                  <a:solidFill>
                    <a:srgbClr val="0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0" name="Rectangle: Rounded Corners 240">
                  <a:extLst>
                    <a:ext uri="{FF2B5EF4-FFF2-40B4-BE49-F238E27FC236}">
                      <a16:creationId xmlns:a16="http://schemas.microsoft.com/office/drawing/2014/main" id="{6C3CBD27-C37E-8A95-F964-70C1773822BE}"/>
                    </a:ext>
                  </a:extLst>
                </p:cNvPr>
                <p:cNvSpPr/>
                <p:nvPr/>
              </p:nvSpPr>
              <p:spPr>
                <a:xfrm>
                  <a:off x="5085375" y="1910025"/>
                  <a:ext cx="327206" cy="225956"/>
                </a:xfrm>
                <a:prstGeom prst="roundRect">
                  <a:avLst>
                    <a:gd name="adj" fmla="val 4021"/>
                  </a:avLst>
                </a:prstGeom>
                <a:solidFill>
                  <a:schemeClr val="bg2">
                    <a:lumMod val="95000"/>
                  </a:schemeClr>
                </a:solidFill>
                <a:ln w="3175">
                  <a:solidFill>
                    <a:srgbClr val="0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1" name="Oval 90">
                  <a:extLst>
                    <a:ext uri="{FF2B5EF4-FFF2-40B4-BE49-F238E27FC236}">
                      <a16:creationId xmlns:a16="http://schemas.microsoft.com/office/drawing/2014/main" id="{0AD9678E-AF0A-89E8-8450-DA8B619FFA5B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295877" y="2144045"/>
                  <a:ext cx="36576" cy="21946"/>
                </a:xfrm>
                <a:prstGeom prst="ellipse">
                  <a:avLst/>
                </a:prstGeom>
                <a:solidFill>
                  <a:schemeClr val="tx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2" name="Oval 91">
                  <a:extLst>
                    <a:ext uri="{FF2B5EF4-FFF2-40B4-BE49-F238E27FC236}">
                      <a16:creationId xmlns:a16="http://schemas.microsoft.com/office/drawing/2014/main" id="{A1B2487F-25D5-DC0F-DEAB-B2E5D5E4D4A2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226345" y="2144045"/>
                  <a:ext cx="48006" cy="28804"/>
                </a:xfrm>
                <a:prstGeom prst="ellipse">
                  <a:avLst/>
                </a:prstGeom>
                <a:solidFill>
                  <a:schemeClr val="accent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87" name="Oval 86">
                <a:extLst>
                  <a:ext uri="{FF2B5EF4-FFF2-40B4-BE49-F238E27FC236}">
                    <a16:creationId xmlns:a16="http://schemas.microsoft.com/office/drawing/2014/main" id="{EEC4F5C2-6E21-D23B-1020-D1D7F5C2EB19}"/>
                  </a:ext>
                </a:extLst>
              </p:cNvPr>
              <p:cNvSpPr/>
              <p:nvPr/>
            </p:nvSpPr>
            <p:spPr>
              <a:xfrm>
                <a:off x="3137283" y="5091497"/>
                <a:ext cx="80683" cy="80683"/>
              </a:xfrm>
              <a:prstGeom prst="ellipse">
                <a:avLst/>
              </a:prstGeom>
              <a:solidFill>
                <a:srgbClr val="00B0F0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85" name="Oval 84">
              <a:extLst>
                <a:ext uri="{FF2B5EF4-FFF2-40B4-BE49-F238E27FC236}">
                  <a16:creationId xmlns:a16="http://schemas.microsoft.com/office/drawing/2014/main" id="{1CCC39FE-4F81-260E-A1F0-2EE742306321}"/>
                </a:ext>
              </a:extLst>
            </p:cNvPr>
            <p:cNvSpPr/>
            <p:nvPr/>
          </p:nvSpPr>
          <p:spPr>
            <a:xfrm rot="10800000">
              <a:off x="4232528" y="2769251"/>
              <a:ext cx="80683" cy="80683"/>
            </a:xfrm>
            <a:prstGeom prst="ellipse">
              <a:avLst/>
            </a:prstGeom>
            <a:solidFill>
              <a:srgbClr val="00B050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7E824FC3-FEE6-7807-1AD1-D3947947B87E}"/>
              </a:ext>
            </a:extLst>
          </p:cNvPr>
          <p:cNvGrpSpPr/>
          <p:nvPr/>
        </p:nvGrpSpPr>
        <p:grpSpPr>
          <a:xfrm>
            <a:off x="7414664" y="4898122"/>
            <a:ext cx="1125288" cy="1455536"/>
            <a:chOff x="4859390" y="1523358"/>
            <a:chExt cx="1125288" cy="1455536"/>
          </a:xfrm>
        </p:grpSpPr>
        <p:grpSp>
          <p:nvGrpSpPr>
            <p:cNvPr id="94" name="Group 93">
              <a:extLst>
                <a:ext uri="{FF2B5EF4-FFF2-40B4-BE49-F238E27FC236}">
                  <a16:creationId xmlns:a16="http://schemas.microsoft.com/office/drawing/2014/main" id="{B859D181-2A45-8093-59EF-74F2655BFA07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5086779" y="1976045"/>
              <a:ext cx="666433" cy="660431"/>
              <a:chOff x="8354481" y="1533416"/>
              <a:chExt cx="1328021" cy="1316061"/>
            </a:xfrm>
          </p:grpSpPr>
          <p:sp>
            <p:nvSpPr>
              <p:cNvPr id="102" name="Rectangle 101">
                <a:extLst>
                  <a:ext uri="{FF2B5EF4-FFF2-40B4-BE49-F238E27FC236}">
                    <a16:creationId xmlns:a16="http://schemas.microsoft.com/office/drawing/2014/main" id="{BB5F1A90-821E-DF27-A9A0-9BA274B6DD1D}"/>
                  </a:ext>
                </a:extLst>
              </p:cNvPr>
              <p:cNvSpPr/>
              <p:nvPr/>
            </p:nvSpPr>
            <p:spPr>
              <a:xfrm>
                <a:off x="8502979" y="1551945"/>
                <a:ext cx="152400" cy="73536"/>
              </a:xfrm>
              <a:prstGeom prst="rect">
                <a:avLst/>
              </a:prstGeom>
              <a:solidFill>
                <a:schemeClr val="tx1">
                  <a:lumMod val="50000"/>
                </a:schemeClr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3" name="Rectangle 102">
                <a:extLst>
                  <a:ext uri="{FF2B5EF4-FFF2-40B4-BE49-F238E27FC236}">
                    <a16:creationId xmlns:a16="http://schemas.microsoft.com/office/drawing/2014/main" id="{F25BBEF5-207A-5930-8F11-96DC135D2287}"/>
                  </a:ext>
                </a:extLst>
              </p:cNvPr>
              <p:cNvSpPr/>
              <p:nvPr/>
            </p:nvSpPr>
            <p:spPr>
              <a:xfrm>
                <a:off x="8354481" y="1533416"/>
                <a:ext cx="341575" cy="46345"/>
              </a:xfrm>
              <a:prstGeom prst="rect">
                <a:avLst/>
              </a:prstGeom>
              <a:solidFill>
                <a:schemeClr val="tx1">
                  <a:lumMod val="75000"/>
                </a:schemeClr>
              </a:solidFill>
              <a:ln w="6350">
                <a:solidFill>
                  <a:schemeClr val="tx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>
                <a:extLst>
                  <a:ext uri="{FF2B5EF4-FFF2-40B4-BE49-F238E27FC236}">
                    <a16:creationId xmlns:a16="http://schemas.microsoft.com/office/drawing/2014/main" id="{A92BD6FD-CB54-1AEC-0417-5420D850A6E5}"/>
                  </a:ext>
                </a:extLst>
              </p:cNvPr>
              <p:cNvSpPr/>
              <p:nvPr/>
            </p:nvSpPr>
            <p:spPr>
              <a:xfrm>
                <a:off x="8944449" y="2775941"/>
                <a:ext cx="163367" cy="73536"/>
              </a:xfrm>
              <a:prstGeom prst="rect">
                <a:avLst/>
              </a:prstGeom>
              <a:solidFill>
                <a:schemeClr val="tx1">
                  <a:lumMod val="50000"/>
                </a:schemeClr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7" name="Rectangle: Rounded Corners 501">
                <a:extLst>
                  <a:ext uri="{FF2B5EF4-FFF2-40B4-BE49-F238E27FC236}">
                    <a16:creationId xmlns:a16="http://schemas.microsoft.com/office/drawing/2014/main" id="{51819CCA-CB2B-246B-089B-B134FB9775F0}"/>
                  </a:ext>
                </a:extLst>
              </p:cNvPr>
              <p:cNvSpPr/>
              <p:nvPr/>
            </p:nvSpPr>
            <p:spPr>
              <a:xfrm>
                <a:off x="8362039" y="1594140"/>
                <a:ext cx="1320463" cy="1208768"/>
              </a:xfrm>
              <a:custGeom>
                <a:avLst/>
                <a:gdLst>
                  <a:gd name="connsiteX0" fmla="*/ 0 w 667542"/>
                  <a:gd name="connsiteY0" fmla="*/ 139340 h 617532"/>
                  <a:gd name="connsiteX1" fmla="*/ 139340 w 667542"/>
                  <a:gd name="connsiteY1" fmla="*/ 0 h 617532"/>
                  <a:gd name="connsiteX2" fmla="*/ 528202 w 667542"/>
                  <a:gd name="connsiteY2" fmla="*/ 0 h 617532"/>
                  <a:gd name="connsiteX3" fmla="*/ 667542 w 667542"/>
                  <a:gd name="connsiteY3" fmla="*/ 139340 h 617532"/>
                  <a:gd name="connsiteX4" fmla="*/ 667542 w 667542"/>
                  <a:gd name="connsiteY4" fmla="*/ 478192 h 617532"/>
                  <a:gd name="connsiteX5" fmla="*/ 528202 w 667542"/>
                  <a:gd name="connsiteY5" fmla="*/ 617532 h 617532"/>
                  <a:gd name="connsiteX6" fmla="*/ 139340 w 667542"/>
                  <a:gd name="connsiteY6" fmla="*/ 617532 h 617532"/>
                  <a:gd name="connsiteX7" fmla="*/ 0 w 667542"/>
                  <a:gd name="connsiteY7" fmla="*/ 478192 h 617532"/>
                  <a:gd name="connsiteX8" fmla="*/ 0 w 667542"/>
                  <a:gd name="connsiteY8" fmla="*/ 139340 h 617532"/>
                  <a:gd name="connsiteX0" fmla="*/ 1701 w 669243"/>
                  <a:gd name="connsiteY0" fmla="*/ 139340 h 617532"/>
                  <a:gd name="connsiteX1" fmla="*/ 141041 w 669243"/>
                  <a:gd name="connsiteY1" fmla="*/ 0 h 617532"/>
                  <a:gd name="connsiteX2" fmla="*/ 529903 w 669243"/>
                  <a:gd name="connsiteY2" fmla="*/ 0 h 617532"/>
                  <a:gd name="connsiteX3" fmla="*/ 669243 w 669243"/>
                  <a:gd name="connsiteY3" fmla="*/ 139340 h 617532"/>
                  <a:gd name="connsiteX4" fmla="*/ 669243 w 669243"/>
                  <a:gd name="connsiteY4" fmla="*/ 478192 h 617532"/>
                  <a:gd name="connsiteX5" fmla="*/ 529903 w 669243"/>
                  <a:gd name="connsiteY5" fmla="*/ 617532 h 617532"/>
                  <a:gd name="connsiteX6" fmla="*/ 141041 w 669243"/>
                  <a:gd name="connsiteY6" fmla="*/ 617532 h 617532"/>
                  <a:gd name="connsiteX7" fmla="*/ 1701 w 669243"/>
                  <a:gd name="connsiteY7" fmla="*/ 478192 h 617532"/>
                  <a:gd name="connsiteX8" fmla="*/ 0 w 669243"/>
                  <a:gd name="connsiteY8" fmla="*/ 318979 h 617532"/>
                  <a:gd name="connsiteX9" fmla="*/ 1701 w 669243"/>
                  <a:gd name="connsiteY9" fmla="*/ 139340 h 617532"/>
                  <a:gd name="connsiteX0" fmla="*/ 1701 w 669243"/>
                  <a:gd name="connsiteY0" fmla="*/ 139340 h 617532"/>
                  <a:gd name="connsiteX1" fmla="*/ 141041 w 669243"/>
                  <a:gd name="connsiteY1" fmla="*/ 0 h 617532"/>
                  <a:gd name="connsiteX2" fmla="*/ 529903 w 669243"/>
                  <a:gd name="connsiteY2" fmla="*/ 0 h 617532"/>
                  <a:gd name="connsiteX3" fmla="*/ 669243 w 669243"/>
                  <a:gd name="connsiteY3" fmla="*/ 139340 h 617532"/>
                  <a:gd name="connsiteX4" fmla="*/ 666751 w 669243"/>
                  <a:gd name="connsiteY4" fmla="*/ 321361 h 617532"/>
                  <a:gd name="connsiteX5" fmla="*/ 669243 w 669243"/>
                  <a:gd name="connsiteY5" fmla="*/ 478192 h 617532"/>
                  <a:gd name="connsiteX6" fmla="*/ 529903 w 669243"/>
                  <a:gd name="connsiteY6" fmla="*/ 617532 h 617532"/>
                  <a:gd name="connsiteX7" fmla="*/ 141041 w 669243"/>
                  <a:gd name="connsiteY7" fmla="*/ 617532 h 617532"/>
                  <a:gd name="connsiteX8" fmla="*/ 1701 w 669243"/>
                  <a:gd name="connsiteY8" fmla="*/ 478192 h 617532"/>
                  <a:gd name="connsiteX9" fmla="*/ 0 w 669243"/>
                  <a:gd name="connsiteY9" fmla="*/ 318979 h 617532"/>
                  <a:gd name="connsiteX10" fmla="*/ 1701 w 669243"/>
                  <a:gd name="connsiteY10" fmla="*/ 139340 h 617532"/>
                  <a:gd name="connsiteX0" fmla="*/ 0 w 669243"/>
                  <a:gd name="connsiteY0" fmla="*/ 318979 h 617532"/>
                  <a:gd name="connsiteX1" fmla="*/ 141041 w 669243"/>
                  <a:gd name="connsiteY1" fmla="*/ 0 h 617532"/>
                  <a:gd name="connsiteX2" fmla="*/ 529903 w 669243"/>
                  <a:gd name="connsiteY2" fmla="*/ 0 h 617532"/>
                  <a:gd name="connsiteX3" fmla="*/ 669243 w 669243"/>
                  <a:gd name="connsiteY3" fmla="*/ 139340 h 617532"/>
                  <a:gd name="connsiteX4" fmla="*/ 666751 w 669243"/>
                  <a:gd name="connsiteY4" fmla="*/ 321361 h 617532"/>
                  <a:gd name="connsiteX5" fmla="*/ 669243 w 669243"/>
                  <a:gd name="connsiteY5" fmla="*/ 478192 h 617532"/>
                  <a:gd name="connsiteX6" fmla="*/ 529903 w 669243"/>
                  <a:gd name="connsiteY6" fmla="*/ 617532 h 617532"/>
                  <a:gd name="connsiteX7" fmla="*/ 141041 w 669243"/>
                  <a:gd name="connsiteY7" fmla="*/ 617532 h 617532"/>
                  <a:gd name="connsiteX8" fmla="*/ 1701 w 669243"/>
                  <a:gd name="connsiteY8" fmla="*/ 478192 h 617532"/>
                  <a:gd name="connsiteX9" fmla="*/ 0 w 669243"/>
                  <a:gd name="connsiteY9" fmla="*/ 318979 h 617532"/>
                  <a:gd name="connsiteX0" fmla="*/ 0 w 669243"/>
                  <a:gd name="connsiteY0" fmla="*/ 318979 h 617532"/>
                  <a:gd name="connsiteX1" fmla="*/ 141041 w 669243"/>
                  <a:gd name="connsiteY1" fmla="*/ 0 h 617532"/>
                  <a:gd name="connsiteX2" fmla="*/ 529903 w 669243"/>
                  <a:gd name="connsiteY2" fmla="*/ 0 h 617532"/>
                  <a:gd name="connsiteX3" fmla="*/ 666751 w 669243"/>
                  <a:gd name="connsiteY3" fmla="*/ 321361 h 617532"/>
                  <a:gd name="connsiteX4" fmla="*/ 669243 w 669243"/>
                  <a:gd name="connsiteY4" fmla="*/ 478192 h 617532"/>
                  <a:gd name="connsiteX5" fmla="*/ 529903 w 669243"/>
                  <a:gd name="connsiteY5" fmla="*/ 617532 h 617532"/>
                  <a:gd name="connsiteX6" fmla="*/ 141041 w 669243"/>
                  <a:gd name="connsiteY6" fmla="*/ 617532 h 617532"/>
                  <a:gd name="connsiteX7" fmla="*/ 1701 w 669243"/>
                  <a:gd name="connsiteY7" fmla="*/ 478192 h 617532"/>
                  <a:gd name="connsiteX8" fmla="*/ 0 w 669243"/>
                  <a:gd name="connsiteY8" fmla="*/ 318979 h 617532"/>
                  <a:gd name="connsiteX0" fmla="*/ 0 w 669243"/>
                  <a:gd name="connsiteY0" fmla="*/ 318979 h 617532"/>
                  <a:gd name="connsiteX1" fmla="*/ 141041 w 669243"/>
                  <a:gd name="connsiteY1" fmla="*/ 0 h 617532"/>
                  <a:gd name="connsiteX2" fmla="*/ 529903 w 669243"/>
                  <a:gd name="connsiteY2" fmla="*/ 0 h 617532"/>
                  <a:gd name="connsiteX3" fmla="*/ 666751 w 669243"/>
                  <a:gd name="connsiteY3" fmla="*/ 321361 h 617532"/>
                  <a:gd name="connsiteX4" fmla="*/ 669243 w 669243"/>
                  <a:gd name="connsiteY4" fmla="*/ 478192 h 617532"/>
                  <a:gd name="connsiteX5" fmla="*/ 529903 w 669243"/>
                  <a:gd name="connsiteY5" fmla="*/ 617532 h 617532"/>
                  <a:gd name="connsiteX6" fmla="*/ 141041 w 669243"/>
                  <a:gd name="connsiteY6" fmla="*/ 617532 h 617532"/>
                  <a:gd name="connsiteX7" fmla="*/ 1701 w 669243"/>
                  <a:gd name="connsiteY7" fmla="*/ 478192 h 617532"/>
                  <a:gd name="connsiteX8" fmla="*/ 0 w 669243"/>
                  <a:gd name="connsiteY8" fmla="*/ 318979 h 617532"/>
                  <a:gd name="connsiteX0" fmla="*/ 0 w 669243"/>
                  <a:gd name="connsiteY0" fmla="*/ 318979 h 617532"/>
                  <a:gd name="connsiteX1" fmla="*/ 141041 w 669243"/>
                  <a:gd name="connsiteY1" fmla="*/ 0 h 617532"/>
                  <a:gd name="connsiteX2" fmla="*/ 529903 w 669243"/>
                  <a:gd name="connsiteY2" fmla="*/ 0 h 617532"/>
                  <a:gd name="connsiteX3" fmla="*/ 666751 w 669243"/>
                  <a:gd name="connsiteY3" fmla="*/ 321361 h 617532"/>
                  <a:gd name="connsiteX4" fmla="*/ 669243 w 669243"/>
                  <a:gd name="connsiteY4" fmla="*/ 478192 h 617532"/>
                  <a:gd name="connsiteX5" fmla="*/ 529903 w 669243"/>
                  <a:gd name="connsiteY5" fmla="*/ 617532 h 617532"/>
                  <a:gd name="connsiteX6" fmla="*/ 141041 w 669243"/>
                  <a:gd name="connsiteY6" fmla="*/ 617532 h 617532"/>
                  <a:gd name="connsiteX7" fmla="*/ 1701 w 669243"/>
                  <a:gd name="connsiteY7" fmla="*/ 478192 h 617532"/>
                  <a:gd name="connsiteX8" fmla="*/ 0 w 669243"/>
                  <a:gd name="connsiteY8" fmla="*/ 318979 h 617532"/>
                  <a:gd name="connsiteX0" fmla="*/ 0 w 669243"/>
                  <a:gd name="connsiteY0" fmla="*/ 318979 h 617532"/>
                  <a:gd name="connsiteX1" fmla="*/ 141041 w 669243"/>
                  <a:gd name="connsiteY1" fmla="*/ 0 h 617532"/>
                  <a:gd name="connsiteX2" fmla="*/ 529903 w 669243"/>
                  <a:gd name="connsiteY2" fmla="*/ 0 h 617532"/>
                  <a:gd name="connsiteX3" fmla="*/ 666751 w 669243"/>
                  <a:gd name="connsiteY3" fmla="*/ 321361 h 617532"/>
                  <a:gd name="connsiteX4" fmla="*/ 669243 w 669243"/>
                  <a:gd name="connsiteY4" fmla="*/ 478192 h 617532"/>
                  <a:gd name="connsiteX5" fmla="*/ 529903 w 669243"/>
                  <a:gd name="connsiteY5" fmla="*/ 617532 h 617532"/>
                  <a:gd name="connsiteX6" fmla="*/ 141041 w 669243"/>
                  <a:gd name="connsiteY6" fmla="*/ 617532 h 617532"/>
                  <a:gd name="connsiteX7" fmla="*/ 1701 w 669243"/>
                  <a:gd name="connsiteY7" fmla="*/ 478192 h 617532"/>
                  <a:gd name="connsiteX8" fmla="*/ 0 w 669243"/>
                  <a:gd name="connsiteY8" fmla="*/ 318979 h 617532"/>
                  <a:gd name="connsiteX0" fmla="*/ 36 w 669279"/>
                  <a:gd name="connsiteY0" fmla="*/ 318979 h 617532"/>
                  <a:gd name="connsiteX1" fmla="*/ 141077 w 669279"/>
                  <a:gd name="connsiteY1" fmla="*/ 0 h 617532"/>
                  <a:gd name="connsiteX2" fmla="*/ 529939 w 669279"/>
                  <a:gd name="connsiteY2" fmla="*/ 0 h 617532"/>
                  <a:gd name="connsiteX3" fmla="*/ 666787 w 669279"/>
                  <a:gd name="connsiteY3" fmla="*/ 321361 h 617532"/>
                  <a:gd name="connsiteX4" fmla="*/ 669279 w 669279"/>
                  <a:gd name="connsiteY4" fmla="*/ 478192 h 617532"/>
                  <a:gd name="connsiteX5" fmla="*/ 529939 w 669279"/>
                  <a:gd name="connsiteY5" fmla="*/ 617532 h 617532"/>
                  <a:gd name="connsiteX6" fmla="*/ 141077 w 669279"/>
                  <a:gd name="connsiteY6" fmla="*/ 617532 h 617532"/>
                  <a:gd name="connsiteX7" fmla="*/ 1737 w 669279"/>
                  <a:gd name="connsiteY7" fmla="*/ 478192 h 617532"/>
                  <a:gd name="connsiteX8" fmla="*/ 36 w 669279"/>
                  <a:gd name="connsiteY8" fmla="*/ 318979 h 617532"/>
                  <a:gd name="connsiteX0" fmla="*/ 36 w 669279"/>
                  <a:gd name="connsiteY0" fmla="*/ 318979 h 617532"/>
                  <a:gd name="connsiteX1" fmla="*/ 141077 w 669279"/>
                  <a:gd name="connsiteY1" fmla="*/ 0 h 617532"/>
                  <a:gd name="connsiteX2" fmla="*/ 529939 w 669279"/>
                  <a:gd name="connsiteY2" fmla="*/ 0 h 617532"/>
                  <a:gd name="connsiteX3" fmla="*/ 666787 w 669279"/>
                  <a:gd name="connsiteY3" fmla="*/ 321361 h 617532"/>
                  <a:gd name="connsiteX4" fmla="*/ 669279 w 669279"/>
                  <a:gd name="connsiteY4" fmla="*/ 478192 h 617532"/>
                  <a:gd name="connsiteX5" fmla="*/ 529939 w 669279"/>
                  <a:gd name="connsiteY5" fmla="*/ 617532 h 617532"/>
                  <a:gd name="connsiteX6" fmla="*/ 141077 w 669279"/>
                  <a:gd name="connsiteY6" fmla="*/ 617532 h 617532"/>
                  <a:gd name="connsiteX7" fmla="*/ 1737 w 669279"/>
                  <a:gd name="connsiteY7" fmla="*/ 478192 h 617532"/>
                  <a:gd name="connsiteX8" fmla="*/ 36 w 669279"/>
                  <a:gd name="connsiteY8" fmla="*/ 318979 h 617532"/>
                  <a:gd name="connsiteX0" fmla="*/ 36 w 669279"/>
                  <a:gd name="connsiteY0" fmla="*/ 318979 h 617532"/>
                  <a:gd name="connsiteX1" fmla="*/ 141077 w 669279"/>
                  <a:gd name="connsiteY1" fmla="*/ 0 h 617532"/>
                  <a:gd name="connsiteX2" fmla="*/ 529939 w 669279"/>
                  <a:gd name="connsiteY2" fmla="*/ 0 h 617532"/>
                  <a:gd name="connsiteX3" fmla="*/ 666787 w 669279"/>
                  <a:gd name="connsiteY3" fmla="*/ 321361 h 617532"/>
                  <a:gd name="connsiteX4" fmla="*/ 669279 w 669279"/>
                  <a:gd name="connsiteY4" fmla="*/ 478192 h 617532"/>
                  <a:gd name="connsiteX5" fmla="*/ 529939 w 669279"/>
                  <a:gd name="connsiteY5" fmla="*/ 617532 h 617532"/>
                  <a:gd name="connsiteX6" fmla="*/ 141077 w 669279"/>
                  <a:gd name="connsiteY6" fmla="*/ 617532 h 617532"/>
                  <a:gd name="connsiteX7" fmla="*/ 1737 w 669279"/>
                  <a:gd name="connsiteY7" fmla="*/ 478192 h 617532"/>
                  <a:gd name="connsiteX8" fmla="*/ 36 w 669279"/>
                  <a:gd name="connsiteY8" fmla="*/ 318979 h 617532"/>
                  <a:gd name="connsiteX0" fmla="*/ 36 w 669279"/>
                  <a:gd name="connsiteY0" fmla="*/ 318979 h 617532"/>
                  <a:gd name="connsiteX1" fmla="*/ 141077 w 669279"/>
                  <a:gd name="connsiteY1" fmla="*/ 0 h 617532"/>
                  <a:gd name="connsiteX2" fmla="*/ 529939 w 669279"/>
                  <a:gd name="connsiteY2" fmla="*/ 0 h 617532"/>
                  <a:gd name="connsiteX3" fmla="*/ 666787 w 669279"/>
                  <a:gd name="connsiteY3" fmla="*/ 321361 h 617532"/>
                  <a:gd name="connsiteX4" fmla="*/ 669279 w 669279"/>
                  <a:gd name="connsiteY4" fmla="*/ 478192 h 617532"/>
                  <a:gd name="connsiteX5" fmla="*/ 529939 w 669279"/>
                  <a:gd name="connsiteY5" fmla="*/ 617532 h 617532"/>
                  <a:gd name="connsiteX6" fmla="*/ 141077 w 669279"/>
                  <a:gd name="connsiteY6" fmla="*/ 617532 h 617532"/>
                  <a:gd name="connsiteX7" fmla="*/ 1737 w 669279"/>
                  <a:gd name="connsiteY7" fmla="*/ 478192 h 617532"/>
                  <a:gd name="connsiteX8" fmla="*/ 36 w 669279"/>
                  <a:gd name="connsiteY8" fmla="*/ 318979 h 617532"/>
                  <a:gd name="connsiteX0" fmla="*/ 36 w 669279"/>
                  <a:gd name="connsiteY0" fmla="*/ 318979 h 617532"/>
                  <a:gd name="connsiteX1" fmla="*/ 141077 w 669279"/>
                  <a:gd name="connsiteY1" fmla="*/ 0 h 617532"/>
                  <a:gd name="connsiteX2" fmla="*/ 529939 w 669279"/>
                  <a:gd name="connsiteY2" fmla="*/ 0 h 617532"/>
                  <a:gd name="connsiteX3" fmla="*/ 666787 w 669279"/>
                  <a:gd name="connsiteY3" fmla="*/ 321361 h 617532"/>
                  <a:gd name="connsiteX4" fmla="*/ 669279 w 669279"/>
                  <a:gd name="connsiteY4" fmla="*/ 478192 h 617532"/>
                  <a:gd name="connsiteX5" fmla="*/ 529939 w 669279"/>
                  <a:gd name="connsiteY5" fmla="*/ 617532 h 617532"/>
                  <a:gd name="connsiteX6" fmla="*/ 141077 w 669279"/>
                  <a:gd name="connsiteY6" fmla="*/ 617532 h 617532"/>
                  <a:gd name="connsiteX7" fmla="*/ 1737 w 669279"/>
                  <a:gd name="connsiteY7" fmla="*/ 478192 h 617532"/>
                  <a:gd name="connsiteX8" fmla="*/ 36 w 669279"/>
                  <a:gd name="connsiteY8" fmla="*/ 318979 h 617532"/>
                  <a:gd name="connsiteX0" fmla="*/ 36 w 669279"/>
                  <a:gd name="connsiteY0" fmla="*/ 318979 h 617532"/>
                  <a:gd name="connsiteX1" fmla="*/ 141077 w 669279"/>
                  <a:gd name="connsiteY1" fmla="*/ 0 h 617532"/>
                  <a:gd name="connsiteX2" fmla="*/ 529939 w 669279"/>
                  <a:gd name="connsiteY2" fmla="*/ 0 h 617532"/>
                  <a:gd name="connsiteX3" fmla="*/ 666787 w 669279"/>
                  <a:gd name="connsiteY3" fmla="*/ 321361 h 617532"/>
                  <a:gd name="connsiteX4" fmla="*/ 669279 w 669279"/>
                  <a:gd name="connsiteY4" fmla="*/ 478192 h 617532"/>
                  <a:gd name="connsiteX5" fmla="*/ 529939 w 669279"/>
                  <a:gd name="connsiteY5" fmla="*/ 617532 h 617532"/>
                  <a:gd name="connsiteX6" fmla="*/ 141077 w 669279"/>
                  <a:gd name="connsiteY6" fmla="*/ 617532 h 617532"/>
                  <a:gd name="connsiteX7" fmla="*/ 36 w 669279"/>
                  <a:gd name="connsiteY7" fmla="*/ 318979 h 617532"/>
                  <a:gd name="connsiteX0" fmla="*/ 36 w 666879"/>
                  <a:gd name="connsiteY0" fmla="*/ 318979 h 617532"/>
                  <a:gd name="connsiteX1" fmla="*/ 141077 w 666879"/>
                  <a:gd name="connsiteY1" fmla="*/ 0 h 617532"/>
                  <a:gd name="connsiteX2" fmla="*/ 529939 w 666879"/>
                  <a:gd name="connsiteY2" fmla="*/ 0 h 617532"/>
                  <a:gd name="connsiteX3" fmla="*/ 666787 w 666879"/>
                  <a:gd name="connsiteY3" fmla="*/ 321361 h 617532"/>
                  <a:gd name="connsiteX4" fmla="*/ 529939 w 666879"/>
                  <a:gd name="connsiteY4" fmla="*/ 617532 h 617532"/>
                  <a:gd name="connsiteX5" fmla="*/ 141077 w 666879"/>
                  <a:gd name="connsiteY5" fmla="*/ 617532 h 617532"/>
                  <a:gd name="connsiteX6" fmla="*/ 36 w 666879"/>
                  <a:gd name="connsiteY6" fmla="*/ 318979 h 617532"/>
                  <a:gd name="connsiteX0" fmla="*/ 36 w 666879"/>
                  <a:gd name="connsiteY0" fmla="*/ 318979 h 617532"/>
                  <a:gd name="connsiteX1" fmla="*/ 141077 w 666879"/>
                  <a:gd name="connsiteY1" fmla="*/ 0 h 617532"/>
                  <a:gd name="connsiteX2" fmla="*/ 529939 w 666879"/>
                  <a:gd name="connsiteY2" fmla="*/ 0 h 617532"/>
                  <a:gd name="connsiteX3" fmla="*/ 666787 w 666879"/>
                  <a:gd name="connsiteY3" fmla="*/ 321361 h 617532"/>
                  <a:gd name="connsiteX4" fmla="*/ 529939 w 666879"/>
                  <a:gd name="connsiteY4" fmla="*/ 617532 h 617532"/>
                  <a:gd name="connsiteX5" fmla="*/ 141077 w 666879"/>
                  <a:gd name="connsiteY5" fmla="*/ 617532 h 617532"/>
                  <a:gd name="connsiteX6" fmla="*/ 36 w 666879"/>
                  <a:gd name="connsiteY6" fmla="*/ 318979 h 617532"/>
                  <a:gd name="connsiteX0" fmla="*/ 36 w 666879"/>
                  <a:gd name="connsiteY0" fmla="*/ 318979 h 617532"/>
                  <a:gd name="connsiteX1" fmla="*/ 141077 w 666879"/>
                  <a:gd name="connsiteY1" fmla="*/ 0 h 617532"/>
                  <a:gd name="connsiteX2" fmla="*/ 529939 w 666879"/>
                  <a:gd name="connsiteY2" fmla="*/ 0 h 617532"/>
                  <a:gd name="connsiteX3" fmla="*/ 666787 w 666879"/>
                  <a:gd name="connsiteY3" fmla="*/ 321361 h 617532"/>
                  <a:gd name="connsiteX4" fmla="*/ 529939 w 666879"/>
                  <a:gd name="connsiteY4" fmla="*/ 617532 h 617532"/>
                  <a:gd name="connsiteX5" fmla="*/ 141077 w 666879"/>
                  <a:gd name="connsiteY5" fmla="*/ 617532 h 617532"/>
                  <a:gd name="connsiteX6" fmla="*/ 36 w 666879"/>
                  <a:gd name="connsiteY6" fmla="*/ 318979 h 617532"/>
                  <a:gd name="connsiteX0" fmla="*/ 36 w 666879"/>
                  <a:gd name="connsiteY0" fmla="*/ 318979 h 617532"/>
                  <a:gd name="connsiteX1" fmla="*/ 141077 w 666879"/>
                  <a:gd name="connsiteY1" fmla="*/ 0 h 617532"/>
                  <a:gd name="connsiteX2" fmla="*/ 529939 w 666879"/>
                  <a:gd name="connsiteY2" fmla="*/ 0 h 617532"/>
                  <a:gd name="connsiteX3" fmla="*/ 666787 w 666879"/>
                  <a:gd name="connsiteY3" fmla="*/ 321361 h 617532"/>
                  <a:gd name="connsiteX4" fmla="*/ 529939 w 666879"/>
                  <a:gd name="connsiteY4" fmla="*/ 617532 h 617532"/>
                  <a:gd name="connsiteX5" fmla="*/ 141077 w 666879"/>
                  <a:gd name="connsiteY5" fmla="*/ 617532 h 617532"/>
                  <a:gd name="connsiteX6" fmla="*/ 36 w 666879"/>
                  <a:gd name="connsiteY6" fmla="*/ 318979 h 617532"/>
                  <a:gd name="connsiteX0" fmla="*/ 36 w 666879"/>
                  <a:gd name="connsiteY0" fmla="*/ 318979 h 617532"/>
                  <a:gd name="connsiteX1" fmla="*/ 141077 w 666879"/>
                  <a:gd name="connsiteY1" fmla="*/ 0 h 617532"/>
                  <a:gd name="connsiteX2" fmla="*/ 529939 w 666879"/>
                  <a:gd name="connsiteY2" fmla="*/ 0 h 617532"/>
                  <a:gd name="connsiteX3" fmla="*/ 666787 w 666879"/>
                  <a:gd name="connsiteY3" fmla="*/ 321361 h 617532"/>
                  <a:gd name="connsiteX4" fmla="*/ 529939 w 666879"/>
                  <a:gd name="connsiteY4" fmla="*/ 617532 h 617532"/>
                  <a:gd name="connsiteX5" fmla="*/ 141077 w 666879"/>
                  <a:gd name="connsiteY5" fmla="*/ 617532 h 617532"/>
                  <a:gd name="connsiteX6" fmla="*/ 36 w 666879"/>
                  <a:gd name="connsiteY6" fmla="*/ 318979 h 6175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66879" h="617532">
                    <a:moveTo>
                      <a:pt x="36" y="318979"/>
                    </a:moveTo>
                    <a:cubicBezTo>
                      <a:pt x="-1054" y="112898"/>
                      <a:pt x="21906" y="2921"/>
                      <a:pt x="141077" y="0"/>
                    </a:cubicBezTo>
                    <a:lnTo>
                      <a:pt x="529939" y="0"/>
                    </a:lnTo>
                    <a:cubicBezTo>
                      <a:pt x="638001" y="33"/>
                      <a:pt x="668817" y="99328"/>
                      <a:pt x="666787" y="321361"/>
                    </a:cubicBezTo>
                    <a:cubicBezTo>
                      <a:pt x="666787" y="543503"/>
                      <a:pt x="615152" y="616831"/>
                      <a:pt x="529939" y="617532"/>
                    </a:cubicBezTo>
                    <a:lnTo>
                      <a:pt x="141077" y="617532"/>
                    </a:lnTo>
                    <a:cubicBezTo>
                      <a:pt x="52760" y="617651"/>
                      <a:pt x="36" y="545987"/>
                      <a:pt x="36" y="318979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</a:schemeClr>
              </a:solidFill>
              <a:ln w="6350">
                <a:solidFill>
                  <a:schemeClr val="tx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95" name="Group 94">
              <a:extLst>
                <a:ext uri="{FF2B5EF4-FFF2-40B4-BE49-F238E27FC236}">
                  <a16:creationId xmlns:a16="http://schemas.microsoft.com/office/drawing/2014/main" id="{33D208A0-958F-D682-1F6C-BC0130D27FC8}"/>
                </a:ext>
              </a:extLst>
            </p:cNvPr>
            <p:cNvGrpSpPr/>
            <p:nvPr/>
          </p:nvGrpSpPr>
          <p:grpSpPr>
            <a:xfrm rot="10800000">
              <a:off x="4859390" y="1523358"/>
              <a:ext cx="1125288" cy="1455536"/>
              <a:chOff x="6423193" y="3998282"/>
              <a:chExt cx="1125288" cy="1455536"/>
            </a:xfrm>
          </p:grpSpPr>
          <p:pic>
            <p:nvPicPr>
              <p:cNvPr id="96" name="Graphic 95">
                <a:extLst>
                  <a:ext uri="{FF2B5EF4-FFF2-40B4-BE49-F238E27FC236}">
                    <a16:creationId xmlns:a16="http://schemas.microsoft.com/office/drawing/2014/main" id="{BA3FFEC3-C5DC-37CD-4B18-97A3B64291A2}"/>
                  </a:ext>
                </a:extLst>
              </p:cNvPr>
              <p:cNvPicPr>
                <a:picLocks/>
              </p:cNvPicPr>
              <p:nvPr/>
            </p:nvPicPr>
            <p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p:blipFill>
            <p:spPr>
              <a:xfrm>
                <a:off x="6423193" y="3998282"/>
                <a:ext cx="1125288" cy="1455536"/>
              </a:xfrm>
              <a:prstGeom prst="rect">
                <a:avLst/>
              </a:prstGeom>
            </p:spPr>
          </p:pic>
          <p:grpSp>
            <p:nvGrpSpPr>
              <p:cNvPr id="97" name="Group 96">
                <a:extLst>
                  <a:ext uri="{FF2B5EF4-FFF2-40B4-BE49-F238E27FC236}">
                    <a16:creationId xmlns:a16="http://schemas.microsoft.com/office/drawing/2014/main" id="{89D2D8C5-EF69-93D6-C37D-B01263FA6EFE}"/>
                  </a:ext>
                </a:extLst>
              </p:cNvPr>
              <p:cNvGrpSpPr/>
              <p:nvPr/>
            </p:nvGrpSpPr>
            <p:grpSpPr>
              <a:xfrm>
                <a:off x="6730692" y="4409414"/>
                <a:ext cx="503229" cy="93093"/>
                <a:chOff x="7993356" y="1964697"/>
                <a:chExt cx="376204" cy="69595"/>
              </a:xfrm>
            </p:grpSpPr>
            <p:sp>
              <p:nvSpPr>
                <p:cNvPr id="98" name="Oval 97">
                  <a:extLst>
                    <a:ext uri="{FF2B5EF4-FFF2-40B4-BE49-F238E27FC236}">
                      <a16:creationId xmlns:a16="http://schemas.microsoft.com/office/drawing/2014/main" id="{83D121E3-4DB9-901D-0BFE-0BA21D22212A}"/>
                    </a:ext>
                  </a:extLst>
                </p:cNvPr>
                <p:cNvSpPr/>
                <p:nvPr/>
              </p:nvSpPr>
              <p:spPr>
                <a:xfrm>
                  <a:off x="7993356" y="1964697"/>
                  <a:ext cx="69595" cy="69595"/>
                </a:xfrm>
                <a:prstGeom prst="ellipse">
                  <a:avLst/>
                </a:prstGeom>
                <a:solidFill>
                  <a:srgbClr val="00B0F0"/>
                </a:solidFill>
                <a:ln w="317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9" name="Oval 98">
                  <a:extLst>
                    <a:ext uri="{FF2B5EF4-FFF2-40B4-BE49-F238E27FC236}">
                      <a16:creationId xmlns:a16="http://schemas.microsoft.com/office/drawing/2014/main" id="{0FA6BF0E-2EF9-89B1-57B3-A0D3C5A39E1E}"/>
                    </a:ext>
                  </a:extLst>
                </p:cNvPr>
                <p:cNvSpPr/>
                <p:nvPr/>
              </p:nvSpPr>
              <p:spPr>
                <a:xfrm>
                  <a:off x="8095525" y="1964697"/>
                  <a:ext cx="69595" cy="69595"/>
                </a:xfrm>
                <a:prstGeom prst="ellipse">
                  <a:avLst/>
                </a:prstGeom>
                <a:solidFill>
                  <a:srgbClr val="00B050"/>
                </a:solidFill>
                <a:ln w="317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0" name="Oval 99">
                  <a:extLst>
                    <a:ext uri="{FF2B5EF4-FFF2-40B4-BE49-F238E27FC236}">
                      <a16:creationId xmlns:a16="http://schemas.microsoft.com/office/drawing/2014/main" id="{82627808-60DB-C82F-D19D-70600C421218}"/>
                    </a:ext>
                  </a:extLst>
                </p:cNvPr>
                <p:cNvSpPr/>
                <p:nvPr/>
              </p:nvSpPr>
              <p:spPr>
                <a:xfrm>
                  <a:off x="8197746" y="1964697"/>
                  <a:ext cx="69595" cy="69595"/>
                </a:xfrm>
                <a:prstGeom prst="ellipse">
                  <a:avLst/>
                </a:prstGeom>
                <a:solidFill>
                  <a:srgbClr val="FF0000"/>
                </a:solidFill>
                <a:ln w="317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1" name="Oval 100">
                  <a:extLst>
                    <a:ext uri="{FF2B5EF4-FFF2-40B4-BE49-F238E27FC236}">
                      <a16:creationId xmlns:a16="http://schemas.microsoft.com/office/drawing/2014/main" id="{7C8986D2-7436-3BE0-D22F-63F4038E4563}"/>
                    </a:ext>
                  </a:extLst>
                </p:cNvPr>
                <p:cNvSpPr/>
                <p:nvPr/>
              </p:nvSpPr>
              <p:spPr>
                <a:xfrm>
                  <a:off x="8299965" y="1964697"/>
                  <a:ext cx="69595" cy="69595"/>
                </a:xfrm>
                <a:prstGeom prst="ellipse">
                  <a:avLst/>
                </a:prstGeom>
                <a:solidFill>
                  <a:srgbClr val="FFC000"/>
                </a:solidFill>
                <a:ln w="317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</p:grp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48C3E03B-37A8-3438-4CFE-8D6E0675E85E}"/>
              </a:ext>
            </a:extLst>
          </p:cNvPr>
          <p:cNvGrpSpPr/>
          <p:nvPr/>
        </p:nvGrpSpPr>
        <p:grpSpPr>
          <a:xfrm>
            <a:off x="6516033" y="4898122"/>
            <a:ext cx="1125288" cy="1455536"/>
            <a:chOff x="4859390" y="1523358"/>
            <a:chExt cx="1125288" cy="1455536"/>
          </a:xfrm>
        </p:grpSpPr>
        <p:grpSp>
          <p:nvGrpSpPr>
            <p:cNvPr id="109" name="Group 108">
              <a:extLst>
                <a:ext uri="{FF2B5EF4-FFF2-40B4-BE49-F238E27FC236}">
                  <a16:creationId xmlns:a16="http://schemas.microsoft.com/office/drawing/2014/main" id="{F310DA6E-1A5D-B781-8746-2466D04CC0F4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5086779" y="1976045"/>
              <a:ext cx="666433" cy="660431"/>
              <a:chOff x="8354481" y="1533416"/>
              <a:chExt cx="1328021" cy="1316061"/>
            </a:xfrm>
          </p:grpSpPr>
          <p:sp>
            <p:nvSpPr>
              <p:cNvPr id="117" name="Rectangle 116">
                <a:extLst>
                  <a:ext uri="{FF2B5EF4-FFF2-40B4-BE49-F238E27FC236}">
                    <a16:creationId xmlns:a16="http://schemas.microsoft.com/office/drawing/2014/main" id="{5BEB6687-7FD9-B8E1-9B9D-33D12537E545}"/>
                  </a:ext>
                </a:extLst>
              </p:cNvPr>
              <p:cNvSpPr/>
              <p:nvPr/>
            </p:nvSpPr>
            <p:spPr>
              <a:xfrm>
                <a:off x="8502979" y="1551945"/>
                <a:ext cx="152400" cy="73536"/>
              </a:xfrm>
              <a:prstGeom prst="rect">
                <a:avLst/>
              </a:prstGeom>
              <a:solidFill>
                <a:schemeClr val="tx1">
                  <a:lumMod val="50000"/>
                </a:schemeClr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8" name="Rectangle 117">
                <a:extLst>
                  <a:ext uri="{FF2B5EF4-FFF2-40B4-BE49-F238E27FC236}">
                    <a16:creationId xmlns:a16="http://schemas.microsoft.com/office/drawing/2014/main" id="{DAC1F663-A6CA-1043-0EA3-884DDB567954}"/>
                  </a:ext>
                </a:extLst>
              </p:cNvPr>
              <p:cNvSpPr/>
              <p:nvPr/>
            </p:nvSpPr>
            <p:spPr>
              <a:xfrm>
                <a:off x="8354481" y="1533416"/>
                <a:ext cx="341575" cy="46345"/>
              </a:xfrm>
              <a:prstGeom prst="rect">
                <a:avLst/>
              </a:prstGeom>
              <a:solidFill>
                <a:schemeClr val="tx1">
                  <a:lumMod val="75000"/>
                </a:schemeClr>
              </a:solidFill>
              <a:ln w="6350">
                <a:solidFill>
                  <a:schemeClr val="tx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9" name="Rectangle 118">
                <a:extLst>
                  <a:ext uri="{FF2B5EF4-FFF2-40B4-BE49-F238E27FC236}">
                    <a16:creationId xmlns:a16="http://schemas.microsoft.com/office/drawing/2014/main" id="{91912B54-1D2C-F134-BA09-B6712A81A9EB}"/>
                  </a:ext>
                </a:extLst>
              </p:cNvPr>
              <p:cNvSpPr/>
              <p:nvPr/>
            </p:nvSpPr>
            <p:spPr>
              <a:xfrm>
                <a:off x="8944449" y="2775941"/>
                <a:ext cx="163367" cy="73536"/>
              </a:xfrm>
              <a:prstGeom prst="rect">
                <a:avLst/>
              </a:prstGeom>
              <a:solidFill>
                <a:schemeClr val="tx1">
                  <a:lumMod val="50000"/>
                </a:schemeClr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0" name="Rectangle: Rounded Corners 501">
                <a:extLst>
                  <a:ext uri="{FF2B5EF4-FFF2-40B4-BE49-F238E27FC236}">
                    <a16:creationId xmlns:a16="http://schemas.microsoft.com/office/drawing/2014/main" id="{87E656A6-04D0-A7FF-1061-C8013E70E5C8}"/>
                  </a:ext>
                </a:extLst>
              </p:cNvPr>
              <p:cNvSpPr/>
              <p:nvPr/>
            </p:nvSpPr>
            <p:spPr>
              <a:xfrm>
                <a:off x="8362039" y="1594140"/>
                <a:ext cx="1320463" cy="1208768"/>
              </a:xfrm>
              <a:custGeom>
                <a:avLst/>
                <a:gdLst>
                  <a:gd name="connsiteX0" fmla="*/ 0 w 667542"/>
                  <a:gd name="connsiteY0" fmla="*/ 139340 h 617532"/>
                  <a:gd name="connsiteX1" fmla="*/ 139340 w 667542"/>
                  <a:gd name="connsiteY1" fmla="*/ 0 h 617532"/>
                  <a:gd name="connsiteX2" fmla="*/ 528202 w 667542"/>
                  <a:gd name="connsiteY2" fmla="*/ 0 h 617532"/>
                  <a:gd name="connsiteX3" fmla="*/ 667542 w 667542"/>
                  <a:gd name="connsiteY3" fmla="*/ 139340 h 617532"/>
                  <a:gd name="connsiteX4" fmla="*/ 667542 w 667542"/>
                  <a:gd name="connsiteY4" fmla="*/ 478192 h 617532"/>
                  <a:gd name="connsiteX5" fmla="*/ 528202 w 667542"/>
                  <a:gd name="connsiteY5" fmla="*/ 617532 h 617532"/>
                  <a:gd name="connsiteX6" fmla="*/ 139340 w 667542"/>
                  <a:gd name="connsiteY6" fmla="*/ 617532 h 617532"/>
                  <a:gd name="connsiteX7" fmla="*/ 0 w 667542"/>
                  <a:gd name="connsiteY7" fmla="*/ 478192 h 617532"/>
                  <a:gd name="connsiteX8" fmla="*/ 0 w 667542"/>
                  <a:gd name="connsiteY8" fmla="*/ 139340 h 617532"/>
                  <a:gd name="connsiteX0" fmla="*/ 1701 w 669243"/>
                  <a:gd name="connsiteY0" fmla="*/ 139340 h 617532"/>
                  <a:gd name="connsiteX1" fmla="*/ 141041 w 669243"/>
                  <a:gd name="connsiteY1" fmla="*/ 0 h 617532"/>
                  <a:gd name="connsiteX2" fmla="*/ 529903 w 669243"/>
                  <a:gd name="connsiteY2" fmla="*/ 0 h 617532"/>
                  <a:gd name="connsiteX3" fmla="*/ 669243 w 669243"/>
                  <a:gd name="connsiteY3" fmla="*/ 139340 h 617532"/>
                  <a:gd name="connsiteX4" fmla="*/ 669243 w 669243"/>
                  <a:gd name="connsiteY4" fmla="*/ 478192 h 617532"/>
                  <a:gd name="connsiteX5" fmla="*/ 529903 w 669243"/>
                  <a:gd name="connsiteY5" fmla="*/ 617532 h 617532"/>
                  <a:gd name="connsiteX6" fmla="*/ 141041 w 669243"/>
                  <a:gd name="connsiteY6" fmla="*/ 617532 h 617532"/>
                  <a:gd name="connsiteX7" fmla="*/ 1701 w 669243"/>
                  <a:gd name="connsiteY7" fmla="*/ 478192 h 617532"/>
                  <a:gd name="connsiteX8" fmla="*/ 0 w 669243"/>
                  <a:gd name="connsiteY8" fmla="*/ 318979 h 617532"/>
                  <a:gd name="connsiteX9" fmla="*/ 1701 w 669243"/>
                  <a:gd name="connsiteY9" fmla="*/ 139340 h 617532"/>
                  <a:gd name="connsiteX0" fmla="*/ 1701 w 669243"/>
                  <a:gd name="connsiteY0" fmla="*/ 139340 h 617532"/>
                  <a:gd name="connsiteX1" fmla="*/ 141041 w 669243"/>
                  <a:gd name="connsiteY1" fmla="*/ 0 h 617532"/>
                  <a:gd name="connsiteX2" fmla="*/ 529903 w 669243"/>
                  <a:gd name="connsiteY2" fmla="*/ 0 h 617532"/>
                  <a:gd name="connsiteX3" fmla="*/ 669243 w 669243"/>
                  <a:gd name="connsiteY3" fmla="*/ 139340 h 617532"/>
                  <a:gd name="connsiteX4" fmla="*/ 666751 w 669243"/>
                  <a:gd name="connsiteY4" fmla="*/ 321361 h 617532"/>
                  <a:gd name="connsiteX5" fmla="*/ 669243 w 669243"/>
                  <a:gd name="connsiteY5" fmla="*/ 478192 h 617532"/>
                  <a:gd name="connsiteX6" fmla="*/ 529903 w 669243"/>
                  <a:gd name="connsiteY6" fmla="*/ 617532 h 617532"/>
                  <a:gd name="connsiteX7" fmla="*/ 141041 w 669243"/>
                  <a:gd name="connsiteY7" fmla="*/ 617532 h 617532"/>
                  <a:gd name="connsiteX8" fmla="*/ 1701 w 669243"/>
                  <a:gd name="connsiteY8" fmla="*/ 478192 h 617532"/>
                  <a:gd name="connsiteX9" fmla="*/ 0 w 669243"/>
                  <a:gd name="connsiteY9" fmla="*/ 318979 h 617532"/>
                  <a:gd name="connsiteX10" fmla="*/ 1701 w 669243"/>
                  <a:gd name="connsiteY10" fmla="*/ 139340 h 617532"/>
                  <a:gd name="connsiteX0" fmla="*/ 0 w 669243"/>
                  <a:gd name="connsiteY0" fmla="*/ 318979 h 617532"/>
                  <a:gd name="connsiteX1" fmla="*/ 141041 w 669243"/>
                  <a:gd name="connsiteY1" fmla="*/ 0 h 617532"/>
                  <a:gd name="connsiteX2" fmla="*/ 529903 w 669243"/>
                  <a:gd name="connsiteY2" fmla="*/ 0 h 617532"/>
                  <a:gd name="connsiteX3" fmla="*/ 669243 w 669243"/>
                  <a:gd name="connsiteY3" fmla="*/ 139340 h 617532"/>
                  <a:gd name="connsiteX4" fmla="*/ 666751 w 669243"/>
                  <a:gd name="connsiteY4" fmla="*/ 321361 h 617532"/>
                  <a:gd name="connsiteX5" fmla="*/ 669243 w 669243"/>
                  <a:gd name="connsiteY5" fmla="*/ 478192 h 617532"/>
                  <a:gd name="connsiteX6" fmla="*/ 529903 w 669243"/>
                  <a:gd name="connsiteY6" fmla="*/ 617532 h 617532"/>
                  <a:gd name="connsiteX7" fmla="*/ 141041 w 669243"/>
                  <a:gd name="connsiteY7" fmla="*/ 617532 h 617532"/>
                  <a:gd name="connsiteX8" fmla="*/ 1701 w 669243"/>
                  <a:gd name="connsiteY8" fmla="*/ 478192 h 617532"/>
                  <a:gd name="connsiteX9" fmla="*/ 0 w 669243"/>
                  <a:gd name="connsiteY9" fmla="*/ 318979 h 617532"/>
                  <a:gd name="connsiteX0" fmla="*/ 0 w 669243"/>
                  <a:gd name="connsiteY0" fmla="*/ 318979 h 617532"/>
                  <a:gd name="connsiteX1" fmla="*/ 141041 w 669243"/>
                  <a:gd name="connsiteY1" fmla="*/ 0 h 617532"/>
                  <a:gd name="connsiteX2" fmla="*/ 529903 w 669243"/>
                  <a:gd name="connsiteY2" fmla="*/ 0 h 617532"/>
                  <a:gd name="connsiteX3" fmla="*/ 666751 w 669243"/>
                  <a:gd name="connsiteY3" fmla="*/ 321361 h 617532"/>
                  <a:gd name="connsiteX4" fmla="*/ 669243 w 669243"/>
                  <a:gd name="connsiteY4" fmla="*/ 478192 h 617532"/>
                  <a:gd name="connsiteX5" fmla="*/ 529903 w 669243"/>
                  <a:gd name="connsiteY5" fmla="*/ 617532 h 617532"/>
                  <a:gd name="connsiteX6" fmla="*/ 141041 w 669243"/>
                  <a:gd name="connsiteY6" fmla="*/ 617532 h 617532"/>
                  <a:gd name="connsiteX7" fmla="*/ 1701 w 669243"/>
                  <a:gd name="connsiteY7" fmla="*/ 478192 h 617532"/>
                  <a:gd name="connsiteX8" fmla="*/ 0 w 669243"/>
                  <a:gd name="connsiteY8" fmla="*/ 318979 h 617532"/>
                  <a:gd name="connsiteX0" fmla="*/ 0 w 669243"/>
                  <a:gd name="connsiteY0" fmla="*/ 318979 h 617532"/>
                  <a:gd name="connsiteX1" fmla="*/ 141041 w 669243"/>
                  <a:gd name="connsiteY1" fmla="*/ 0 h 617532"/>
                  <a:gd name="connsiteX2" fmla="*/ 529903 w 669243"/>
                  <a:gd name="connsiteY2" fmla="*/ 0 h 617532"/>
                  <a:gd name="connsiteX3" fmla="*/ 666751 w 669243"/>
                  <a:gd name="connsiteY3" fmla="*/ 321361 h 617532"/>
                  <a:gd name="connsiteX4" fmla="*/ 669243 w 669243"/>
                  <a:gd name="connsiteY4" fmla="*/ 478192 h 617532"/>
                  <a:gd name="connsiteX5" fmla="*/ 529903 w 669243"/>
                  <a:gd name="connsiteY5" fmla="*/ 617532 h 617532"/>
                  <a:gd name="connsiteX6" fmla="*/ 141041 w 669243"/>
                  <a:gd name="connsiteY6" fmla="*/ 617532 h 617532"/>
                  <a:gd name="connsiteX7" fmla="*/ 1701 w 669243"/>
                  <a:gd name="connsiteY7" fmla="*/ 478192 h 617532"/>
                  <a:gd name="connsiteX8" fmla="*/ 0 w 669243"/>
                  <a:gd name="connsiteY8" fmla="*/ 318979 h 617532"/>
                  <a:gd name="connsiteX0" fmla="*/ 0 w 669243"/>
                  <a:gd name="connsiteY0" fmla="*/ 318979 h 617532"/>
                  <a:gd name="connsiteX1" fmla="*/ 141041 w 669243"/>
                  <a:gd name="connsiteY1" fmla="*/ 0 h 617532"/>
                  <a:gd name="connsiteX2" fmla="*/ 529903 w 669243"/>
                  <a:gd name="connsiteY2" fmla="*/ 0 h 617532"/>
                  <a:gd name="connsiteX3" fmla="*/ 666751 w 669243"/>
                  <a:gd name="connsiteY3" fmla="*/ 321361 h 617532"/>
                  <a:gd name="connsiteX4" fmla="*/ 669243 w 669243"/>
                  <a:gd name="connsiteY4" fmla="*/ 478192 h 617532"/>
                  <a:gd name="connsiteX5" fmla="*/ 529903 w 669243"/>
                  <a:gd name="connsiteY5" fmla="*/ 617532 h 617532"/>
                  <a:gd name="connsiteX6" fmla="*/ 141041 w 669243"/>
                  <a:gd name="connsiteY6" fmla="*/ 617532 h 617532"/>
                  <a:gd name="connsiteX7" fmla="*/ 1701 w 669243"/>
                  <a:gd name="connsiteY7" fmla="*/ 478192 h 617532"/>
                  <a:gd name="connsiteX8" fmla="*/ 0 w 669243"/>
                  <a:gd name="connsiteY8" fmla="*/ 318979 h 617532"/>
                  <a:gd name="connsiteX0" fmla="*/ 0 w 669243"/>
                  <a:gd name="connsiteY0" fmla="*/ 318979 h 617532"/>
                  <a:gd name="connsiteX1" fmla="*/ 141041 w 669243"/>
                  <a:gd name="connsiteY1" fmla="*/ 0 h 617532"/>
                  <a:gd name="connsiteX2" fmla="*/ 529903 w 669243"/>
                  <a:gd name="connsiteY2" fmla="*/ 0 h 617532"/>
                  <a:gd name="connsiteX3" fmla="*/ 666751 w 669243"/>
                  <a:gd name="connsiteY3" fmla="*/ 321361 h 617532"/>
                  <a:gd name="connsiteX4" fmla="*/ 669243 w 669243"/>
                  <a:gd name="connsiteY4" fmla="*/ 478192 h 617532"/>
                  <a:gd name="connsiteX5" fmla="*/ 529903 w 669243"/>
                  <a:gd name="connsiteY5" fmla="*/ 617532 h 617532"/>
                  <a:gd name="connsiteX6" fmla="*/ 141041 w 669243"/>
                  <a:gd name="connsiteY6" fmla="*/ 617532 h 617532"/>
                  <a:gd name="connsiteX7" fmla="*/ 1701 w 669243"/>
                  <a:gd name="connsiteY7" fmla="*/ 478192 h 617532"/>
                  <a:gd name="connsiteX8" fmla="*/ 0 w 669243"/>
                  <a:gd name="connsiteY8" fmla="*/ 318979 h 617532"/>
                  <a:gd name="connsiteX0" fmla="*/ 36 w 669279"/>
                  <a:gd name="connsiteY0" fmla="*/ 318979 h 617532"/>
                  <a:gd name="connsiteX1" fmla="*/ 141077 w 669279"/>
                  <a:gd name="connsiteY1" fmla="*/ 0 h 617532"/>
                  <a:gd name="connsiteX2" fmla="*/ 529939 w 669279"/>
                  <a:gd name="connsiteY2" fmla="*/ 0 h 617532"/>
                  <a:gd name="connsiteX3" fmla="*/ 666787 w 669279"/>
                  <a:gd name="connsiteY3" fmla="*/ 321361 h 617532"/>
                  <a:gd name="connsiteX4" fmla="*/ 669279 w 669279"/>
                  <a:gd name="connsiteY4" fmla="*/ 478192 h 617532"/>
                  <a:gd name="connsiteX5" fmla="*/ 529939 w 669279"/>
                  <a:gd name="connsiteY5" fmla="*/ 617532 h 617532"/>
                  <a:gd name="connsiteX6" fmla="*/ 141077 w 669279"/>
                  <a:gd name="connsiteY6" fmla="*/ 617532 h 617532"/>
                  <a:gd name="connsiteX7" fmla="*/ 1737 w 669279"/>
                  <a:gd name="connsiteY7" fmla="*/ 478192 h 617532"/>
                  <a:gd name="connsiteX8" fmla="*/ 36 w 669279"/>
                  <a:gd name="connsiteY8" fmla="*/ 318979 h 617532"/>
                  <a:gd name="connsiteX0" fmla="*/ 36 w 669279"/>
                  <a:gd name="connsiteY0" fmla="*/ 318979 h 617532"/>
                  <a:gd name="connsiteX1" fmla="*/ 141077 w 669279"/>
                  <a:gd name="connsiteY1" fmla="*/ 0 h 617532"/>
                  <a:gd name="connsiteX2" fmla="*/ 529939 w 669279"/>
                  <a:gd name="connsiteY2" fmla="*/ 0 h 617532"/>
                  <a:gd name="connsiteX3" fmla="*/ 666787 w 669279"/>
                  <a:gd name="connsiteY3" fmla="*/ 321361 h 617532"/>
                  <a:gd name="connsiteX4" fmla="*/ 669279 w 669279"/>
                  <a:gd name="connsiteY4" fmla="*/ 478192 h 617532"/>
                  <a:gd name="connsiteX5" fmla="*/ 529939 w 669279"/>
                  <a:gd name="connsiteY5" fmla="*/ 617532 h 617532"/>
                  <a:gd name="connsiteX6" fmla="*/ 141077 w 669279"/>
                  <a:gd name="connsiteY6" fmla="*/ 617532 h 617532"/>
                  <a:gd name="connsiteX7" fmla="*/ 1737 w 669279"/>
                  <a:gd name="connsiteY7" fmla="*/ 478192 h 617532"/>
                  <a:gd name="connsiteX8" fmla="*/ 36 w 669279"/>
                  <a:gd name="connsiteY8" fmla="*/ 318979 h 617532"/>
                  <a:gd name="connsiteX0" fmla="*/ 36 w 669279"/>
                  <a:gd name="connsiteY0" fmla="*/ 318979 h 617532"/>
                  <a:gd name="connsiteX1" fmla="*/ 141077 w 669279"/>
                  <a:gd name="connsiteY1" fmla="*/ 0 h 617532"/>
                  <a:gd name="connsiteX2" fmla="*/ 529939 w 669279"/>
                  <a:gd name="connsiteY2" fmla="*/ 0 h 617532"/>
                  <a:gd name="connsiteX3" fmla="*/ 666787 w 669279"/>
                  <a:gd name="connsiteY3" fmla="*/ 321361 h 617532"/>
                  <a:gd name="connsiteX4" fmla="*/ 669279 w 669279"/>
                  <a:gd name="connsiteY4" fmla="*/ 478192 h 617532"/>
                  <a:gd name="connsiteX5" fmla="*/ 529939 w 669279"/>
                  <a:gd name="connsiteY5" fmla="*/ 617532 h 617532"/>
                  <a:gd name="connsiteX6" fmla="*/ 141077 w 669279"/>
                  <a:gd name="connsiteY6" fmla="*/ 617532 h 617532"/>
                  <a:gd name="connsiteX7" fmla="*/ 1737 w 669279"/>
                  <a:gd name="connsiteY7" fmla="*/ 478192 h 617532"/>
                  <a:gd name="connsiteX8" fmla="*/ 36 w 669279"/>
                  <a:gd name="connsiteY8" fmla="*/ 318979 h 617532"/>
                  <a:gd name="connsiteX0" fmla="*/ 36 w 669279"/>
                  <a:gd name="connsiteY0" fmla="*/ 318979 h 617532"/>
                  <a:gd name="connsiteX1" fmla="*/ 141077 w 669279"/>
                  <a:gd name="connsiteY1" fmla="*/ 0 h 617532"/>
                  <a:gd name="connsiteX2" fmla="*/ 529939 w 669279"/>
                  <a:gd name="connsiteY2" fmla="*/ 0 h 617532"/>
                  <a:gd name="connsiteX3" fmla="*/ 666787 w 669279"/>
                  <a:gd name="connsiteY3" fmla="*/ 321361 h 617532"/>
                  <a:gd name="connsiteX4" fmla="*/ 669279 w 669279"/>
                  <a:gd name="connsiteY4" fmla="*/ 478192 h 617532"/>
                  <a:gd name="connsiteX5" fmla="*/ 529939 w 669279"/>
                  <a:gd name="connsiteY5" fmla="*/ 617532 h 617532"/>
                  <a:gd name="connsiteX6" fmla="*/ 141077 w 669279"/>
                  <a:gd name="connsiteY6" fmla="*/ 617532 h 617532"/>
                  <a:gd name="connsiteX7" fmla="*/ 1737 w 669279"/>
                  <a:gd name="connsiteY7" fmla="*/ 478192 h 617532"/>
                  <a:gd name="connsiteX8" fmla="*/ 36 w 669279"/>
                  <a:gd name="connsiteY8" fmla="*/ 318979 h 617532"/>
                  <a:gd name="connsiteX0" fmla="*/ 36 w 669279"/>
                  <a:gd name="connsiteY0" fmla="*/ 318979 h 617532"/>
                  <a:gd name="connsiteX1" fmla="*/ 141077 w 669279"/>
                  <a:gd name="connsiteY1" fmla="*/ 0 h 617532"/>
                  <a:gd name="connsiteX2" fmla="*/ 529939 w 669279"/>
                  <a:gd name="connsiteY2" fmla="*/ 0 h 617532"/>
                  <a:gd name="connsiteX3" fmla="*/ 666787 w 669279"/>
                  <a:gd name="connsiteY3" fmla="*/ 321361 h 617532"/>
                  <a:gd name="connsiteX4" fmla="*/ 669279 w 669279"/>
                  <a:gd name="connsiteY4" fmla="*/ 478192 h 617532"/>
                  <a:gd name="connsiteX5" fmla="*/ 529939 w 669279"/>
                  <a:gd name="connsiteY5" fmla="*/ 617532 h 617532"/>
                  <a:gd name="connsiteX6" fmla="*/ 141077 w 669279"/>
                  <a:gd name="connsiteY6" fmla="*/ 617532 h 617532"/>
                  <a:gd name="connsiteX7" fmla="*/ 1737 w 669279"/>
                  <a:gd name="connsiteY7" fmla="*/ 478192 h 617532"/>
                  <a:gd name="connsiteX8" fmla="*/ 36 w 669279"/>
                  <a:gd name="connsiteY8" fmla="*/ 318979 h 617532"/>
                  <a:gd name="connsiteX0" fmla="*/ 36 w 669279"/>
                  <a:gd name="connsiteY0" fmla="*/ 318979 h 617532"/>
                  <a:gd name="connsiteX1" fmla="*/ 141077 w 669279"/>
                  <a:gd name="connsiteY1" fmla="*/ 0 h 617532"/>
                  <a:gd name="connsiteX2" fmla="*/ 529939 w 669279"/>
                  <a:gd name="connsiteY2" fmla="*/ 0 h 617532"/>
                  <a:gd name="connsiteX3" fmla="*/ 666787 w 669279"/>
                  <a:gd name="connsiteY3" fmla="*/ 321361 h 617532"/>
                  <a:gd name="connsiteX4" fmla="*/ 669279 w 669279"/>
                  <a:gd name="connsiteY4" fmla="*/ 478192 h 617532"/>
                  <a:gd name="connsiteX5" fmla="*/ 529939 w 669279"/>
                  <a:gd name="connsiteY5" fmla="*/ 617532 h 617532"/>
                  <a:gd name="connsiteX6" fmla="*/ 141077 w 669279"/>
                  <a:gd name="connsiteY6" fmla="*/ 617532 h 617532"/>
                  <a:gd name="connsiteX7" fmla="*/ 36 w 669279"/>
                  <a:gd name="connsiteY7" fmla="*/ 318979 h 617532"/>
                  <a:gd name="connsiteX0" fmla="*/ 36 w 666879"/>
                  <a:gd name="connsiteY0" fmla="*/ 318979 h 617532"/>
                  <a:gd name="connsiteX1" fmla="*/ 141077 w 666879"/>
                  <a:gd name="connsiteY1" fmla="*/ 0 h 617532"/>
                  <a:gd name="connsiteX2" fmla="*/ 529939 w 666879"/>
                  <a:gd name="connsiteY2" fmla="*/ 0 h 617532"/>
                  <a:gd name="connsiteX3" fmla="*/ 666787 w 666879"/>
                  <a:gd name="connsiteY3" fmla="*/ 321361 h 617532"/>
                  <a:gd name="connsiteX4" fmla="*/ 529939 w 666879"/>
                  <a:gd name="connsiteY4" fmla="*/ 617532 h 617532"/>
                  <a:gd name="connsiteX5" fmla="*/ 141077 w 666879"/>
                  <a:gd name="connsiteY5" fmla="*/ 617532 h 617532"/>
                  <a:gd name="connsiteX6" fmla="*/ 36 w 666879"/>
                  <a:gd name="connsiteY6" fmla="*/ 318979 h 617532"/>
                  <a:gd name="connsiteX0" fmla="*/ 36 w 666879"/>
                  <a:gd name="connsiteY0" fmla="*/ 318979 h 617532"/>
                  <a:gd name="connsiteX1" fmla="*/ 141077 w 666879"/>
                  <a:gd name="connsiteY1" fmla="*/ 0 h 617532"/>
                  <a:gd name="connsiteX2" fmla="*/ 529939 w 666879"/>
                  <a:gd name="connsiteY2" fmla="*/ 0 h 617532"/>
                  <a:gd name="connsiteX3" fmla="*/ 666787 w 666879"/>
                  <a:gd name="connsiteY3" fmla="*/ 321361 h 617532"/>
                  <a:gd name="connsiteX4" fmla="*/ 529939 w 666879"/>
                  <a:gd name="connsiteY4" fmla="*/ 617532 h 617532"/>
                  <a:gd name="connsiteX5" fmla="*/ 141077 w 666879"/>
                  <a:gd name="connsiteY5" fmla="*/ 617532 h 617532"/>
                  <a:gd name="connsiteX6" fmla="*/ 36 w 666879"/>
                  <a:gd name="connsiteY6" fmla="*/ 318979 h 617532"/>
                  <a:gd name="connsiteX0" fmla="*/ 36 w 666879"/>
                  <a:gd name="connsiteY0" fmla="*/ 318979 h 617532"/>
                  <a:gd name="connsiteX1" fmla="*/ 141077 w 666879"/>
                  <a:gd name="connsiteY1" fmla="*/ 0 h 617532"/>
                  <a:gd name="connsiteX2" fmla="*/ 529939 w 666879"/>
                  <a:gd name="connsiteY2" fmla="*/ 0 h 617532"/>
                  <a:gd name="connsiteX3" fmla="*/ 666787 w 666879"/>
                  <a:gd name="connsiteY3" fmla="*/ 321361 h 617532"/>
                  <a:gd name="connsiteX4" fmla="*/ 529939 w 666879"/>
                  <a:gd name="connsiteY4" fmla="*/ 617532 h 617532"/>
                  <a:gd name="connsiteX5" fmla="*/ 141077 w 666879"/>
                  <a:gd name="connsiteY5" fmla="*/ 617532 h 617532"/>
                  <a:gd name="connsiteX6" fmla="*/ 36 w 666879"/>
                  <a:gd name="connsiteY6" fmla="*/ 318979 h 617532"/>
                  <a:gd name="connsiteX0" fmla="*/ 36 w 666879"/>
                  <a:gd name="connsiteY0" fmla="*/ 318979 h 617532"/>
                  <a:gd name="connsiteX1" fmla="*/ 141077 w 666879"/>
                  <a:gd name="connsiteY1" fmla="*/ 0 h 617532"/>
                  <a:gd name="connsiteX2" fmla="*/ 529939 w 666879"/>
                  <a:gd name="connsiteY2" fmla="*/ 0 h 617532"/>
                  <a:gd name="connsiteX3" fmla="*/ 666787 w 666879"/>
                  <a:gd name="connsiteY3" fmla="*/ 321361 h 617532"/>
                  <a:gd name="connsiteX4" fmla="*/ 529939 w 666879"/>
                  <a:gd name="connsiteY4" fmla="*/ 617532 h 617532"/>
                  <a:gd name="connsiteX5" fmla="*/ 141077 w 666879"/>
                  <a:gd name="connsiteY5" fmla="*/ 617532 h 617532"/>
                  <a:gd name="connsiteX6" fmla="*/ 36 w 666879"/>
                  <a:gd name="connsiteY6" fmla="*/ 318979 h 617532"/>
                  <a:gd name="connsiteX0" fmla="*/ 36 w 666879"/>
                  <a:gd name="connsiteY0" fmla="*/ 318979 h 617532"/>
                  <a:gd name="connsiteX1" fmla="*/ 141077 w 666879"/>
                  <a:gd name="connsiteY1" fmla="*/ 0 h 617532"/>
                  <a:gd name="connsiteX2" fmla="*/ 529939 w 666879"/>
                  <a:gd name="connsiteY2" fmla="*/ 0 h 617532"/>
                  <a:gd name="connsiteX3" fmla="*/ 666787 w 666879"/>
                  <a:gd name="connsiteY3" fmla="*/ 321361 h 617532"/>
                  <a:gd name="connsiteX4" fmla="*/ 529939 w 666879"/>
                  <a:gd name="connsiteY4" fmla="*/ 617532 h 617532"/>
                  <a:gd name="connsiteX5" fmla="*/ 141077 w 666879"/>
                  <a:gd name="connsiteY5" fmla="*/ 617532 h 617532"/>
                  <a:gd name="connsiteX6" fmla="*/ 36 w 666879"/>
                  <a:gd name="connsiteY6" fmla="*/ 318979 h 6175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66879" h="617532">
                    <a:moveTo>
                      <a:pt x="36" y="318979"/>
                    </a:moveTo>
                    <a:cubicBezTo>
                      <a:pt x="-1054" y="112898"/>
                      <a:pt x="21906" y="2921"/>
                      <a:pt x="141077" y="0"/>
                    </a:cubicBezTo>
                    <a:lnTo>
                      <a:pt x="529939" y="0"/>
                    </a:lnTo>
                    <a:cubicBezTo>
                      <a:pt x="638001" y="33"/>
                      <a:pt x="668817" y="99328"/>
                      <a:pt x="666787" y="321361"/>
                    </a:cubicBezTo>
                    <a:cubicBezTo>
                      <a:pt x="666787" y="543503"/>
                      <a:pt x="615152" y="616831"/>
                      <a:pt x="529939" y="617532"/>
                    </a:cubicBezTo>
                    <a:lnTo>
                      <a:pt x="141077" y="617532"/>
                    </a:lnTo>
                    <a:cubicBezTo>
                      <a:pt x="52760" y="617651"/>
                      <a:pt x="36" y="545987"/>
                      <a:pt x="36" y="318979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</a:schemeClr>
              </a:solidFill>
              <a:ln w="6350">
                <a:solidFill>
                  <a:schemeClr val="tx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10" name="Group 109">
              <a:extLst>
                <a:ext uri="{FF2B5EF4-FFF2-40B4-BE49-F238E27FC236}">
                  <a16:creationId xmlns:a16="http://schemas.microsoft.com/office/drawing/2014/main" id="{88EA6CD4-5529-685B-0932-BEDB03576B83}"/>
                </a:ext>
              </a:extLst>
            </p:cNvPr>
            <p:cNvGrpSpPr/>
            <p:nvPr/>
          </p:nvGrpSpPr>
          <p:grpSpPr>
            <a:xfrm rot="10800000">
              <a:off x="4859390" y="1523358"/>
              <a:ext cx="1125288" cy="1455536"/>
              <a:chOff x="6423193" y="3998282"/>
              <a:chExt cx="1125288" cy="1455536"/>
            </a:xfrm>
          </p:grpSpPr>
          <p:pic>
            <p:nvPicPr>
              <p:cNvPr id="111" name="Graphic 110">
                <a:extLst>
                  <a:ext uri="{FF2B5EF4-FFF2-40B4-BE49-F238E27FC236}">
                    <a16:creationId xmlns:a16="http://schemas.microsoft.com/office/drawing/2014/main" id="{A634E361-BC69-2271-3FA4-F3BEA2EF3334}"/>
                  </a:ext>
                </a:extLst>
              </p:cNvPr>
              <p:cNvPicPr>
                <a:picLocks/>
              </p:cNvPicPr>
              <p:nvPr/>
            </p:nvPicPr>
            <p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p:blipFill>
            <p:spPr>
              <a:xfrm>
                <a:off x="6423193" y="3998282"/>
                <a:ext cx="1125288" cy="1455536"/>
              </a:xfrm>
              <a:prstGeom prst="rect">
                <a:avLst/>
              </a:prstGeom>
            </p:spPr>
          </p:pic>
          <p:grpSp>
            <p:nvGrpSpPr>
              <p:cNvPr id="112" name="Group 111">
                <a:extLst>
                  <a:ext uri="{FF2B5EF4-FFF2-40B4-BE49-F238E27FC236}">
                    <a16:creationId xmlns:a16="http://schemas.microsoft.com/office/drawing/2014/main" id="{C2CC5C43-05A6-08C0-83D9-D5B0F164D29D}"/>
                  </a:ext>
                </a:extLst>
              </p:cNvPr>
              <p:cNvGrpSpPr/>
              <p:nvPr/>
            </p:nvGrpSpPr>
            <p:grpSpPr>
              <a:xfrm>
                <a:off x="6730692" y="4409414"/>
                <a:ext cx="503229" cy="93093"/>
                <a:chOff x="7993356" y="1964697"/>
                <a:chExt cx="376204" cy="69595"/>
              </a:xfrm>
            </p:grpSpPr>
            <p:sp>
              <p:nvSpPr>
                <p:cNvPr id="113" name="Oval 112">
                  <a:extLst>
                    <a:ext uri="{FF2B5EF4-FFF2-40B4-BE49-F238E27FC236}">
                      <a16:creationId xmlns:a16="http://schemas.microsoft.com/office/drawing/2014/main" id="{F9A5266E-D208-7581-D113-EE42BFC4538E}"/>
                    </a:ext>
                  </a:extLst>
                </p:cNvPr>
                <p:cNvSpPr/>
                <p:nvPr/>
              </p:nvSpPr>
              <p:spPr>
                <a:xfrm>
                  <a:off x="7993356" y="1964697"/>
                  <a:ext cx="69595" cy="69595"/>
                </a:xfrm>
                <a:prstGeom prst="ellipse">
                  <a:avLst/>
                </a:prstGeom>
                <a:solidFill>
                  <a:srgbClr val="00B0F0"/>
                </a:solidFill>
                <a:ln w="317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Oval 113">
                  <a:extLst>
                    <a:ext uri="{FF2B5EF4-FFF2-40B4-BE49-F238E27FC236}">
                      <a16:creationId xmlns:a16="http://schemas.microsoft.com/office/drawing/2014/main" id="{43D95471-5AE2-AB97-FA16-35651F0A761C}"/>
                    </a:ext>
                  </a:extLst>
                </p:cNvPr>
                <p:cNvSpPr/>
                <p:nvPr/>
              </p:nvSpPr>
              <p:spPr>
                <a:xfrm>
                  <a:off x="8095525" y="1964697"/>
                  <a:ext cx="69595" cy="69595"/>
                </a:xfrm>
                <a:prstGeom prst="ellipse">
                  <a:avLst/>
                </a:prstGeom>
                <a:solidFill>
                  <a:srgbClr val="00B050"/>
                </a:solidFill>
                <a:ln w="317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Oval 114">
                  <a:extLst>
                    <a:ext uri="{FF2B5EF4-FFF2-40B4-BE49-F238E27FC236}">
                      <a16:creationId xmlns:a16="http://schemas.microsoft.com/office/drawing/2014/main" id="{B581FC5B-D29D-8B78-8BB3-17D5B9975998}"/>
                    </a:ext>
                  </a:extLst>
                </p:cNvPr>
                <p:cNvSpPr/>
                <p:nvPr/>
              </p:nvSpPr>
              <p:spPr>
                <a:xfrm>
                  <a:off x="8197746" y="1964697"/>
                  <a:ext cx="69595" cy="69595"/>
                </a:xfrm>
                <a:prstGeom prst="ellipse">
                  <a:avLst/>
                </a:prstGeom>
                <a:solidFill>
                  <a:srgbClr val="FF0000"/>
                </a:solidFill>
                <a:ln w="317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Oval 115">
                  <a:extLst>
                    <a:ext uri="{FF2B5EF4-FFF2-40B4-BE49-F238E27FC236}">
                      <a16:creationId xmlns:a16="http://schemas.microsoft.com/office/drawing/2014/main" id="{9643D753-9192-B156-62F2-FE7645E736F2}"/>
                    </a:ext>
                  </a:extLst>
                </p:cNvPr>
                <p:cNvSpPr/>
                <p:nvPr/>
              </p:nvSpPr>
              <p:spPr>
                <a:xfrm>
                  <a:off x="8299965" y="1964697"/>
                  <a:ext cx="69595" cy="69595"/>
                </a:xfrm>
                <a:prstGeom prst="ellipse">
                  <a:avLst/>
                </a:prstGeom>
                <a:solidFill>
                  <a:srgbClr val="FFC000"/>
                </a:solidFill>
                <a:ln w="317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</p:grpSp>
      <p:cxnSp>
        <p:nvCxnSpPr>
          <p:cNvPr id="121" name="Straight Connector 120">
            <a:extLst>
              <a:ext uri="{FF2B5EF4-FFF2-40B4-BE49-F238E27FC236}">
                <a16:creationId xmlns:a16="http://schemas.microsoft.com/office/drawing/2014/main" id="{5D1F914E-BB5A-79B4-F4AE-A4C067B608CD}"/>
              </a:ext>
            </a:extLst>
          </p:cNvPr>
          <p:cNvCxnSpPr>
            <a:cxnSpLocks/>
          </p:cNvCxnSpPr>
          <p:nvPr/>
        </p:nvCxnSpPr>
        <p:spPr>
          <a:xfrm flipH="1">
            <a:off x="6111511" y="6144124"/>
            <a:ext cx="452266" cy="34858"/>
          </a:xfrm>
          <a:prstGeom prst="line">
            <a:avLst/>
          </a:prstGeom>
          <a:ln w="28575">
            <a:solidFill>
              <a:srgbClr val="00B050"/>
            </a:solidFill>
            <a:prstDash val="sys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6" name="Straight Connector 615">
            <a:extLst>
              <a:ext uri="{FF2B5EF4-FFF2-40B4-BE49-F238E27FC236}">
                <a16:creationId xmlns:a16="http://schemas.microsoft.com/office/drawing/2014/main" id="{FCCEB4C1-9F8A-43F3-A9F6-0633AFD98035}"/>
              </a:ext>
            </a:extLst>
          </p:cNvPr>
          <p:cNvCxnSpPr>
            <a:cxnSpLocks/>
          </p:cNvCxnSpPr>
          <p:nvPr/>
        </p:nvCxnSpPr>
        <p:spPr>
          <a:xfrm flipV="1">
            <a:off x="7528201" y="6011240"/>
            <a:ext cx="448965" cy="126531"/>
          </a:xfrm>
          <a:prstGeom prst="line">
            <a:avLst/>
          </a:prstGeom>
          <a:ln w="28575">
            <a:solidFill>
              <a:srgbClr val="00B050"/>
            </a:solidFill>
            <a:prstDash val="sys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2" name="Straight Connector 591">
            <a:extLst>
              <a:ext uri="{FF2B5EF4-FFF2-40B4-BE49-F238E27FC236}">
                <a16:creationId xmlns:a16="http://schemas.microsoft.com/office/drawing/2014/main" id="{4C448C01-B306-47AD-A86F-F460D956BE69}"/>
              </a:ext>
            </a:extLst>
          </p:cNvPr>
          <p:cNvCxnSpPr>
            <a:cxnSpLocks/>
          </p:cNvCxnSpPr>
          <p:nvPr/>
        </p:nvCxnSpPr>
        <p:spPr>
          <a:xfrm flipH="1" flipV="1">
            <a:off x="7060420" y="5999928"/>
            <a:ext cx="448687" cy="137952"/>
          </a:xfrm>
          <a:prstGeom prst="line">
            <a:avLst/>
          </a:prstGeom>
          <a:ln w="28575">
            <a:solidFill>
              <a:srgbClr val="00B050"/>
            </a:solidFill>
            <a:prstDash val="sys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6" name="Rectangle 125">
            <a:extLst>
              <a:ext uri="{FF2B5EF4-FFF2-40B4-BE49-F238E27FC236}">
                <a16:creationId xmlns:a16="http://schemas.microsoft.com/office/drawing/2014/main" id="{3488F45D-60C3-62AF-2536-D6A3DD30FD32}"/>
              </a:ext>
            </a:extLst>
          </p:cNvPr>
          <p:cNvSpPr/>
          <p:nvPr/>
        </p:nvSpPr>
        <p:spPr>
          <a:xfrm>
            <a:off x="7121037" y="4957626"/>
            <a:ext cx="81432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M3 / M3 Max printers </a:t>
            </a:r>
            <a:endParaRPr lang="en-US" sz="800" dirty="0"/>
          </a:p>
        </p:txBody>
      </p:sp>
      <p:sp>
        <p:nvSpPr>
          <p:cNvPr id="519" name="TextBox 518">
            <a:extLst>
              <a:ext uri="{FF2B5EF4-FFF2-40B4-BE49-F238E27FC236}">
                <a16:creationId xmlns:a16="http://schemas.microsoft.com/office/drawing/2014/main" id="{F6513490-62BF-876A-C67A-FC4AB5D9BA89}"/>
              </a:ext>
            </a:extLst>
          </p:cNvPr>
          <p:cNvSpPr txBox="1"/>
          <p:nvPr/>
        </p:nvSpPr>
        <p:spPr>
          <a:xfrm>
            <a:off x="5260845" y="2204954"/>
            <a:ext cx="359747" cy="216996"/>
          </a:xfrm>
          <a:prstGeom prst="rect">
            <a:avLst/>
          </a:prstGeom>
        </p:spPr>
        <p:txBody>
          <a:bodyPr vert="horz" wrap="square" lIns="27432" tIns="27432" rIns="27432" bIns="27432" rtlCol="0" anchor="t">
            <a:noAutofit/>
          </a:bodyPr>
          <a:lstStyle/>
          <a:p>
            <a:pPr algn="ctr"/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Waste Can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A2685D6-2E46-9E62-66BF-265BF70BE046}"/>
              </a:ext>
            </a:extLst>
          </p:cNvPr>
          <p:cNvSpPr/>
          <p:nvPr/>
        </p:nvSpPr>
        <p:spPr>
          <a:xfrm>
            <a:off x="1018580" y="4705461"/>
            <a:ext cx="1928720" cy="165560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175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F00328CB-596D-1FFA-5336-B2502906BE1A}"/>
              </a:ext>
            </a:extLst>
          </p:cNvPr>
          <p:cNvGrpSpPr/>
          <p:nvPr/>
        </p:nvGrpSpPr>
        <p:grpSpPr>
          <a:xfrm>
            <a:off x="1037084" y="5606564"/>
            <a:ext cx="1754269" cy="753776"/>
            <a:chOff x="7278829" y="2250275"/>
            <a:chExt cx="1754269" cy="753776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96214BA9-2975-0CB8-C4CD-D3D3DAE706A6}"/>
                </a:ext>
              </a:extLst>
            </p:cNvPr>
            <p:cNvSpPr txBox="1"/>
            <p:nvPr/>
          </p:nvSpPr>
          <p:spPr>
            <a:xfrm>
              <a:off x="7315853" y="2620537"/>
              <a:ext cx="359747" cy="216996"/>
            </a:xfrm>
            <a:prstGeom prst="rect">
              <a:avLst/>
            </a:prstGeom>
          </p:spPr>
          <p:txBody>
            <a:bodyPr vert="horz" wrap="square" lIns="27432" tIns="27432" rIns="27432" bIns="27432" rtlCol="0" anchor="t">
              <a:noAutofit/>
            </a:bodyPr>
            <a:lstStyle/>
            <a:p>
              <a:pPr algn="ctr"/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Coat rack</a:t>
              </a:r>
            </a:p>
          </p:txBody>
        </p:sp>
        <p:pic>
          <p:nvPicPr>
            <p:cNvPr id="22" name="Graphic 21">
              <a:extLst>
                <a:ext uri="{FF2B5EF4-FFF2-40B4-BE49-F238E27FC236}">
                  <a16:creationId xmlns:a16="http://schemas.microsoft.com/office/drawing/2014/main" id="{7A4AF17C-A413-E03A-BAA3-446904F17FB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 rot="10800000">
              <a:off x="7278829" y="2932714"/>
              <a:ext cx="430836" cy="71337"/>
            </a:xfrm>
            <a:prstGeom prst="rect">
              <a:avLst/>
            </a:prstGeom>
          </p:spPr>
        </p:pic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935D9734-0282-85E4-BC06-A2BE54EB59FB}"/>
                </a:ext>
              </a:extLst>
            </p:cNvPr>
            <p:cNvGrpSpPr>
              <a:grpSpLocks noChangeAspect="1"/>
            </p:cNvGrpSpPr>
            <p:nvPr/>
          </p:nvGrpSpPr>
          <p:grpSpPr>
            <a:xfrm rot="10800000">
              <a:off x="7944632" y="2656579"/>
              <a:ext cx="393192" cy="347472"/>
              <a:chOff x="8427002" y="6379130"/>
              <a:chExt cx="381000" cy="329090"/>
            </a:xfrm>
          </p:grpSpPr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93FC3D77-5A37-EBEA-CBDA-342665F611DE}"/>
                  </a:ext>
                </a:extLst>
              </p:cNvPr>
              <p:cNvSpPr/>
              <p:nvPr/>
            </p:nvSpPr>
            <p:spPr>
              <a:xfrm rot="5400000">
                <a:off x="8452957" y="6353175"/>
                <a:ext cx="329090" cy="381000"/>
              </a:xfrm>
              <a:prstGeom prst="rect">
                <a:avLst/>
              </a:prstGeom>
              <a:solidFill>
                <a:srgbClr val="A4AAB4"/>
              </a:solidFill>
              <a:ln w="3175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5" name="Rectangle: Rounded Corners 34">
                <a:extLst>
                  <a:ext uri="{FF2B5EF4-FFF2-40B4-BE49-F238E27FC236}">
                    <a16:creationId xmlns:a16="http://schemas.microsoft.com/office/drawing/2014/main" id="{5C8F9E06-32BE-E65B-CD8E-1D697474D767}"/>
                  </a:ext>
                </a:extLst>
              </p:cNvPr>
              <p:cNvSpPr/>
              <p:nvPr/>
            </p:nvSpPr>
            <p:spPr>
              <a:xfrm rot="5400000">
                <a:off x="8522372" y="6421874"/>
                <a:ext cx="190260" cy="310046"/>
              </a:xfrm>
              <a:prstGeom prst="roundRect">
                <a:avLst/>
              </a:prstGeom>
              <a:solidFill>
                <a:schemeClr val="accent5"/>
              </a:solidFill>
              <a:ln w="3175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" name="Oval 35">
                <a:extLst>
                  <a:ext uri="{FF2B5EF4-FFF2-40B4-BE49-F238E27FC236}">
                    <a16:creationId xmlns:a16="http://schemas.microsoft.com/office/drawing/2014/main" id="{30772AB4-AC0D-9FFD-AB82-D6D54E766B0A}"/>
                  </a:ext>
                </a:extLst>
              </p:cNvPr>
              <p:cNvSpPr/>
              <p:nvPr/>
            </p:nvSpPr>
            <p:spPr>
              <a:xfrm>
                <a:off x="8598900" y="6559264"/>
                <a:ext cx="45720" cy="45720"/>
              </a:xfrm>
              <a:prstGeom prst="ellipse">
                <a:avLst/>
              </a:prstGeom>
              <a:solidFill>
                <a:schemeClr val="tx1"/>
              </a:solidFill>
              <a:ln w="3175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37" name="Straight Connector 36">
                <a:extLst>
                  <a:ext uri="{FF2B5EF4-FFF2-40B4-BE49-F238E27FC236}">
                    <a16:creationId xmlns:a16="http://schemas.microsoft.com/office/drawing/2014/main" id="{A89A3D77-5CEB-E80B-EBF2-0D8A217744C4}"/>
                  </a:ext>
                </a:extLst>
              </p:cNvPr>
              <p:cNvCxnSpPr/>
              <p:nvPr/>
            </p:nvCxnSpPr>
            <p:spPr>
              <a:xfrm>
                <a:off x="8427002" y="6436518"/>
                <a:ext cx="381000" cy="0"/>
              </a:xfrm>
              <a:prstGeom prst="line">
                <a:avLst/>
              </a:prstGeom>
              <a:ln w="3175">
                <a:solidFill>
                  <a:schemeClr val="tx1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8" name="Rectangle: Rounded Corners 37">
                <a:extLst>
                  <a:ext uri="{FF2B5EF4-FFF2-40B4-BE49-F238E27FC236}">
                    <a16:creationId xmlns:a16="http://schemas.microsoft.com/office/drawing/2014/main" id="{CB50D4FD-56A7-E1E2-9256-D74664F243E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607874" y="6450336"/>
                <a:ext cx="27219" cy="182880"/>
              </a:xfrm>
              <a:prstGeom prst="roundRect">
                <a:avLst>
                  <a:gd name="adj" fmla="val 50000"/>
                </a:avLst>
              </a:prstGeom>
              <a:solidFill>
                <a:srgbClr val="A4AAB4"/>
              </a:solidFill>
              <a:ln w="3175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</p:grp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BE724968-5077-CFF6-3D60-1B5A960A4437}"/>
                </a:ext>
              </a:extLst>
            </p:cNvPr>
            <p:cNvGrpSpPr>
              <a:grpSpLocks noChangeAspect="1"/>
            </p:cNvGrpSpPr>
            <p:nvPr/>
          </p:nvGrpSpPr>
          <p:grpSpPr>
            <a:xfrm rot="10800000">
              <a:off x="8534834" y="2546850"/>
              <a:ext cx="457200" cy="457200"/>
              <a:chOff x="1600200" y="3342065"/>
              <a:chExt cx="447675" cy="444840"/>
            </a:xfrm>
          </p:grpSpPr>
          <p:sp>
            <p:nvSpPr>
              <p:cNvPr id="27" name="Rectangle: Rounded Corners 26">
                <a:extLst>
                  <a:ext uri="{FF2B5EF4-FFF2-40B4-BE49-F238E27FC236}">
                    <a16:creationId xmlns:a16="http://schemas.microsoft.com/office/drawing/2014/main" id="{D8D4B6B8-8981-4C60-52E1-B8EF4EC9E384}"/>
                  </a:ext>
                </a:extLst>
              </p:cNvPr>
              <p:cNvSpPr/>
              <p:nvPr/>
            </p:nvSpPr>
            <p:spPr>
              <a:xfrm>
                <a:off x="1600200" y="3342065"/>
                <a:ext cx="447675" cy="444840"/>
              </a:xfrm>
              <a:prstGeom prst="roundRect">
                <a:avLst>
                  <a:gd name="adj" fmla="val 6496"/>
                </a:avLst>
              </a:prstGeom>
              <a:solidFill>
                <a:srgbClr val="B4E97F"/>
              </a:solidFill>
              <a:ln w="3175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28" name="Straight Connector 27">
                <a:extLst>
                  <a:ext uri="{FF2B5EF4-FFF2-40B4-BE49-F238E27FC236}">
                    <a16:creationId xmlns:a16="http://schemas.microsoft.com/office/drawing/2014/main" id="{368B1E3E-2880-898C-254C-FDCCA145183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600200" y="3449618"/>
                <a:ext cx="447675" cy="0"/>
              </a:xfrm>
              <a:prstGeom prst="line">
                <a:avLst/>
              </a:prstGeom>
              <a:ln w="3175">
                <a:solidFill>
                  <a:schemeClr val="tx1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8FB83FF0-7D8B-2638-ED1D-D87C7267522D}"/>
                  </a:ext>
                </a:extLst>
              </p:cNvPr>
              <p:cNvSpPr/>
              <p:nvPr/>
            </p:nvSpPr>
            <p:spPr>
              <a:xfrm>
                <a:off x="1757363" y="3389053"/>
                <a:ext cx="121443" cy="60556"/>
              </a:xfrm>
              <a:prstGeom prst="rect">
                <a:avLst/>
              </a:prstGeom>
              <a:solidFill>
                <a:srgbClr val="8CCB4D"/>
              </a:solidFill>
              <a:ln w="3175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0" name="Rectangle: Rounded Corners 29">
                <a:extLst>
                  <a:ext uri="{FF2B5EF4-FFF2-40B4-BE49-F238E27FC236}">
                    <a16:creationId xmlns:a16="http://schemas.microsoft.com/office/drawing/2014/main" id="{D6E5A587-D1A2-BA8C-A08D-B8E7D4849D7B}"/>
                  </a:ext>
                </a:extLst>
              </p:cNvPr>
              <p:cNvSpPr/>
              <p:nvPr/>
            </p:nvSpPr>
            <p:spPr>
              <a:xfrm>
                <a:off x="1671638" y="3449958"/>
                <a:ext cx="292894" cy="298981"/>
              </a:xfrm>
              <a:prstGeom prst="roundRect">
                <a:avLst>
                  <a:gd name="adj" fmla="val 14228"/>
                </a:avLst>
              </a:prstGeom>
              <a:solidFill>
                <a:srgbClr val="8CCB4D"/>
              </a:solidFill>
              <a:ln w="3175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" name="Oval 30">
                <a:extLst>
                  <a:ext uri="{FF2B5EF4-FFF2-40B4-BE49-F238E27FC236}">
                    <a16:creationId xmlns:a16="http://schemas.microsoft.com/office/drawing/2014/main" id="{A8715A6B-EAA5-815B-3123-D2DFE5323EBD}"/>
                  </a:ext>
                </a:extLst>
              </p:cNvPr>
              <p:cNvSpPr/>
              <p:nvPr/>
            </p:nvSpPr>
            <p:spPr>
              <a:xfrm>
                <a:off x="1697831" y="3631968"/>
                <a:ext cx="45719" cy="91168"/>
              </a:xfrm>
              <a:prstGeom prst="ellipse">
                <a:avLst/>
              </a:prstGeom>
              <a:solidFill>
                <a:schemeClr val="tx1"/>
              </a:solidFill>
              <a:ln w="3175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2" name="Oval 31">
                <a:extLst>
                  <a:ext uri="{FF2B5EF4-FFF2-40B4-BE49-F238E27FC236}">
                    <a16:creationId xmlns:a16="http://schemas.microsoft.com/office/drawing/2014/main" id="{C3C098DF-A444-C856-5866-E183A3BA3038}"/>
                  </a:ext>
                </a:extLst>
              </p:cNvPr>
              <p:cNvSpPr/>
              <p:nvPr/>
            </p:nvSpPr>
            <p:spPr>
              <a:xfrm>
                <a:off x="1891187" y="3631968"/>
                <a:ext cx="45719" cy="91168"/>
              </a:xfrm>
              <a:prstGeom prst="ellipse">
                <a:avLst/>
              </a:prstGeom>
              <a:solidFill>
                <a:schemeClr val="tx1"/>
              </a:solidFill>
              <a:ln w="3175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3" name="Oval 32">
                <a:extLst>
                  <a:ext uri="{FF2B5EF4-FFF2-40B4-BE49-F238E27FC236}">
                    <a16:creationId xmlns:a16="http://schemas.microsoft.com/office/drawing/2014/main" id="{578756B9-6E5D-BB4E-423E-21A9EC54A0AC}"/>
                  </a:ext>
                </a:extLst>
              </p:cNvPr>
              <p:cNvSpPr/>
              <p:nvPr/>
            </p:nvSpPr>
            <p:spPr>
              <a:xfrm>
                <a:off x="1955954" y="3359945"/>
                <a:ext cx="70488" cy="70488"/>
              </a:xfrm>
              <a:prstGeom prst="ellipse">
                <a:avLst/>
              </a:prstGeom>
              <a:solidFill>
                <a:schemeClr val="tx1"/>
              </a:solidFill>
              <a:ln w="3175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BD73DB4A-4F99-831F-82CF-540BB1C102CF}"/>
                </a:ext>
              </a:extLst>
            </p:cNvPr>
            <p:cNvSpPr txBox="1"/>
            <p:nvPr/>
          </p:nvSpPr>
          <p:spPr>
            <a:xfrm>
              <a:off x="8512084" y="2250275"/>
              <a:ext cx="521014" cy="216996"/>
            </a:xfrm>
            <a:prstGeom prst="rect">
              <a:avLst/>
            </a:prstGeom>
          </p:spPr>
          <p:txBody>
            <a:bodyPr vert="horz" wrap="square" lIns="27432" tIns="27432" rIns="27432" bIns="27432" rtlCol="0" anchor="t">
              <a:noAutofit/>
            </a:bodyPr>
            <a:lstStyle/>
            <a:p>
              <a:pPr algn="ctr"/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Eye Wash Station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D13819E9-807C-3D27-0B61-74E3DEF42091}"/>
                </a:ext>
              </a:extLst>
            </p:cNvPr>
            <p:cNvSpPr txBox="1"/>
            <p:nvPr/>
          </p:nvSpPr>
          <p:spPr>
            <a:xfrm>
              <a:off x="7870924" y="2348809"/>
              <a:ext cx="518322" cy="216996"/>
            </a:xfrm>
            <a:prstGeom prst="rect">
              <a:avLst/>
            </a:prstGeom>
          </p:spPr>
          <p:txBody>
            <a:bodyPr vert="horz" wrap="square" lIns="27432" tIns="27432" rIns="27432" bIns="27432" rtlCol="0" anchor="t">
              <a:noAutofit/>
            </a:bodyPr>
            <a:lstStyle/>
            <a:p>
              <a:pPr algn="ctr"/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Sink</a:t>
              </a:r>
            </a:p>
            <a:p>
              <a:pPr algn="ctr"/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(optional)</a:t>
              </a:r>
            </a:p>
          </p:txBody>
        </p:sp>
      </p:grpSp>
      <p:sp>
        <p:nvSpPr>
          <p:cNvPr id="39" name="Rectangle 38">
            <a:extLst>
              <a:ext uri="{FF2B5EF4-FFF2-40B4-BE49-F238E27FC236}">
                <a16:creationId xmlns:a16="http://schemas.microsoft.com/office/drawing/2014/main" id="{6D6FCE54-2502-61F1-DF40-0CA7C815119D}"/>
              </a:ext>
            </a:extLst>
          </p:cNvPr>
          <p:cNvSpPr/>
          <p:nvPr/>
        </p:nvSpPr>
        <p:spPr>
          <a:xfrm>
            <a:off x="1018580" y="6403719"/>
            <a:ext cx="19287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Gowning area should be </a:t>
            </a:r>
            <a:r>
              <a:rPr lang="en-US" sz="900" b="1" dirty="0">
                <a:latin typeface="Arial" panose="020B0604020202020204" pitchFamily="34" charset="0"/>
                <a:cs typeface="Arial" panose="020B0604020202020204" pitchFamily="34" charset="0"/>
              </a:rPr>
              <a:t>adjacent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  to production space</a:t>
            </a:r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B3E79A00-5387-E2F9-961C-633AEDE900FF}"/>
              </a:ext>
            </a:extLst>
          </p:cNvPr>
          <p:cNvGrpSpPr/>
          <p:nvPr/>
        </p:nvGrpSpPr>
        <p:grpSpPr>
          <a:xfrm>
            <a:off x="7971701" y="3456023"/>
            <a:ext cx="893845" cy="548319"/>
            <a:chOff x="9164555" y="7156841"/>
            <a:chExt cx="893845" cy="548319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53930EEA-B755-2B6C-C827-632D2DFC79FB}"/>
                </a:ext>
              </a:extLst>
            </p:cNvPr>
            <p:cNvSpPr txBox="1"/>
            <p:nvPr/>
          </p:nvSpPr>
          <p:spPr>
            <a:xfrm>
              <a:off x="9261821" y="7156841"/>
              <a:ext cx="796579" cy="548319"/>
            </a:xfrm>
            <a:prstGeom prst="rect">
              <a:avLst/>
            </a:prstGeom>
          </p:spPr>
          <p:txBody>
            <a:bodyPr vert="horz" wrap="square" lIns="27432" tIns="27432" rIns="27432" bIns="27432" rtlCol="0" anchor="t">
              <a:noAutofit/>
            </a:bodyPr>
            <a:lstStyle/>
            <a:p>
              <a:pPr algn="l"/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Electrical</a:t>
              </a:r>
            </a:p>
            <a:p>
              <a:pPr algn="l"/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Ventilation</a:t>
              </a:r>
            </a:p>
            <a:p>
              <a:pPr algn="l"/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Network</a:t>
              </a:r>
            </a:p>
            <a:p>
              <a:pPr algn="l"/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Compressed Air</a:t>
              </a:r>
            </a:p>
          </p:txBody>
        </p: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B149B9F5-8C49-49AA-23CD-FCB67EE12FC3}"/>
                </a:ext>
              </a:extLst>
            </p:cNvPr>
            <p:cNvSpPr/>
            <p:nvPr/>
          </p:nvSpPr>
          <p:spPr>
            <a:xfrm>
              <a:off x="9164555" y="7203770"/>
              <a:ext cx="80683" cy="80683"/>
            </a:xfrm>
            <a:prstGeom prst="ellipse">
              <a:avLst/>
            </a:prstGeom>
            <a:solidFill>
              <a:srgbClr val="00B0F0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06D13173-09B7-E334-45CA-2E9094A25189}"/>
                </a:ext>
              </a:extLst>
            </p:cNvPr>
            <p:cNvSpPr/>
            <p:nvPr/>
          </p:nvSpPr>
          <p:spPr>
            <a:xfrm>
              <a:off x="9164555" y="7323307"/>
              <a:ext cx="80683" cy="80683"/>
            </a:xfrm>
            <a:prstGeom prst="ellipse">
              <a:avLst/>
            </a:prstGeom>
            <a:solidFill>
              <a:srgbClr val="00B050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303F3000-EE7C-34E0-9E1A-7E7D62091B76}"/>
                </a:ext>
              </a:extLst>
            </p:cNvPr>
            <p:cNvSpPr/>
            <p:nvPr/>
          </p:nvSpPr>
          <p:spPr>
            <a:xfrm>
              <a:off x="9164555" y="7442844"/>
              <a:ext cx="80683" cy="80683"/>
            </a:xfrm>
            <a:prstGeom prst="ellipse">
              <a:avLst/>
            </a:prstGeom>
            <a:solidFill>
              <a:srgbClr val="FF0000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9B33CA2E-B8CC-B877-F021-69BFF8A17BDF}"/>
                </a:ext>
              </a:extLst>
            </p:cNvPr>
            <p:cNvSpPr/>
            <p:nvPr/>
          </p:nvSpPr>
          <p:spPr>
            <a:xfrm>
              <a:off x="9164555" y="7562380"/>
              <a:ext cx="80683" cy="80683"/>
            </a:xfrm>
            <a:prstGeom prst="ellipse">
              <a:avLst/>
            </a:prstGeom>
            <a:solidFill>
              <a:srgbClr val="FFC000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8152717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6" name="Rectangle 635">
            <a:extLst>
              <a:ext uri="{FF2B5EF4-FFF2-40B4-BE49-F238E27FC236}">
                <a16:creationId xmlns:a16="http://schemas.microsoft.com/office/drawing/2014/main" id="{2C6C6634-E179-4108-BE0E-8804398E5400}"/>
              </a:ext>
            </a:extLst>
          </p:cNvPr>
          <p:cNvSpPr/>
          <p:nvPr/>
        </p:nvSpPr>
        <p:spPr>
          <a:xfrm>
            <a:off x="1010960" y="1416523"/>
            <a:ext cx="1928720" cy="164969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175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0" name="TextBox 169">
            <a:extLst>
              <a:ext uri="{FF2B5EF4-FFF2-40B4-BE49-F238E27FC236}">
                <a16:creationId xmlns:a16="http://schemas.microsoft.com/office/drawing/2014/main" id="{7434C9ED-97F7-435E-9FC6-1FC9D2DF5842}"/>
              </a:ext>
            </a:extLst>
          </p:cNvPr>
          <p:cNvSpPr txBox="1"/>
          <p:nvPr/>
        </p:nvSpPr>
        <p:spPr>
          <a:xfrm>
            <a:off x="5111920" y="1102959"/>
            <a:ext cx="373380" cy="322779"/>
          </a:xfrm>
          <a:prstGeom prst="rect">
            <a:avLst/>
          </a:prstGeom>
        </p:spPr>
        <p:txBody>
          <a:bodyPr vert="horz" wrap="square" lIns="27432" tIns="27432" rIns="27432" bIns="27432" rtlCol="0" anchor="t">
            <a:noAutofit/>
          </a:bodyPr>
          <a:lstStyle/>
          <a:p>
            <a:pPr algn="l"/>
            <a:r>
              <a:rPr lang="en-US" sz="11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17 ft</a:t>
            </a:r>
          </a:p>
        </p:txBody>
      </p:sp>
      <p:cxnSp>
        <p:nvCxnSpPr>
          <p:cNvPr id="437" name="Straight Arrow Connector 436">
            <a:extLst>
              <a:ext uri="{FF2B5EF4-FFF2-40B4-BE49-F238E27FC236}">
                <a16:creationId xmlns:a16="http://schemas.microsoft.com/office/drawing/2014/main" id="{CDD925B0-CD3D-4757-9BAC-427DA402B6C6}"/>
              </a:ext>
            </a:extLst>
          </p:cNvPr>
          <p:cNvCxnSpPr>
            <a:cxnSpLocks/>
          </p:cNvCxnSpPr>
          <p:nvPr/>
        </p:nvCxnSpPr>
        <p:spPr>
          <a:xfrm>
            <a:off x="2990202" y="1327418"/>
            <a:ext cx="4616816" cy="0"/>
          </a:xfrm>
          <a:prstGeom prst="straightConnector1">
            <a:avLst/>
          </a:prstGeom>
          <a:ln w="38100">
            <a:solidFill>
              <a:schemeClr val="accent6">
                <a:lumMod val="60000"/>
                <a:lumOff val="40000"/>
              </a:schemeClr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9" name="Straight Arrow Connector 558">
            <a:extLst>
              <a:ext uri="{FF2B5EF4-FFF2-40B4-BE49-F238E27FC236}">
                <a16:creationId xmlns:a16="http://schemas.microsoft.com/office/drawing/2014/main" id="{8984F425-106F-4698-9608-E84931BCF117}"/>
              </a:ext>
            </a:extLst>
          </p:cNvPr>
          <p:cNvCxnSpPr>
            <a:cxnSpLocks/>
          </p:cNvCxnSpPr>
          <p:nvPr/>
        </p:nvCxnSpPr>
        <p:spPr>
          <a:xfrm>
            <a:off x="2982582" y="4607194"/>
            <a:ext cx="5515157" cy="0"/>
          </a:xfrm>
          <a:prstGeom prst="straightConnector1">
            <a:avLst/>
          </a:prstGeom>
          <a:ln w="38100">
            <a:solidFill>
              <a:schemeClr val="accent6">
                <a:lumMod val="60000"/>
                <a:lumOff val="40000"/>
              </a:schemeClr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1" name="TextBox 560">
            <a:extLst>
              <a:ext uri="{FF2B5EF4-FFF2-40B4-BE49-F238E27FC236}">
                <a16:creationId xmlns:a16="http://schemas.microsoft.com/office/drawing/2014/main" id="{3C9F8C68-34AC-4627-A3FF-FF673665C0A8}"/>
              </a:ext>
            </a:extLst>
          </p:cNvPr>
          <p:cNvSpPr txBox="1"/>
          <p:nvPr/>
        </p:nvSpPr>
        <p:spPr>
          <a:xfrm>
            <a:off x="5490234" y="4387617"/>
            <a:ext cx="499852" cy="322779"/>
          </a:xfrm>
          <a:prstGeom prst="rect">
            <a:avLst/>
          </a:prstGeom>
        </p:spPr>
        <p:txBody>
          <a:bodyPr vert="horz" wrap="square" lIns="27432" tIns="27432" rIns="27432" bIns="27432" rtlCol="0" anchor="t">
            <a:noAutofit/>
          </a:bodyPr>
          <a:lstStyle/>
          <a:p>
            <a:pPr algn="l"/>
            <a:r>
              <a:rPr lang="en-US" sz="11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20.5 ft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27FF19DB-98B8-425B-9224-508FBF5B9263}"/>
              </a:ext>
            </a:extLst>
          </p:cNvPr>
          <p:cNvSpPr txBox="1"/>
          <p:nvPr/>
        </p:nvSpPr>
        <p:spPr>
          <a:xfrm>
            <a:off x="986141" y="938375"/>
            <a:ext cx="3851987" cy="419035"/>
          </a:xfrm>
          <a:prstGeom prst="rect">
            <a:avLst/>
          </a:prstGeom>
        </p:spPr>
        <p:txBody>
          <a:bodyPr vert="horz" wrap="square" lIns="27432" tIns="27432" rIns="27432" bIns="27432" rtlCol="0" anchor="t">
            <a:noAutofit/>
          </a:bodyPr>
          <a:lstStyle/>
          <a:p>
            <a:pPr algn="l"/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Sample Layout: (1) M1 / M2 Printer</a:t>
            </a:r>
          </a:p>
        </p:txBody>
      </p:sp>
      <p:sp>
        <p:nvSpPr>
          <p:cNvPr id="619" name="TextBox 618">
            <a:extLst>
              <a:ext uri="{FF2B5EF4-FFF2-40B4-BE49-F238E27FC236}">
                <a16:creationId xmlns:a16="http://schemas.microsoft.com/office/drawing/2014/main" id="{A25FA8E8-6DE2-4D80-B25C-4E6630B9CE93}"/>
              </a:ext>
            </a:extLst>
          </p:cNvPr>
          <p:cNvSpPr txBox="1"/>
          <p:nvPr/>
        </p:nvSpPr>
        <p:spPr>
          <a:xfrm>
            <a:off x="970901" y="4222367"/>
            <a:ext cx="3851987" cy="419035"/>
          </a:xfrm>
          <a:prstGeom prst="rect">
            <a:avLst/>
          </a:prstGeom>
        </p:spPr>
        <p:txBody>
          <a:bodyPr vert="horz" wrap="square" lIns="27432" tIns="27432" rIns="27432" bIns="27432" rtlCol="0" anchor="t">
            <a:noAutofit/>
          </a:bodyPr>
          <a:lstStyle/>
          <a:p>
            <a:pPr algn="l"/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Sample Layout: (2) M1 / M2 Printers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E8B7BF58-6C89-D8E2-3774-65088F62674D}"/>
              </a:ext>
            </a:extLst>
          </p:cNvPr>
          <p:cNvGrpSpPr/>
          <p:nvPr/>
        </p:nvGrpSpPr>
        <p:grpSpPr>
          <a:xfrm>
            <a:off x="1029464" y="2311718"/>
            <a:ext cx="1754269" cy="753776"/>
            <a:chOff x="7278829" y="2250275"/>
            <a:chExt cx="1754269" cy="753776"/>
          </a:xfrm>
        </p:grpSpPr>
        <p:sp>
          <p:nvSpPr>
            <p:cNvPr id="418" name="TextBox 417">
              <a:extLst>
                <a:ext uri="{FF2B5EF4-FFF2-40B4-BE49-F238E27FC236}">
                  <a16:creationId xmlns:a16="http://schemas.microsoft.com/office/drawing/2014/main" id="{7B0C87DF-5D87-4C66-9FF5-9C2EFE38BA41}"/>
                </a:ext>
              </a:extLst>
            </p:cNvPr>
            <p:cNvSpPr txBox="1"/>
            <p:nvPr/>
          </p:nvSpPr>
          <p:spPr>
            <a:xfrm>
              <a:off x="7315853" y="2620537"/>
              <a:ext cx="359747" cy="216996"/>
            </a:xfrm>
            <a:prstGeom prst="rect">
              <a:avLst/>
            </a:prstGeom>
          </p:spPr>
          <p:txBody>
            <a:bodyPr vert="horz" wrap="square" lIns="27432" tIns="27432" rIns="27432" bIns="27432" rtlCol="0" anchor="t">
              <a:noAutofit/>
            </a:bodyPr>
            <a:lstStyle/>
            <a:p>
              <a:pPr algn="ctr"/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Coat rack</a:t>
              </a:r>
            </a:p>
          </p:txBody>
        </p:sp>
        <p:pic>
          <p:nvPicPr>
            <p:cNvPr id="620" name="Graphic 619">
              <a:extLst>
                <a:ext uri="{FF2B5EF4-FFF2-40B4-BE49-F238E27FC236}">
                  <a16:creationId xmlns:a16="http://schemas.microsoft.com/office/drawing/2014/main" id="{AF03D4C1-E446-411D-8221-119918238A7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rot="10800000">
              <a:off x="7278829" y="2932714"/>
              <a:ext cx="430836" cy="71337"/>
            </a:xfrm>
            <a:prstGeom prst="rect">
              <a:avLst/>
            </a:prstGeom>
          </p:spPr>
        </p:pic>
        <p:grpSp>
          <p:nvGrpSpPr>
            <p:cNvPr id="622" name="Group 621">
              <a:extLst>
                <a:ext uri="{FF2B5EF4-FFF2-40B4-BE49-F238E27FC236}">
                  <a16:creationId xmlns:a16="http://schemas.microsoft.com/office/drawing/2014/main" id="{40F7A940-A1EA-4DA3-8379-7439E4ACF94C}"/>
                </a:ext>
              </a:extLst>
            </p:cNvPr>
            <p:cNvGrpSpPr>
              <a:grpSpLocks noChangeAspect="1"/>
            </p:cNvGrpSpPr>
            <p:nvPr/>
          </p:nvGrpSpPr>
          <p:grpSpPr>
            <a:xfrm rot="10800000">
              <a:off x="7944632" y="2656579"/>
              <a:ext cx="393192" cy="347472"/>
              <a:chOff x="8427002" y="6379130"/>
              <a:chExt cx="381000" cy="329090"/>
            </a:xfrm>
          </p:grpSpPr>
          <p:sp>
            <p:nvSpPr>
              <p:cNvPr id="623" name="Rectangle 622">
                <a:extLst>
                  <a:ext uri="{FF2B5EF4-FFF2-40B4-BE49-F238E27FC236}">
                    <a16:creationId xmlns:a16="http://schemas.microsoft.com/office/drawing/2014/main" id="{1B2782F9-CB9F-4B51-AFD6-C01E9FC40401}"/>
                  </a:ext>
                </a:extLst>
              </p:cNvPr>
              <p:cNvSpPr/>
              <p:nvPr/>
            </p:nvSpPr>
            <p:spPr>
              <a:xfrm rot="5400000">
                <a:off x="8452957" y="6353175"/>
                <a:ext cx="329090" cy="381000"/>
              </a:xfrm>
              <a:prstGeom prst="rect">
                <a:avLst/>
              </a:prstGeom>
              <a:solidFill>
                <a:srgbClr val="A4AAB4"/>
              </a:solidFill>
              <a:ln w="3175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24" name="Rectangle: Rounded Corners 623">
                <a:extLst>
                  <a:ext uri="{FF2B5EF4-FFF2-40B4-BE49-F238E27FC236}">
                    <a16:creationId xmlns:a16="http://schemas.microsoft.com/office/drawing/2014/main" id="{C17E90FC-54C4-4B1E-B81B-56B1CDE6449F}"/>
                  </a:ext>
                </a:extLst>
              </p:cNvPr>
              <p:cNvSpPr/>
              <p:nvPr/>
            </p:nvSpPr>
            <p:spPr>
              <a:xfrm rot="5400000">
                <a:off x="8522372" y="6421874"/>
                <a:ext cx="190260" cy="310046"/>
              </a:xfrm>
              <a:prstGeom prst="roundRect">
                <a:avLst/>
              </a:prstGeom>
              <a:solidFill>
                <a:schemeClr val="accent5"/>
              </a:solidFill>
              <a:ln w="3175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25" name="Oval 624">
                <a:extLst>
                  <a:ext uri="{FF2B5EF4-FFF2-40B4-BE49-F238E27FC236}">
                    <a16:creationId xmlns:a16="http://schemas.microsoft.com/office/drawing/2014/main" id="{61E1F570-D766-4456-868C-B46B2A8A2F81}"/>
                  </a:ext>
                </a:extLst>
              </p:cNvPr>
              <p:cNvSpPr/>
              <p:nvPr/>
            </p:nvSpPr>
            <p:spPr>
              <a:xfrm>
                <a:off x="8598900" y="6559264"/>
                <a:ext cx="45720" cy="45720"/>
              </a:xfrm>
              <a:prstGeom prst="ellipse">
                <a:avLst/>
              </a:prstGeom>
              <a:solidFill>
                <a:schemeClr val="tx1"/>
              </a:solidFill>
              <a:ln w="3175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626" name="Straight Connector 625">
                <a:extLst>
                  <a:ext uri="{FF2B5EF4-FFF2-40B4-BE49-F238E27FC236}">
                    <a16:creationId xmlns:a16="http://schemas.microsoft.com/office/drawing/2014/main" id="{49E180FA-0B0C-4BCD-817E-11B991BA7CEC}"/>
                  </a:ext>
                </a:extLst>
              </p:cNvPr>
              <p:cNvCxnSpPr/>
              <p:nvPr/>
            </p:nvCxnSpPr>
            <p:spPr>
              <a:xfrm>
                <a:off x="8427002" y="6436518"/>
                <a:ext cx="381000" cy="0"/>
              </a:xfrm>
              <a:prstGeom prst="line">
                <a:avLst/>
              </a:prstGeom>
              <a:ln w="3175">
                <a:solidFill>
                  <a:schemeClr val="tx1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27" name="Rectangle: Rounded Corners 626">
                <a:extLst>
                  <a:ext uri="{FF2B5EF4-FFF2-40B4-BE49-F238E27FC236}">
                    <a16:creationId xmlns:a16="http://schemas.microsoft.com/office/drawing/2014/main" id="{3CC3E9D8-0A6E-460B-9E75-2EC6B289D8E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607874" y="6450336"/>
                <a:ext cx="27219" cy="182880"/>
              </a:xfrm>
              <a:prstGeom prst="roundRect">
                <a:avLst>
                  <a:gd name="adj" fmla="val 50000"/>
                </a:avLst>
              </a:prstGeom>
              <a:solidFill>
                <a:srgbClr val="A4AAB4"/>
              </a:solidFill>
              <a:ln w="3175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</p:grpSp>
        <p:grpSp>
          <p:nvGrpSpPr>
            <p:cNvPr id="628" name="Group 627">
              <a:extLst>
                <a:ext uri="{FF2B5EF4-FFF2-40B4-BE49-F238E27FC236}">
                  <a16:creationId xmlns:a16="http://schemas.microsoft.com/office/drawing/2014/main" id="{1D767EE4-CB57-4DEB-9C49-68C6C4809038}"/>
                </a:ext>
              </a:extLst>
            </p:cNvPr>
            <p:cNvGrpSpPr>
              <a:grpSpLocks noChangeAspect="1"/>
            </p:cNvGrpSpPr>
            <p:nvPr/>
          </p:nvGrpSpPr>
          <p:grpSpPr>
            <a:xfrm rot="10800000">
              <a:off x="8534834" y="2546850"/>
              <a:ext cx="457200" cy="457200"/>
              <a:chOff x="1600200" y="3342065"/>
              <a:chExt cx="447675" cy="444840"/>
            </a:xfrm>
          </p:grpSpPr>
          <p:sp>
            <p:nvSpPr>
              <p:cNvPr id="629" name="Rectangle: Rounded Corners 628">
                <a:extLst>
                  <a:ext uri="{FF2B5EF4-FFF2-40B4-BE49-F238E27FC236}">
                    <a16:creationId xmlns:a16="http://schemas.microsoft.com/office/drawing/2014/main" id="{D970A72D-4D9A-4AFF-9A1D-2B630638116F}"/>
                  </a:ext>
                </a:extLst>
              </p:cNvPr>
              <p:cNvSpPr/>
              <p:nvPr/>
            </p:nvSpPr>
            <p:spPr>
              <a:xfrm>
                <a:off x="1600200" y="3342065"/>
                <a:ext cx="447675" cy="444840"/>
              </a:xfrm>
              <a:prstGeom prst="roundRect">
                <a:avLst>
                  <a:gd name="adj" fmla="val 6496"/>
                </a:avLst>
              </a:prstGeom>
              <a:solidFill>
                <a:srgbClr val="B4E97F"/>
              </a:solidFill>
              <a:ln w="3175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630" name="Straight Connector 629">
                <a:extLst>
                  <a:ext uri="{FF2B5EF4-FFF2-40B4-BE49-F238E27FC236}">
                    <a16:creationId xmlns:a16="http://schemas.microsoft.com/office/drawing/2014/main" id="{57EC2C9B-4CE5-4281-902B-91C8E0D4579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600200" y="3449618"/>
                <a:ext cx="447675" cy="0"/>
              </a:xfrm>
              <a:prstGeom prst="line">
                <a:avLst/>
              </a:prstGeom>
              <a:ln w="3175">
                <a:solidFill>
                  <a:schemeClr val="tx1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31" name="Rectangle 630">
                <a:extLst>
                  <a:ext uri="{FF2B5EF4-FFF2-40B4-BE49-F238E27FC236}">
                    <a16:creationId xmlns:a16="http://schemas.microsoft.com/office/drawing/2014/main" id="{6EF8CB13-E461-47A0-8EE1-4E01540FB4DE}"/>
                  </a:ext>
                </a:extLst>
              </p:cNvPr>
              <p:cNvSpPr/>
              <p:nvPr/>
            </p:nvSpPr>
            <p:spPr>
              <a:xfrm>
                <a:off x="1757363" y="3389053"/>
                <a:ext cx="121443" cy="60556"/>
              </a:xfrm>
              <a:prstGeom prst="rect">
                <a:avLst/>
              </a:prstGeom>
              <a:solidFill>
                <a:srgbClr val="8CCB4D"/>
              </a:solidFill>
              <a:ln w="3175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32" name="Rectangle: Rounded Corners 631">
                <a:extLst>
                  <a:ext uri="{FF2B5EF4-FFF2-40B4-BE49-F238E27FC236}">
                    <a16:creationId xmlns:a16="http://schemas.microsoft.com/office/drawing/2014/main" id="{DAF878DE-27B7-4BA4-BE52-CF19C91A535B}"/>
                  </a:ext>
                </a:extLst>
              </p:cNvPr>
              <p:cNvSpPr/>
              <p:nvPr/>
            </p:nvSpPr>
            <p:spPr>
              <a:xfrm>
                <a:off x="1671638" y="3449958"/>
                <a:ext cx="292894" cy="298981"/>
              </a:xfrm>
              <a:prstGeom prst="roundRect">
                <a:avLst>
                  <a:gd name="adj" fmla="val 14228"/>
                </a:avLst>
              </a:prstGeom>
              <a:solidFill>
                <a:srgbClr val="8CCB4D"/>
              </a:solidFill>
              <a:ln w="3175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33" name="Oval 632">
                <a:extLst>
                  <a:ext uri="{FF2B5EF4-FFF2-40B4-BE49-F238E27FC236}">
                    <a16:creationId xmlns:a16="http://schemas.microsoft.com/office/drawing/2014/main" id="{46B2A102-3250-4687-86E7-96F3A84658BB}"/>
                  </a:ext>
                </a:extLst>
              </p:cNvPr>
              <p:cNvSpPr/>
              <p:nvPr/>
            </p:nvSpPr>
            <p:spPr>
              <a:xfrm>
                <a:off x="1697831" y="3631968"/>
                <a:ext cx="45719" cy="91168"/>
              </a:xfrm>
              <a:prstGeom prst="ellipse">
                <a:avLst/>
              </a:prstGeom>
              <a:solidFill>
                <a:schemeClr val="tx1"/>
              </a:solidFill>
              <a:ln w="3175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34" name="Oval 633">
                <a:extLst>
                  <a:ext uri="{FF2B5EF4-FFF2-40B4-BE49-F238E27FC236}">
                    <a16:creationId xmlns:a16="http://schemas.microsoft.com/office/drawing/2014/main" id="{83C8C193-DC18-4067-AC4A-E63FAC713355}"/>
                  </a:ext>
                </a:extLst>
              </p:cNvPr>
              <p:cNvSpPr/>
              <p:nvPr/>
            </p:nvSpPr>
            <p:spPr>
              <a:xfrm>
                <a:off x="1891187" y="3631968"/>
                <a:ext cx="45719" cy="91168"/>
              </a:xfrm>
              <a:prstGeom prst="ellipse">
                <a:avLst/>
              </a:prstGeom>
              <a:solidFill>
                <a:schemeClr val="tx1"/>
              </a:solidFill>
              <a:ln w="3175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35" name="Oval 634">
                <a:extLst>
                  <a:ext uri="{FF2B5EF4-FFF2-40B4-BE49-F238E27FC236}">
                    <a16:creationId xmlns:a16="http://schemas.microsoft.com/office/drawing/2014/main" id="{1A33112F-7448-4828-A961-E6350BD5ACF4}"/>
                  </a:ext>
                </a:extLst>
              </p:cNvPr>
              <p:cNvSpPr/>
              <p:nvPr/>
            </p:nvSpPr>
            <p:spPr>
              <a:xfrm>
                <a:off x="1955954" y="3359945"/>
                <a:ext cx="70488" cy="70488"/>
              </a:xfrm>
              <a:prstGeom prst="ellipse">
                <a:avLst/>
              </a:prstGeom>
              <a:solidFill>
                <a:schemeClr val="tx1"/>
              </a:solidFill>
              <a:ln w="3175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637" name="TextBox 636">
              <a:extLst>
                <a:ext uri="{FF2B5EF4-FFF2-40B4-BE49-F238E27FC236}">
                  <a16:creationId xmlns:a16="http://schemas.microsoft.com/office/drawing/2014/main" id="{E1DC15D4-5B3F-41CC-83F5-93D3145F45AB}"/>
                </a:ext>
              </a:extLst>
            </p:cNvPr>
            <p:cNvSpPr txBox="1"/>
            <p:nvPr/>
          </p:nvSpPr>
          <p:spPr>
            <a:xfrm>
              <a:off x="8512084" y="2250275"/>
              <a:ext cx="521014" cy="216996"/>
            </a:xfrm>
            <a:prstGeom prst="rect">
              <a:avLst/>
            </a:prstGeom>
          </p:spPr>
          <p:txBody>
            <a:bodyPr vert="horz" wrap="square" lIns="27432" tIns="27432" rIns="27432" bIns="27432" rtlCol="0" anchor="t">
              <a:noAutofit/>
            </a:bodyPr>
            <a:lstStyle/>
            <a:p>
              <a:pPr algn="ctr"/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Eye Wash Station</a:t>
              </a:r>
            </a:p>
          </p:txBody>
        </p:sp>
        <p:sp>
          <p:nvSpPr>
            <p:cNvPr id="638" name="TextBox 637">
              <a:extLst>
                <a:ext uri="{FF2B5EF4-FFF2-40B4-BE49-F238E27FC236}">
                  <a16:creationId xmlns:a16="http://schemas.microsoft.com/office/drawing/2014/main" id="{E3A142AC-8997-44E9-8E43-309BDB3E5702}"/>
                </a:ext>
              </a:extLst>
            </p:cNvPr>
            <p:cNvSpPr txBox="1"/>
            <p:nvPr/>
          </p:nvSpPr>
          <p:spPr>
            <a:xfrm>
              <a:off x="7870924" y="2348809"/>
              <a:ext cx="518322" cy="216996"/>
            </a:xfrm>
            <a:prstGeom prst="rect">
              <a:avLst/>
            </a:prstGeom>
          </p:spPr>
          <p:txBody>
            <a:bodyPr vert="horz" wrap="square" lIns="27432" tIns="27432" rIns="27432" bIns="27432" rtlCol="0" anchor="t">
              <a:noAutofit/>
            </a:bodyPr>
            <a:lstStyle/>
            <a:p>
              <a:pPr algn="ctr"/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Sink</a:t>
              </a:r>
            </a:p>
            <a:p>
              <a:pPr algn="ctr"/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(optional)</a:t>
              </a:r>
            </a:p>
          </p:txBody>
        </p:sp>
      </p:grpSp>
      <p:sp>
        <p:nvSpPr>
          <p:cNvPr id="104" name="Rectangle 103">
            <a:extLst>
              <a:ext uri="{FF2B5EF4-FFF2-40B4-BE49-F238E27FC236}">
                <a16:creationId xmlns:a16="http://schemas.microsoft.com/office/drawing/2014/main" id="{23EA37C0-7681-4553-9E89-DDA79F14735C}"/>
              </a:ext>
            </a:extLst>
          </p:cNvPr>
          <p:cNvSpPr/>
          <p:nvPr/>
        </p:nvSpPr>
        <p:spPr>
          <a:xfrm>
            <a:off x="1010960" y="3086691"/>
            <a:ext cx="20537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Gowning area should be </a:t>
            </a:r>
            <a:r>
              <a:rPr lang="en-US" sz="900" b="1" dirty="0">
                <a:latin typeface="Arial" panose="020B0604020202020204" pitchFamily="34" charset="0"/>
                <a:cs typeface="Arial" panose="020B0604020202020204" pitchFamily="34" charset="0"/>
              </a:rPr>
              <a:t>adjacent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  to production space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A2685D6-2E46-9E62-66BF-265BF70BE046}"/>
              </a:ext>
            </a:extLst>
          </p:cNvPr>
          <p:cNvSpPr/>
          <p:nvPr/>
        </p:nvSpPr>
        <p:spPr>
          <a:xfrm>
            <a:off x="1003340" y="4719266"/>
            <a:ext cx="1928720" cy="163661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175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F00328CB-596D-1FFA-5336-B2502906BE1A}"/>
              </a:ext>
            </a:extLst>
          </p:cNvPr>
          <p:cNvGrpSpPr/>
          <p:nvPr/>
        </p:nvGrpSpPr>
        <p:grpSpPr>
          <a:xfrm>
            <a:off x="1021844" y="5601379"/>
            <a:ext cx="1754269" cy="753776"/>
            <a:chOff x="7278829" y="2250275"/>
            <a:chExt cx="1754269" cy="753776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96214BA9-2975-0CB8-C4CD-D3D3DAE706A6}"/>
                </a:ext>
              </a:extLst>
            </p:cNvPr>
            <p:cNvSpPr txBox="1"/>
            <p:nvPr/>
          </p:nvSpPr>
          <p:spPr>
            <a:xfrm>
              <a:off x="7315853" y="2620537"/>
              <a:ext cx="359747" cy="216996"/>
            </a:xfrm>
            <a:prstGeom prst="rect">
              <a:avLst/>
            </a:prstGeom>
          </p:spPr>
          <p:txBody>
            <a:bodyPr vert="horz" wrap="square" lIns="27432" tIns="27432" rIns="27432" bIns="27432" rtlCol="0" anchor="t">
              <a:noAutofit/>
            </a:bodyPr>
            <a:lstStyle/>
            <a:p>
              <a:pPr algn="ctr"/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Coat rack</a:t>
              </a:r>
            </a:p>
          </p:txBody>
        </p:sp>
        <p:pic>
          <p:nvPicPr>
            <p:cNvPr id="22" name="Graphic 21">
              <a:extLst>
                <a:ext uri="{FF2B5EF4-FFF2-40B4-BE49-F238E27FC236}">
                  <a16:creationId xmlns:a16="http://schemas.microsoft.com/office/drawing/2014/main" id="{7A4AF17C-A413-E03A-BAA3-446904F17FB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rot="10800000">
              <a:off x="7278829" y="2932714"/>
              <a:ext cx="430836" cy="71337"/>
            </a:xfrm>
            <a:prstGeom prst="rect">
              <a:avLst/>
            </a:prstGeom>
          </p:spPr>
        </p:pic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935D9734-0282-85E4-BC06-A2BE54EB59FB}"/>
                </a:ext>
              </a:extLst>
            </p:cNvPr>
            <p:cNvGrpSpPr>
              <a:grpSpLocks noChangeAspect="1"/>
            </p:cNvGrpSpPr>
            <p:nvPr/>
          </p:nvGrpSpPr>
          <p:grpSpPr>
            <a:xfrm rot="10800000">
              <a:off x="7944632" y="2656579"/>
              <a:ext cx="393192" cy="347472"/>
              <a:chOff x="8427002" y="6379130"/>
              <a:chExt cx="381000" cy="329090"/>
            </a:xfrm>
          </p:grpSpPr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93FC3D77-5A37-EBEA-CBDA-342665F611DE}"/>
                  </a:ext>
                </a:extLst>
              </p:cNvPr>
              <p:cNvSpPr/>
              <p:nvPr/>
            </p:nvSpPr>
            <p:spPr>
              <a:xfrm rot="5400000">
                <a:off x="8452957" y="6353175"/>
                <a:ext cx="329090" cy="381000"/>
              </a:xfrm>
              <a:prstGeom prst="rect">
                <a:avLst/>
              </a:prstGeom>
              <a:solidFill>
                <a:srgbClr val="A4AAB4"/>
              </a:solidFill>
              <a:ln w="3175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5" name="Rectangle: Rounded Corners 34">
                <a:extLst>
                  <a:ext uri="{FF2B5EF4-FFF2-40B4-BE49-F238E27FC236}">
                    <a16:creationId xmlns:a16="http://schemas.microsoft.com/office/drawing/2014/main" id="{5C8F9E06-32BE-E65B-CD8E-1D697474D767}"/>
                  </a:ext>
                </a:extLst>
              </p:cNvPr>
              <p:cNvSpPr/>
              <p:nvPr/>
            </p:nvSpPr>
            <p:spPr>
              <a:xfrm rot="5400000">
                <a:off x="8522372" y="6421874"/>
                <a:ext cx="190260" cy="310046"/>
              </a:xfrm>
              <a:prstGeom prst="roundRect">
                <a:avLst/>
              </a:prstGeom>
              <a:solidFill>
                <a:schemeClr val="accent5"/>
              </a:solidFill>
              <a:ln w="3175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" name="Oval 35">
                <a:extLst>
                  <a:ext uri="{FF2B5EF4-FFF2-40B4-BE49-F238E27FC236}">
                    <a16:creationId xmlns:a16="http://schemas.microsoft.com/office/drawing/2014/main" id="{30772AB4-AC0D-9FFD-AB82-D6D54E766B0A}"/>
                  </a:ext>
                </a:extLst>
              </p:cNvPr>
              <p:cNvSpPr/>
              <p:nvPr/>
            </p:nvSpPr>
            <p:spPr>
              <a:xfrm>
                <a:off x="8598900" y="6559264"/>
                <a:ext cx="45720" cy="45720"/>
              </a:xfrm>
              <a:prstGeom prst="ellipse">
                <a:avLst/>
              </a:prstGeom>
              <a:solidFill>
                <a:schemeClr val="tx1"/>
              </a:solidFill>
              <a:ln w="3175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37" name="Straight Connector 36">
                <a:extLst>
                  <a:ext uri="{FF2B5EF4-FFF2-40B4-BE49-F238E27FC236}">
                    <a16:creationId xmlns:a16="http://schemas.microsoft.com/office/drawing/2014/main" id="{A89A3D77-5CEB-E80B-EBF2-0D8A217744C4}"/>
                  </a:ext>
                </a:extLst>
              </p:cNvPr>
              <p:cNvCxnSpPr/>
              <p:nvPr/>
            </p:nvCxnSpPr>
            <p:spPr>
              <a:xfrm>
                <a:off x="8427002" y="6436518"/>
                <a:ext cx="381000" cy="0"/>
              </a:xfrm>
              <a:prstGeom prst="line">
                <a:avLst/>
              </a:prstGeom>
              <a:ln w="3175">
                <a:solidFill>
                  <a:schemeClr val="tx1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8" name="Rectangle: Rounded Corners 37">
                <a:extLst>
                  <a:ext uri="{FF2B5EF4-FFF2-40B4-BE49-F238E27FC236}">
                    <a16:creationId xmlns:a16="http://schemas.microsoft.com/office/drawing/2014/main" id="{CB50D4FD-56A7-E1E2-9256-D74664F243E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607874" y="6450336"/>
                <a:ext cx="27219" cy="182880"/>
              </a:xfrm>
              <a:prstGeom prst="roundRect">
                <a:avLst>
                  <a:gd name="adj" fmla="val 50000"/>
                </a:avLst>
              </a:prstGeom>
              <a:solidFill>
                <a:srgbClr val="A4AAB4"/>
              </a:solidFill>
              <a:ln w="3175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</p:grp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BE724968-5077-CFF6-3D60-1B5A960A4437}"/>
                </a:ext>
              </a:extLst>
            </p:cNvPr>
            <p:cNvGrpSpPr>
              <a:grpSpLocks noChangeAspect="1"/>
            </p:cNvGrpSpPr>
            <p:nvPr/>
          </p:nvGrpSpPr>
          <p:grpSpPr>
            <a:xfrm rot="10800000">
              <a:off x="8534834" y="2546850"/>
              <a:ext cx="457200" cy="457200"/>
              <a:chOff x="1600200" y="3342065"/>
              <a:chExt cx="447675" cy="444840"/>
            </a:xfrm>
          </p:grpSpPr>
          <p:sp>
            <p:nvSpPr>
              <p:cNvPr id="27" name="Rectangle: Rounded Corners 26">
                <a:extLst>
                  <a:ext uri="{FF2B5EF4-FFF2-40B4-BE49-F238E27FC236}">
                    <a16:creationId xmlns:a16="http://schemas.microsoft.com/office/drawing/2014/main" id="{D8D4B6B8-8981-4C60-52E1-B8EF4EC9E384}"/>
                  </a:ext>
                </a:extLst>
              </p:cNvPr>
              <p:cNvSpPr/>
              <p:nvPr/>
            </p:nvSpPr>
            <p:spPr>
              <a:xfrm>
                <a:off x="1600200" y="3342065"/>
                <a:ext cx="447675" cy="444840"/>
              </a:xfrm>
              <a:prstGeom prst="roundRect">
                <a:avLst>
                  <a:gd name="adj" fmla="val 6496"/>
                </a:avLst>
              </a:prstGeom>
              <a:solidFill>
                <a:srgbClr val="B4E97F"/>
              </a:solidFill>
              <a:ln w="3175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28" name="Straight Connector 27">
                <a:extLst>
                  <a:ext uri="{FF2B5EF4-FFF2-40B4-BE49-F238E27FC236}">
                    <a16:creationId xmlns:a16="http://schemas.microsoft.com/office/drawing/2014/main" id="{368B1E3E-2880-898C-254C-FDCCA145183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600200" y="3449618"/>
                <a:ext cx="447675" cy="0"/>
              </a:xfrm>
              <a:prstGeom prst="line">
                <a:avLst/>
              </a:prstGeom>
              <a:ln w="3175">
                <a:solidFill>
                  <a:schemeClr val="tx1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8FB83FF0-7D8B-2638-ED1D-D87C7267522D}"/>
                  </a:ext>
                </a:extLst>
              </p:cNvPr>
              <p:cNvSpPr/>
              <p:nvPr/>
            </p:nvSpPr>
            <p:spPr>
              <a:xfrm>
                <a:off x="1757363" y="3389053"/>
                <a:ext cx="121443" cy="60556"/>
              </a:xfrm>
              <a:prstGeom prst="rect">
                <a:avLst/>
              </a:prstGeom>
              <a:solidFill>
                <a:srgbClr val="8CCB4D"/>
              </a:solidFill>
              <a:ln w="3175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0" name="Rectangle: Rounded Corners 29">
                <a:extLst>
                  <a:ext uri="{FF2B5EF4-FFF2-40B4-BE49-F238E27FC236}">
                    <a16:creationId xmlns:a16="http://schemas.microsoft.com/office/drawing/2014/main" id="{D6E5A587-D1A2-BA8C-A08D-B8E7D4849D7B}"/>
                  </a:ext>
                </a:extLst>
              </p:cNvPr>
              <p:cNvSpPr/>
              <p:nvPr/>
            </p:nvSpPr>
            <p:spPr>
              <a:xfrm>
                <a:off x="1671638" y="3449958"/>
                <a:ext cx="292894" cy="298981"/>
              </a:xfrm>
              <a:prstGeom prst="roundRect">
                <a:avLst>
                  <a:gd name="adj" fmla="val 14228"/>
                </a:avLst>
              </a:prstGeom>
              <a:solidFill>
                <a:srgbClr val="8CCB4D"/>
              </a:solidFill>
              <a:ln w="3175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" name="Oval 30">
                <a:extLst>
                  <a:ext uri="{FF2B5EF4-FFF2-40B4-BE49-F238E27FC236}">
                    <a16:creationId xmlns:a16="http://schemas.microsoft.com/office/drawing/2014/main" id="{A8715A6B-EAA5-815B-3123-D2DFE5323EBD}"/>
                  </a:ext>
                </a:extLst>
              </p:cNvPr>
              <p:cNvSpPr/>
              <p:nvPr/>
            </p:nvSpPr>
            <p:spPr>
              <a:xfrm>
                <a:off x="1697831" y="3631968"/>
                <a:ext cx="45719" cy="91168"/>
              </a:xfrm>
              <a:prstGeom prst="ellipse">
                <a:avLst/>
              </a:prstGeom>
              <a:solidFill>
                <a:schemeClr val="tx1"/>
              </a:solidFill>
              <a:ln w="3175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2" name="Oval 31">
                <a:extLst>
                  <a:ext uri="{FF2B5EF4-FFF2-40B4-BE49-F238E27FC236}">
                    <a16:creationId xmlns:a16="http://schemas.microsoft.com/office/drawing/2014/main" id="{C3C098DF-A444-C856-5866-E183A3BA3038}"/>
                  </a:ext>
                </a:extLst>
              </p:cNvPr>
              <p:cNvSpPr/>
              <p:nvPr/>
            </p:nvSpPr>
            <p:spPr>
              <a:xfrm>
                <a:off x="1891187" y="3631968"/>
                <a:ext cx="45719" cy="91168"/>
              </a:xfrm>
              <a:prstGeom prst="ellipse">
                <a:avLst/>
              </a:prstGeom>
              <a:solidFill>
                <a:schemeClr val="tx1"/>
              </a:solidFill>
              <a:ln w="3175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3" name="Oval 32">
                <a:extLst>
                  <a:ext uri="{FF2B5EF4-FFF2-40B4-BE49-F238E27FC236}">
                    <a16:creationId xmlns:a16="http://schemas.microsoft.com/office/drawing/2014/main" id="{578756B9-6E5D-BB4E-423E-21A9EC54A0AC}"/>
                  </a:ext>
                </a:extLst>
              </p:cNvPr>
              <p:cNvSpPr/>
              <p:nvPr/>
            </p:nvSpPr>
            <p:spPr>
              <a:xfrm>
                <a:off x="1955954" y="3359945"/>
                <a:ext cx="70488" cy="70488"/>
              </a:xfrm>
              <a:prstGeom prst="ellipse">
                <a:avLst/>
              </a:prstGeom>
              <a:solidFill>
                <a:schemeClr val="tx1"/>
              </a:solidFill>
              <a:ln w="3175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BD73DB4A-4F99-831F-82CF-540BB1C102CF}"/>
                </a:ext>
              </a:extLst>
            </p:cNvPr>
            <p:cNvSpPr txBox="1"/>
            <p:nvPr/>
          </p:nvSpPr>
          <p:spPr>
            <a:xfrm>
              <a:off x="8512084" y="2250275"/>
              <a:ext cx="521014" cy="216996"/>
            </a:xfrm>
            <a:prstGeom prst="rect">
              <a:avLst/>
            </a:prstGeom>
          </p:spPr>
          <p:txBody>
            <a:bodyPr vert="horz" wrap="square" lIns="27432" tIns="27432" rIns="27432" bIns="27432" rtlCol="0" anchor="t">
              <a:noAutofit/>
            </a:bodyPr>
            <a:lstStyle/>
            <a:p>
              <a:pPr algn="ctr"/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Eye Wash Station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D13819E9-807C-3D27-0B61-74E3DEF42091}"/>
                </a:ext>
              </a:extLst>
            </p:cNvPr>
            <p:cNvSpPr txBox="1"/>
            <p:nvPr/>
          </p:nvSpPr>
          <p:spPr>
            <a:xfrm>
              <a:off x="7870924" y="2348809"/>
              <a:ext cx="518322" cy="216996"/>
            </a:xfrm>
            <a:prstGeom prst="rect">
              <a:avLst/>
            </a:prstGeom>
          </p:spPr>
          <p:txBody>
            <a:bodyPr vert="horz" wrap="square" lIns="27432" tIns="27432" rIns="27432" bIns="27432" rtlCol="0" anchor="t">
              <a:noAutofit/>
            </a:bodyPr>
            <a:lstStyle/>
            <a:p>
              <a:pPr algn="ctr"/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Sink</a:t>
              </a:r>
            </a:p>
            <a:p>
              <a:pPr algn="ctr"/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(optional)</a:t>
              </a:r>
            </a:p>
          </p:txBody>
        </p:sp>
      </p:grpSp>
      <p:sp>
        <p:nvSpPr>
          <p:cNvPr id="39" name="Rectangle 38">
            <a:extLst>
              <a:ext uri="{FF2B5EF4-FFF2-40B4-BE49-F238E27FC236}">
                <a16:creationId xmlns:a16="http://schemas.microsoft.com/office/drawing/2014/main" id="{6D6FCE54-2502-61F1-DF40-0CA7C815119D}"/>
              </a:ext>
            </a:extLst>
          </p:cNvPr>
          <p:cNvSpPr/>
          <p:nvPr/>
        </p:nvSpPr>
        <p:spPr>
          <a:xfrm>
            <a:off x="1003340" y="6398534"/>
            <a:ext cx="19287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Gowning area should be </a:t>
            </a:r>
            <a:r>
              <a:rPr lang="en-US" sz="900" b="1" dirty="0">
                <a:latin typeface="Arial" panose="020B0604020202020204" pitchFamily="34" charset="0"/>
                <a:cs typeface="Arial" panose="020B0604020202020204" pitchFamily="34" charset="0"/>
              </a:rPr>
              <a:t>adjacent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  to production space</a:t>
            </a:r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58159ED3-7C72-9C81-29C6-B08D2970A6B6}"/>
              </a:ext>
            </a:extLst>
          </p:cNvPr>
          <p:cNvGrpSpPr/>
          <p:nvPr/>
        </p:nvGrpSpPr>
        <p:grpSpPr>
          <a:xfrm>
            <a:off x="7971701" y="3456023"/>
            <a:ext cx="893845" cy="548319"/>
            <a:chOff x="9164555" y="7156841"/>
            <a:chExt cx="893845" cy="548319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714AE98D-DB60-7EA8-1D85-1380FC34DF3D}"/>
                </a:ext>
              </a:extLst>
            </p:cNvPr>
            <p:cNvSpPr txBox="1"/>
            <p:nvPr/>
          </p:nvSpPr>
          <p:spPr>
            <a:xfrm>
              <a:off x="9261821" y="7156841"/>
              <a:ext cx="796579" cy="548319"/>
            </a:xfrm>
            <a:prstGeom prst="rect">
              <a:avLst/>
            </a:prstGeom>
          </p:spPr>
          <p:txBody>
            <a:bodyPr vert="horz" wrap="square" lIns="27432" tIns="27432" rIns="27432" bIns="27432" rtlCol="0" anchor="t">
              <a:noAutofit/>
            </a:bodyPr>
            <a:lstStyle/>
            <a:p>
              <a:pPr algn="l"/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Electrical</a:t>
              </a:r>
            </a:p>
            <a:p>
              <a:pPr algn="l"/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Ventilation</a:t>
              </a:r>
            </a:p>
            <a:p>
              <a:pPr algn="l"/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Network</a:t>
              </a:r>
            </a:p>
            <a:p>
              <a:pPr algn="l"/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Compressed Air</a:t>
              </a:r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1D21FEC6-0AAD-EA48-9912-7BBCDFC46C2A}"/>
                </a:ext>
              </a:extLst>
            </p:cNvPr>
            <p:cNvSpPr/>
            <p:nvPr/>
          </p:nvSpPr>
          <p:spPr>
            <a:xfrm>
              <a:off x="9164555" y="7203770"/>
              <a:ext cx="80683" cy="80683"/>
            </a:xfrm>
            <a:prstGeom prst="ellipse">
              <a:avLst/>
            </a:prstGeom>
            <a:solidFill>
              <a:srgbClr val="00B0F0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E783CB62-C705-D14F-0B19-DE7C964B4A89}"/>
                </a:ext>
              </a:extLst>
            </p:cNvPr>
            <p:cNvSpPr/>
            <p:nvPr/>
          </p:nvSpPr>
          <p:spPr>
            <a:xfrm>
              <a:off x="9164555" y="7323307"/>
              <a:ext cx="80683" cy="80683"/>
            </a:xfrm>
            <a:prstGeom prst="ellipse">
              <a:avLst/>
            </a:prstGeom>
            <a:solidFill>
              <a:srgbClr val="00B050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F5B78242-3D47-F4A6-10EB-EB2786E245AE}"/>
                </a:ext>
              </a:extLst>
            </p:cNvPr>
            <p:cNvSpPr/>
            <p:nvPr/>
          </p:nvSpPr>
          <p:spPr>
            <a:xfrm>
              <a:off x="9164555" y="7442844"/>
              <a:ext cx="80683" cy="80683"/>
            </a:xfrm>
            <a:prstGeom prst="ellipse">
              <a:avLst/>
            </a:prstGeom>
            <a:solidFill>
              <a:srgbClr val="FF0000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573E8518-A8BC-775F-A3E1-5333AE986494}"/>
                </a:ext>
              </a:extLst>
            </p:cNvPr>
            <p:cNvSpPr/>
            <p:nvPr/>
          </p:nvSpPr>
          <p:spPr>
            <a:xfrm>
              <a:off x="9164555" y="7562380"/>
              <a:ext cx="80683" cy="80683"/>
            </a:xfrm>
            <a:prstGeom prst="ellipse">
              <a:avLst/>
            </a:prstGeom>
            <a:solidFill>
              <a:srgbClr val="FFC000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7" name="Rectangle 156">
            <a:extLst>
              <a:ext uri="{FF2B5EF4-FFF2-40B4-BE49-F238E27FC236}">
                <a16:creationId xmlns:a16="http://schemas.microsoft.com/office/drawing/2014/main" id="{3F366211-5446-B9AC-4759-A06F0D72C28A}"/>
              </a:ext>
            </a:extLst>
          </p:cNvPr>
          <p:cNvSpPr/>
          <p:nvPr/>
        </p:nvSpPr>
        <p:spPr>
          <a:xfrm>
            <a:off x="2980312" y="1417397"/>
            <a:ext cx="4656557" cy="164601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175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58" name="Group 157">
            <a:extLst>
              <a:ext uri="{FF2B5EF4-FFF2-40B4-BE49-F238E27FC236}">
                <a16:creationId xmlns:a16="http://schemas.microsoft.com/office/drawing/2014/main" id="{4BD21C80-DE8A-1CB5-CE33-B45EB44ACD20}"/>
              </a:ext>
            </a:extLst>
          </p:cNvPr>
          <p:cNvGrpSpPr/>
          <p:nvPr/>
        </p:nvGrpSpPr>
        <p:grpSpPr>
          <a:xfrm rot="10800000">
            <a:off x="6261234" y="2680754"/>
            <a:ext cx="301752" cy="359200"/>
            <a:chOff x="5764049" y="4732297"/>
            <a:chExt cx="301752" cy="359200"/>
          </a:xfrm>
        </p:grpSpPr>
        <p:grpSp>
          <p:nvGrpSpPr>
            <p:cNvPr id="159" name="Group 158">
              <a:extLst>
                <a:ext uri="{FF2B5EF4-FFF2-40B4-BE49-F238E27FC236}">
                  <a16:creationId xmlns:a16="http://schemas.microsoft.com/office/drawing/2014/main" id="{A1645BAD-614F-6F20-FF4B-D3013A1629BF}"/>
                </a:ext>
              </a:extLst>
            </p:cNvPr>
            <p:cNvGrpSpPr/>
            <p:nvPr/>
          </p:nvGrpSpPr>
          <p:grpSpPr>
            <a:xfrm rot="10800000">
              <a:off x="5764049" y="4732297"/>
              <a:ext cx="301752" cy="359200"/>
              <a:chOff x="6542438" y="2237847"/>
              <a:chExt cx="286987" cy="361805"/>
            </a:xfrm>
          </p:grpSpPr>
          <p:sp>
            <p:nvSpPr>
              <p:cNvPr id="162" name="Rectangle 161">
                <a:extLst>
                  <a:ext uri="{FF2B5EF4-FFF2-40B4-BE49-F238E27FC236}">
                    <a16:creationId xmlns:a16="http://schemas.microsoft.com/office/drawing/2014/main" id="{46F592B8-658E-BD1F-8501-ECC95B3FA6B6}"/>
                  </a:ext>
                </a:extLst>
              </p:cNvPr>
              <p:cNvSpPr/>
              <p:nvPr/>
            </p:nvSpPr>
            <p:spPr>
              <a:xfrm>
                <a:off x="6542438" y="2237847"/>
                <a:ext cx="286987" cy="361805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3175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3" name="Rectangle 162">
                <a:extLst>
                  <a:ext uri="{FF2B5EF4-FFF2-40B4-BE49-F238E27FC236}">
                    <a16:creationId xmlns:a16="http://schemas.microsoft.com/office/drawing/2014/main" id="{E77C5F02-1558-F5D2-B698-2A67826CC04F}"/>
                  </a:ext>
                </a:extLst>
              </p:cNvPr>
              <p:cNvSpPr/>
              <p:nvPr/>
            </p:nvSpPr>
            <p:spPr>
              <a:xfrm>
                <a:off x="6560598" y="2262365"/>
                <a:ext cx="250667" cy="312768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3175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60" name="Oval 159">
              <a:extLst>
                <a:ext uri="{FF2B5EF4-FFF2-40B4-BE49-F238E27FC236}">
                  <a16:creationId xmlns:a16="http://schemas.microsoft.com/office/drawing/2014/main" id="{C585912C-8BCD-910C-360C-63AF8693FD0E}"/>
                </a:ext>
              </a:extLst>
            </p:cNvPr>
            <p:cNvSpPr/>
            <p:nvPr/>
          </p:nvSpPr>
          <p:spPr>
            <a:xfrm>
              <a:off x="5870724" y="4773283"/>
              <a:ext cx="80683" cy="80683"/>
            </a:xfrm>
            <a:prstGeom prst="ellipse">
              <a:avLst/>
            </a:prstGeom>
            <a:solidFill>
              <a:srgbClr val="00B0F0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1" name="Oval 160">
              <a:extLst>
                <a:ext uri="{FF2B5EF4-FFF2-40B4-BE49-F238E27FC236}">
                  <a16:creationId xmlns:a16="http://schemas.microsoft.com/office/drawing/2014/main" id="{622D06B3-AE3A-B8C9-1692-984B746C2CDD}"/>
                </a:ext>
              </a:extLst>
            </p:cNvPr>
            <p:cNvSpPr/>
            <p:nvPr/>
          </p:nvSpPr>
          <p:spPr>
            <a:xfrm>
              <a:off x="5853632" y="4862628"/>
              <a:ext cx="127379" cy="120274"/>
            </a:xfrm>
            <a:prstGeom prst="ellipse">
              <a:avLst/>
            </a:prstGeom>
            <a:solidFill>
              <a:schemeClr val="tx1"/>
            </a:solidFill>
            <a:ln w="3175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64" name="Group 163">
            <a:extLst>
              <a:ext uri="{FF2B5EF4-FFF2-40B4-BE49-F238E27FC236}">
                <a16:creationId xmlns:a16="http://schemas.microsoft.com/office/drawing/2014/main" id="{0D493C18-1C57-5EF9-182C-867446EFEF42}"/>
              </a:ext>
            </a:extLst>
          </p:cNvPr>
          <p:cNvGrpSpPr/>
          <p:nvPr/>
        </p:nvGrpSpPr>
        <p:grpSpPr>
          <a:xfrm rot="10800000">
            <a:off x="6260162" y="1698495"/>
            <a:ext cx="1371600" cy="1371600"/>
            <a:chOff x="4209687" y="1533950"/>
            <a:chExt cx="1371600" cy="1371600"/>
          </a:xfrm>
        </p:grpSpPr>
        <p:grpSp>
          <p:nvGrpSpPr>
            <p:cNvPr id="165" name="Group 164">
              <a:extLst>
                <a:ext uri="{FF2B5EF4-FFF2-40B4-BE49-F238E27FC236}">
                  <a16:creationId xmlns:a16="http://schemas.microsoft.com/office/drawing/2014/main" id="{F9F7B582-F897-FAD4-34B9-EF0E5D2C52A9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4209687" y="1533950"/>
              <a:ext cx="1371600" cy="1371600"/>
              <a:chOff x="3785930" y="2315994"/>
              <a:chExt cx="1371600" cy="1371600"/>
            </a:xfrm>
          </p:grpSpPr>
          <p:pic>
            <p:nvPicPr>
              <p:cNvPr id="171" name="Graphic 170">
                <a:extLst>
                  <a:ext uri="{FF2B5EF4-FFF2-40B4-BE49-F238E27FC236}">
                    <a16:creationId xmlns:a16="http://schemas.microsoft.com/office/drawing/2014/main" id="{EF7F6E16-7B4E-9DD4-44A4-B048F052424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3785930" y="2315994"/>
                <a:ext cx="1371600" cy="1371600"/>
              </a:xfrm>
              <a:prstGeom prst="rect">
                <a:avLst/>
              </a:prstGeom>
            </p:spPr>
          </p:pic>
          <p:pic>
            <p:nvPicPr>
              <p:cNvPr id="172" name="Graphic 171">
                <a:extLst>
                  <a:ext uri="{FF2B5EF4-FFF2-40B4-BE49-F238E27FC236}">
                    <a16:creationId xmlns:a16="http://schemas.microsoft.com/office/drawing/2014/main" id="{9E0159FB-521F-A2E6-697E-F6C1F70F2BF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4231389" y="2661701"/>
                <a:ext cx="484632" cy="583388"/>
              </a:xfrm>
              <a:prstGeom prst="rect">
                <a:avLst/>
              </a:prstGeom>
            </p:spPr>
          </p:pic>
        </p:grpSp>
        <p:grpSp>
          <p:nvGrpSpPr>
            <p:cNvPr id="166" name="Group 165">
              <a:extLst>
                <a:ext uri="{FF2B5EF4-FFF2-40B4-BE49-F238E27FC236}">
                  <a16:creationId xmlns:a16="http://schemas.microsoft.com/office/drawing/2014/main" id="{244C2611-096D-416A-C14A-4C95446CB6DB}"/>
                </a:ext>
              </a:extLst>
            </p:cNvPr>
            <p:cNvGrpSpPr/>
            <p:nvPr/>
          </p:nvGrpSpPr>
          <p:grpSpPr>
            <a:xfrm>
              <a:off x="4745730" y="2159840"/>
              <a:ext cx="299515" cy="80683"/>
              <a:chOff x="7979678" y="1964696"/>
              <a:chExt cx="299515" cy="80683"/>
            </a:xfrm>
          </p:grpSpPr>
          <p:sp>
            <p:nvSpPr>
              <p:cNvPr id="167" name="Oval 166">
                <a:extLst>
                  <a:ext uri="{FF2B5EF4-FFF2-40B4-BE49-F238E27FC236}">
                    <a16:creationId xmlns:a16="http://schemas.microsoft.com/office/drawing/2014/main" id="{22B0E15B-7D04-B0ED-C5E4-9AA03AB82EBB}"/>
                  </a:ext>
                </a:extLst>
              </p:cNvPr>
              <p:cNvSpPr/>
              <p:nvPr/>
            </p:nvSpPr>
            <p:spPr>
              <a:xfrm>
                <a:off x="7979678" y="1964696"/>
                <a:ext cx="80683" cy="80683"/>
              </a:xfrm>
              <a:prstGeom prst="ellipse">
                <a:avLst/>
              </a:prstGeom>
              <a:solidFill>
                <a:srgbClr val="00B0F0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8" name="Oval 167">
                <a:extLst>
                  <a:ext uri="{FF2B5EF4-FFF2-40B4-BE49-F238E27FC236}">
                    <a16:creationId xmlns:a16="http://schemas.microsoft.com/office/drawing/2014/main" id="{B143682D-3842-F7D0-E91C-E6818450B988}"/>
                  </a:ext>
                </a:extLst>
              </p:cNvPr>
              <p:cNvSpPr/>
              <p:nvPr/>
            </p:nvSpPr>
            <p:spPr>
              <a:xfrm>
                <a:off x="8089094" y="1964696"/>
                <a:ext cx="80683" cy="80683"/>
              </a:xfrm>
              <a:prstGeom prst="ellipse">
                <a:avLst/>
              </a:prstGeom>
              <a:solidFill>
                <a:srgbClr val="00B050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9" name="Oval 168">
                <a:extLst>
                  <a:ext uri="{FF2B5EF4-FFF2-40B4-BE49-F238E27FC236}">
                    <a16:creationId xmlns:a16="http://schemas.microsoft.com/office/drawing/2014/main" id="{6B0ECBB3-79F3-C4A2-914F-833750A847A5}"/>
                  </a:ext>
                </a:extLst>
              </p:cNvPr>
              <p:cNvSpPr/>
              <p:nvPr/>
            </p:nvSpPr>
            <p:spPr>
              <a:xfrm>
                <a:off x="8198510" y="1964696"/>
                <a:ext cx="80683" cy="80683"/>
              </a:xfrm>
              <a:prstGeom prst="ellipse">
                <a:avLst/>
              </a:prstGeom>
              <a:solidFill>
                <a:srgbClr val="FF0000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173" name="Rectangle 172">
            <a:extLst>
              <a:ext uri="{FF2B5EF4-FFF2-40B4-BE49-F238E27FC236}">
                <a16:creationId xmlns:a16="http://schemas.microsoft.com/office/drawing/2014/main" id="{C32C6346-178C-4790-C8E3-6BE9AE29B819}"/>
              </a:ext>
            </a:extLst>
          </p:cNvPr>
          <p:cNvSpPr/>
          <p:nvPr/>
        </p:nvSpPr>
        <p:spPr>
          <a:xfrm>
            <a:off x="6641488" y="1834827"/>
            <a:ext cx="59194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M1 / M2 printer </a:t>
            </a:r>
            <a:endParaRPr lang="en-US" sz="800" dirty="0"/>
          </a:p>
        </p:txBody>
      </p:sp>
      <p:sp>
        <p:nvSpPr>
          <p:cNvPr id="174" name="Rectangle 173">
            <a:extLst>
              <a:ext uri="{FF2B5EF4-FFF2-40B4-BE49-F238E27FC236}">
                <a16:creationId xmlns:a16="http://schemas.microsoft.com/office/drawing/2014/main" id="{91FC63DD-F78C-1D88-B1A4-15EB3302C7BF}"/>
              </a:ext>
            </a:extLst>
          </p:cNvPr>
          <p:cNvSpPr/>
          <p:nvPr/>
        </p:nvSpPr>
        <p:spPr>
          <a:xfrm>
            <a:off x="6040474" y="3116152"/>
            <a:ext cx="74408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Portable fume </a:t>
            </a:r>
          </a:p>
          <a:p>
            <a:pPr algn="ctr"/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extractor</a:t>
            </a:r>
          </a:p>
        </p:txBody>
      </p:sp>
      <p:grpSp>
        <p:nvGrpSpPr>
          <p:cNvPr id="175" name="Group 174">
            <a:extLst>
              <a:ext uri="{FF2B5EF4-FFF2-40B4-BE49-F238E27FC236}">
                <a16:creationId xmlns:a16="http://schemas.microsoft.com/office/drawing/2014/main" id="{4FB5411A-4634-7722-33C7-6E179C5229CD}"/>
              </a:ext>
            </a:extLst>
          </p:cNvPr>
          <p:cNvGrpSpPr/>
          <p:nvPr/>
        </p:nvGrpSpPr>
        <p:grpSpPr>
          <a:xfrm>
            <a:off x="4843838" y="2372458"/>
            <a:ext cx="1401845" cy="941626"/>
            <a:chOff x="1589392" y="2440541"/>
            <a:chExt cx="1401845" cy="941626"/>
          </a:xfrm>
        </p:grpSpPr>
        <p:sp>
          <p:nvSpPr>
            <p:cNvPr id="176" name="Rectangle 175">
              <a:extLst>
                <a:ext uri="{FF2B5EF4-FFF2-40B4-BE49-F238E27FC236}">
                  <a16:creationId xmlns:a16="http://schemas.microsoft.com/office/drawing/2014/main" id="{A01F6BFB-8818-A843-7FA5-0FEB3D81F182}"/>
                </a:ext>
              </a:extLst>
            </p:cNvPr>
            <p:cNvSpPr/>
            <p:nvPr/>
          </p:nvSpPr>
          <p:spPr>
            <a:xfrm>
              <a:off x="1610131" y="2440541"/>
              <a:ext cx="1371600" cy="696837"/>
            </a:xfrm>
            <a:prstGeom prst="rect">
              <a:avLst/>
            </a:prstGeom>
            <a:solidFill>
              <a:srgbClr val="A4AAB4"/>
            </a:solidFill>
            <a:ln w="3175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77" name="Group 176">
              <a:extLst>
                <a:ext uri="{FF2B5EF4-FFF2-40B4-BE49-F238E27FC236}">
                  <a16:creationId xmlns:a16="http://schemas.microsoft.com/office/drawing/2014/main" id="{F14A7B9A-E3BB-2AD1-7F1E-7C449F378809}"/>
                </a:ext>
              </a:extLst>
            </p:cNvPr>
            <p:cNvGrpSpPr/>
            <p:nvPr/>
          </p:nvGrpSpPr>
          <p:grpSpPr>
            <a:xfrm rot="10800000">
              <a:off x="2449811" y="2832042"/>
              <a:ext cx="310896" cy="246888"/>
              <a:chOff x="2967380" y="5025918"/>
              <a:chExt cx="310896" cy="246888"/>
            </a:xfrm>
          </p:grpSpPr>
          <p:grpSp>
            <p:nvGrpSpPr>
              <p:cNvPr id="183" name="Group 182">
                <a:extLst>
                  <a:ext uri="{FF2B5EF4-FFF2-40B4-BE49-F238E27FC236}">
                    <a16:creationId xmlns:a16="http://schemas.microsoft.com/office/drawing/2014/main" id="{90C4B2B7-73D8-9B94-8387-EF2887B234CF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2967380" y="5025918"/>
                <a:ext cx="310896" cy="246888"/>
                <a:chOff x="5085375" y="1910025"/>
                <a:chExt cx="327206" cy="265373"/>
              </a:xfrm>
            </p:grpSpPr>
            <p:sp>
              <p:nvSpPr>
                <p:cNvPr id="185" name="Rectangle 184">
                  <a:extLst>
                    <a:ext uri="{FF2B5EF4-FFF2-40B4-BE49-F238E27FC236}">
                      <a16:creationId xmlns:a16="http://schemas.microsoft.com/office/drawing/2014/main" id="{2DDEA8BE-E2EC-5877-B9C1-10C1598E7515}"/>
                    </a:ext>
                  </a:extLst>
                </p:cNvPr>
                <p:cNvSpPr/>
                <p:nvPr/>
              </p:nvSpPr>
              <p:spPr>
                <a:xfrm>
                  <a:off x="5105400" y="2129679"/>
                  <a:ext cx="283369" cy="45719"/>
                </a:xfrm>
                <a:prstGeom prst="rect">
                  <a:avLst/>
                </a:prstGeom>
                <a:solidFill>
                  <a:schemeClr val="bg2">
                    <a:lumMod val="95000"/>
                  </a:schemeClr>
                </a:solidFill>
                <a:ln w="3175">
                  <a:solidFill>
                    <a:srgbClr val="0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6" name="Rectangle: Rounded Corners 240">
                  <a:extLst>
                    <a:ext uri="{FF2B5EF4-FFF2-40B4-BE49-F238E27FC236}">
                      <a16:creationId xmlns:a16="http://schemas.microsoft.com/office/drawing/2014/main" id="{E8B45DD7-0F08-0785-77C3-BDFF9C06CD83}"/>
                    </a:ext>
                  </a:extLst>
                </p:cNvPr>
                <p:cNvSpPr/>
                <p:nvPr/>
              </p:nvSpPr>
              <p:spPr>
                <a:xfrm>
                  <a:off x="5085375" y="1910025"/>
                  <a:ext cx="327206" cy="225956"/>
                </a:xfrm>
                <a:prstGeom prst="roundRect">
                  <a:avLst>
                    <a:gd name="adj" fmla="val 4021"/>
                  </a:avLst>
                </a:prstGeom>
                <a:solidFill>
                  <a:schemeClr val="bg2">
                    <a:lumMod val="95000"/>
                  </a:schemeClr>
                </a:solidFill>
                <a:ln w="3175">
                  <a:solidFill>
                    <a:srgbClr val="0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7" name="Oval 186">
                  <a:extLst>
                    <a:ext uri="{FF2B5EF4-FFF2-40B4-BE49-F238E27FC236}">
                      <a16:creationId xmlns:a16="http://schemas.microsoft.com/office/drawing/2014/main" id="{702FF0D1-7FAA-1938-C89D-8DC447E39357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295877" y="2144045"/>
                  <a:ext cx="36576" cy="21946"/>
                </a:xfrm>
                <a:prstGeom prst="ellipse">
                  <a:avLst/>
                </a:prstGeom>
                <a:solidFill>
                  <a:schemeClr val="tx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8" name="Oval 187">
                  <a:extLst>
                    <a:ext uri="{FF2B5EF4-FFF2-40B4-BE49-F238E27FC236}">
                      <a16:creationId xmlns:a16="http://schemas.microsoft.com/office/drawing/2014/main" id="{BBDF305A-A7D8-52D0-2114-254CB0DBAE63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226345" y="2144045"/>
                  <a:ext cx="48006" cy="28804"/>
                </a:xfrm>
                <a:prstGeom prst="ellipse">
                  <a:avLst/>
                </a:prstGeom>
                <a:solidFill>
                  <a:schemeClr val="accent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84" name="Oval 183">
                <a:extLst>
                  <a:ext uri="{FF2B5EF4-FFF2-40B4-BE49-F238E27FC236}">
                    <a16:creationId xmlns:a16="http://schemas.microsoft.com/office/drawing/2014/main" id="{5C44009D-C4C1-DF22-36CE-569B147A696E}"/>
                  </a:ext>
                </a:extLst>
              </p:cNvPr>
              <p:cNvSpPr/>
              <p:nvPr/>
            </p:nvSpPr>
            <p:spPr>
              <a:xfrm>
                <a:off x="3137283" y="5091497"/>
                <a:ext cx="80683" cy="80683"/>
              </a:xfrm>
              <a:prstGeom prst="ellipse">
                <a:avLst/>
              </a:prstGeom>
              <a:solidFill>
                <a:srgbClr val="00B0F0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78" name="TextBox 177">
              <a:extLst>
                <a:ext uri="{FF2B5EF4-FFF2-40B4-BE49-F238E27FC236}">
                  <a16:creationId xmlns:a16="http://schemas.microsoft.com/office/drawing/2014/main" id="{D9CBAE7F-3373-155A-AD32-72B14B9E2A09}"/>
                </a:ext>
              </a:extLst>
            </p:cNvPr>
            <p:cNvSpPr txBox="1"/>
            <p:nvPr/>
          </p:nvSpPr>
          <p:spPr>
            <a:xfrm>
              <a:off x="1589392" y="3175385"/>
              <a:ext cx="1401845" cy="206782"/>
            </a:xfrm>
            <a:prstGeom prst="rect">
              <a:avLst/>
            </a:prstGeom>
          </p:spPr>
          <p:txBody>
            <a:bodyPr vert="horz" wrap="square" lIns="27432" tIns="27432" rIns="27432" bIns="27432" rtlCol="0" anchor="t">
              <a:noAutofit/>
            </a:bodyPr>
            <a:lstStyle/>
            <a:p>
              <a:pPr algn="ctr"/>
              <a:r>
                <a:rPr lang="en-US" sz="800" b="1" dirty="0">
                  <a:latin typeface="Arial" panose="020B0604020202020204" pitchFamily="34" charset="0"/>
                  <a:cs typeface="Arial" panose="020B0604020202020204" pitchFamily="34" charset="0"/>
                </a:rPr>
                <a:t>Resin Handling and </a:t>
              </a:r>
            </a:p>
            <a:p>
              <a:pPr algn="ctr"/>
              <a:r>
                <a:rPr lang="en-US" sz="800" b="1" dirty="0">
                  <a:latin typeface="Arial" panose="020B0604020202020204" pitchFamily="34" charset="0"/>
                  <a:cs typeface="Arial" panose="020B0604020202020204" pitchFamily="34" charset="0"/>
                </a:rPr>
                <a:t>Part Washing Station </a:t>
              </a:r>
            </a:p>
          </p:txBody>
        </p:sp>
        <p:sp>
          <p:nvSpPr>
            <p:cNvPr id="179" name="Rectangle 178">
              <a:extLst>
                <a:ext uri="{FF2B5EF4-FFF2-40B4-BE49-F238E27FC236}">
                  <a16:creationId xmlns:a16="http://schemas.microsoft.com/office/drawing/2014/main" id="{8F0FD5E5-D3C3-E86E-1CEB-84870459D5BA}"/>
                </a:ext>
              </a:extLst>
            </p:cNvPr>
            <p:cNvSpPr/>
            <p:nvPr/>
          </p:nvSpPr>
          <p:spPr>
            <a:xfrm>
              <a:off x="2354345" y="2504215"/>
              <a:ext cx="504653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Orbital shaker</a:t>
              </a:r>
            </a:p>
          </p:txBody>
        </p:sp>
        <p:grpSp>
          <p:nvGrpSpPr>
            <p:cNvPr id="180" name="Group 179">
              <a:extLst>
                <a:ext uri="{FF2B5EF4-FFF2-40B4-BE49-F238E27FC236}">
                  <a16:creationId xmlns:a16="http://schemas.microsoft.com/office/drawing/2014/main" id="{AD36D531-A2B8-4151-7AF9-D49D4558A8B6}"/>
                </a:ext>
              </a:extLst>
            </p:cNvPr>
            <p:cNvGrpSpPr/>
            <p:nvPr/>
          </p:nvGrpSpPr>
          <p:grpSpPr>
            <a:xfrm rot="10800000">
              <a:off x="1693102" y="2446341"/>
              <a:ext cx="446072" cy="639831"/>
              <a:chOff x="2637712" y="4448101"/>
              <a:chExt cx="446072" cy="639831"/>
            </a:xfrm>
          </p:grpSpPr>
          <p:pic>
            <p:nvPicPr>
              <p:cNvPr id="181" name="Graphic 180">
                <a:extLst>
                  <a:ext uri="{FF2B5EF4-FFF2-40B4-BE49-F238E27FC236}">
                    <a16:creationId xmlns:a16="http://schemas.microsoft.com/office/drawing/2014/main" id="{4EC03747-4273-AA56-B3CE-F1413D3D911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p:blipFill>
            <p:spPr>
              <a:xfrm rot="10800000">
                <a:off x="2690636" y="4448101"/>
                <a:ext cx="329463" cy="329463"/>
              </a:xfrm>
              <a:prstGeom prst="rect">
                <a:avLst/>
              </a:prstGeom>
            </p:spPr>
          </p:pic>
          <p:sp>
            <p:nvSpPr>
              <p:cNvPr id="182" name="Rectangle 181">
                <a:extLst>
                  <a:ext uri="{FF2B5EF4-FFF2-40B4-BE49-F238E27FC236}">
                    <a16:creationId xmlns:a16="http://schemas.microsoft.com/office/drawing/2014/main" id="{256F3ED7-FCCB-A8E9-0D63-2BCD225797F6}"/>
                  </a:ext>
                </a:extLst>
              </p:cNvPr>
              <p:cNvSpPr/>
              <p:nvPr/>
            </p:nvSpPr>
            <p:spPr>
              <a:xfrm rot="10800000">
                <a:off x="2637712" y="4749378"/>
                <a:ext cx="446072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Pour stand </a:t>
                </a:r>
                <a:endParaRPr lang="en-US" sz="800" dirty="0"/>
              </a:p>
            </p:txBody>
          </p:sp>
        </p:grpSp>
      </p:grpSp>
      <p:sp>
        <p:nvSpPr>
          <p:cNvPr id="189" name="TextBox 188">
            <a:extLst>
              <a:ext uri="{FF2B5EF4-FFF2-40B4-BE49-F238E27FC236}">
                <a16:creationId xmlns:a16="http://schemas.microsoft.com/office/drawing/2014/main" id="{36DA0924-9002-65CF-5D02-0FA0A4380848}"/>
              </a:ext>
            </a:extLst>
          </p:cNvPr>
          <p:cNvSpPr txBox="1"/>
          <p:nvPr/>
        </p:nvSpPr>
        <p:spPr>
          <a:xfrm>
            <a:off x="4025205" y="2755709"/>
            <a:ext cx="373380" cy="322779"/>
          </a:xfrm>
          <a:prstGeom prst="rect">
            <a:avLst/>
          </a:prstGeom>
        </p:spPr>
        <p:txBody>
          <a:bodyPr vert="horz" wrap="square" lIns="27432" tIns="27432" rIns="27432" bIns="27432" rtlCol="0" anchor="t">
            <a:noAutofit/>
          </a:bodyPr>
          <a:lstStyle/>
          <a:p>
            <a:pPr algn="l"/>
            <a:r>
              <a:rPr lang="en-US" sz="11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17 ft</a:t>
            </a:r>
          </a:p>
        </p:txBody>
      </p:sp>
      <p:grpSp>
        <p:nvGrpSpPr>
          <p:cNvPr id="190" name="Group 189">
            <a:extLst>
              <a:ext uri="{FF2B5EF4-FFF2-40B4-BE49-F238E27FC236}">
                <a16:creationId xmlns:a16="http://schemas.microsoft.com/office/drawing/2014/main" id="{6C81BD4D-2D11-58FB-AA8F-86856665DB2F}"/>
              </a:ext>
            </a:extLst>
          </p:cNvPr>
          <p:cNvGrpSpPr/>
          <p:nvPr/>
        </p:nvGrpSpPr>
        <p:grpSpPr>
          <a:xfrm rot="10800000">
            <a:off x="4614844" y="2513505"/>
            <a:ext cx="238705" cy="412750"/>
            <a:chOff x="2155245" y="1698625"/>
            <a:chExt cx="238705" cy="412750"/>
          </a:xfrm>
        </p:grpSpPr>
        <p:sp>
          <p:nvSpPr>
            <p:cNvPr id="191" name="Rectangle: Rounded Corners 190">
              <a:extLst>
                <a:ext uri="{FF2B5EF4-FFF2-40B4-BE49-F238E27FC236}">
                  <a16:creationId xmlns:a16="http://schemas.microsoft.com/office/drawing/2014/main" id="{6977683E-C148-36B0-F0E1-8FDCD98A07BB}"/>
                </a:ext>
              </a:extLst>
            </p:cNvPr>
            <p:cNvSpPr/>
            <p:nvPr/>
          </p:nvSpPr>
          <p:spPr>
            <a:xfrm>
              <a:off x="2155245" y="1698625"/>
              <a:ext cx="238705" cy="412750"/>
            </a:xfrm>
            <a:prstGeom prst="roundRect">
              <a:avLst>
                <a:gd name="adj" fmla="val 14007"/>
              </a:avLst>
            </a:prstGeom>
            <a:solidFill>
              <a:schemeClr val="tx1"/>
            </a:solidFill>
            <a:ln w="3175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0" name="Rectangle: Rounded Corners 639">
              <a:extLst>
                <a:ext uri="{FF2B5EF4-FFF2-40B4-BE49-F238E27FC236}">
                  <a16:creationId xmlns:a16="http://schemas.microsoft.com/office/drawing/2014/main" id="{15B83D31-DDC9-2F04-7DB4-A732B96E6280}"/>
                </a:ext>
              </a:extLst>
            </p:cNvPr>
            <p:cNvSpPr/>
            <p:nvPr/>
          </p:nvSpPr>
          <p:spPr>
            <a:xfrm>
              <a:off x="2237810" y="2035175"/>
              <a:ext cx="73574" cy="76200"/>
            </a:xfrm>
            <a:prstGeom prst="roundRect">
              <a:avLst/>
            </a:prstGeom>
            <a:solidFill>
              <a:schemeClr val="accent4"/>
            </a:solidFill>
            <a:ln w="3175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41" name="Group 640">
            <a:extLst>
              <a:ext uri="{FF2B5EF4-FFF2-40B4-BE49-F238E27FC236}">
                <a16:creationId xmlns:a16="http://schemas.microsoft.com/office/drawing/2014/main" id="{2780A5E5-A564-7B27-7A20-027A6EDFC6A0}"/>
              </a:ext>
            </a:extLst>
          </p:cNvPr>
          <p:cNvGrpSpPr/>
          <p:nvPr/>
        </p:nvGrpSpPr>
        <p:grpSpPr>
          <a:xfrm>
            <a:off x="3736421" y="2531787"/>
            <a:ext cx="953832" cy="768020"/>
            <a:chOff x="1776324" y="2513674"/>
            <a:chExt cx="953832" cy="768020"/>
          </a:xfrm>
        </p:grpSpPr>
        <p:sp>
          <p:nvSpPr>
            <p:cNvPr id="642" name="TextBox 641">
              <a:extLst>
                <a:ext uri="{FF2B5EF4-FFF2-40B4-BE49-F238E27FC236}">
                  <a16:creationId xmlns:a16="http://schemas.microsoft.com/office/drawing/2014/main" id="{58AE3F70-B0EC-E22B-A75E-0C072F764EF8}"/>
                </a:ext>
              </a:extLst>
            </p:cNvPr>
            <p:cNvSpPr txBox="1"/>
            <p:nvPr/>
          </p:nvSpPr>
          <p:spPr>
            <a:xfrm>
              <a:off x="1838813" y="3097659"/>
              <a:ext cx="799792" cy="184035"/>
            </a:xfrm>
            <a:prstGeom prst="rect">
              <a:avLst/>
            </a:prstGeom>
          </p:spPr>
          <p:txBody>
            <a:bodyPr vert="horz" wrap="square" lIns="27432" tIns="27432" rIns="27432" bIns="27432" rtlCol="0" anchor="t">
              <a:noAutofit/>
            </a:bodyPr>
            <a:lstStyle/>
            <a:p>
              <a:pPr algn="ctr"/>
              <a:r>
                <a:rPr lang="en-US" sz="800" b="1" dirty="0">
                  <a:latin typeface="Arial" panose="020B0604020202020204" pitchFamily="34" charset="0"/>
                  <a:cs typeface="Arial" panose="020B0604020202020204" pitchFamily="34" charset="0"/>
                </a:rPr>
                <a:t>Curing Station </a:t>
              </a:r>
            </a:p>
          </p:txBody>
        </p:sp>
        <p:sp>
          <p:nvSpPr>
            <p:cNvPr id="643" name="Graphic 279">
              <a:extLst>
                <a:ext uri="{FF2B5EF4-FFF2-40B4-BE49-F238E27FC236}">
                  <a16:creationId xmlns:a16="http://schemas.microsoft.com/office/drawing/2014/main" id="{B51CBC69-4BE5-1976-3A13-3852A547CE08}"/>
                </a:ext>
              </a:extLst>
            </p:cNvPr>
            <p:cNvSpPr/>
            <p:nvPr/>
          </p:nvSpPr>
          <p:spPr>
            <a:xfrm>
              <a:off x="1833835" y="2513674"/>
              <a:ext cx="807997" cy="538664"/>
            </a:xfrm>
            <a:custGeom>
              <a:avLst/>
              <a:gdLst>
                <a:gd name="connsiteX0" fmla="*/ 0 w 807997"/>
                <a:gd name="connsiteY0" fmla="*/ 0 h 538664"/>
                <a:gd name="connsiteX1" fmla="*/ 807997 w 807997"/>
                <a:gd name="connsiteY1" fmla="*/ 0 h 538664"/>
                <a:gd name="connsiteX2" fmla="*/ 807997 w 807997"/>
                <a:gd name="connsiteY2" fmla="*/ 538665 h 538664"/>
                <a:gd name="connsiteX3" fmla="*/ 0 w 807997"/>
                <a:gd name="connsiteY3" fmla="*/ 538665 h 5386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07997" h="538664">
                  <a:moveTo>
                    <a:pt x="0" y="0"/>
                  </a:moveTo>
                  <a:lnTo>
                    <a:pt x="807997" y="0"/>
                  </a:lnTo>
                  <a:lnTo>
                    <a:pt x="807997" y="538665"/>
                  </a:lnTo>
                  <a:lnTo>
                    <a:pt x="0" y="538665"/>
                  </a:lnTo>
                  <a:close/>
                </a:path>
              </a:pathLst>
            </a:custGeom>
            <a:solidFill>
              <a:srgbClr val="A4AAB4"/>
            </a:solidFill>
            <a:ln w="3175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644" name="Group 643">
              <a:extLst>
                <a:ext uri="{FF2B5EF4-FFF2-40B4-BE49-F238E27FC236}">
                  <a16:creationId xmlns:a16="http://schemas.microsoft.com/office/drawing/2014/main" id="{9B87EC99-D045-EAE8-1D62-659EED493EC3}"/>
                </a:ext>
              </a:extLst>
            </p:cNvPr>
            <p:cNvGrpSpPr/>
            <p:nvPr/>
          </p:nvGrpSpPr>
          <p:grpSpPr>
            <a:xfrm rot="10800000">
              <a:off x="2048512" y="2711013"/>
              <a:ext cx="344711" cy="254490"/>
              <a:chOff x="7852862" y="7197966"/>
              <a:chExt cx="344711" cy="254490"/>
            </a:xfrm>
          </p:grpSpPr>
          <p:grpSp>
            <p:nvGrpSpPr>
              <p:cNvPr id="646" name="Group 645">
                <a:extLst>
                  <a:ext uri="{FF2B5EF4-FFF2-40B4-BE49-F238E27FC236}">
                    <a16:creationId xmlns:a16="http://schemas.microsoft.com/office/drawing/2014/main" id="{24E2D902-D8CD-DE83-B8C3-A6D5E1B50B5C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7852862" y="7197966"/>
                <a:ext cx="344711" cy="254490"/>
                <a:chOff x="1843088" y="1945481"/>
                <a:chExt cx="228600" cy="164308"/>
              </a:xfrm>
            </p:grpSpPr>
            <p:sp>
              <p:nvSpPr>
                <p:cNvPr id="648" name="Rectangle 647">
                  <a:extLst>
                    <a:ext uri="{FF2B5EF4-FFF2-40B4-BE49-F238E27FC236}">
                      <a16:creationId xmlns:a16="http://schemas.microsoft.com/office/drawing/2014/main" id="{158C6962-DA3E-B33D-F021-71BC71EE3FE5}"/>
                    </a:ext>
                  </a:extLst>
                </p:cNvPr>
                <p:cNvSpPr/>
                <p:nvPr/>
              </p:nvSpPr>
              <p:spPr>
                <a:xfrm>
                  <a:off x="1843088" y="1952625"/>
                  <a:ext cx="228600" cy="150019"/>
                </a:xfrm>
                <a:prstGeom prst="rect">
                  <a:avLst/>
                </a:prstGeom>
                <a:solidFill>
                  <a:srgbClr val="C00000"/>
                </a:solidFill>
                <a:ln w="1905">
                  <a:solidFill>
                    <a:srgbClr val="0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49" name="Rectangle 648">
                  <a:extLst>
                    <a:ext uri="{FF2B5EF4-FFF2-40B4-BE49-F238E27FC236}">
                      <a16:creationId xmlns:a16="http://schemas.microsoft.com/office/drawing/2014/main" id="{368EB5CB-42FD-4E30-BC4E-7DBC35BE155B}"/>
                    </a:ext>
                  </a:extLst>
                </p:cNvPr>
                <p:cNvSpPr/>
                <p:nvPr/>
              </p:nvSpPr>
              <p:spPr>
                <a:xfrm>
                  <a:off x="1876426" y="1945481"/>
                  <a:ext cx="95249" cy="164308"/>
                </a:xfrm>
                <a:prstGeom prst="rect">
                  <a:avLst/>
                </a:prstGeom>
                <a:solidFill>
                  <a:schemeClr val="tx2"/>
                </a:solidFill>
                <a:ln w="1905">
                  <a:solidFill>
                    <a:srgbClr val="0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50" name="Rectangle 649">
                  <a:extLst>
                    <a:ext uri="{FF2B5EF4-FFF2-40B4-BE49-F238E27FC236}">
                      <a16:creationId xmlns:a16="http://schemas.microsoft.com/office/drawing/2014/main" id="{6C48D2C6-71A1-BBDB-F907-63D9593F7FDE}"/>
                    </a:ext>
                  </a:extLst>
                </p:cNvPr>
                <p:cNvSpPr/>
                <p:nvPr/>
              </p:nvSpPr>
              <p:spPr>
                <a:xfrm>
                  <a:off x="1993107" y="2031207"/>
                  <a:ext cx="59532" cy="50481"/>
                </a:xfrm>
                <a:prstGeom prst="rect">
                  <a:avLst/>
                </a:prstGeom>
                <a:solidFill>
                  <a:srgbClr val="000000"/>
                </a:solidFill>
                <a:ln w="1905">
                  <a:solidFill>
                    <a:srgbClr val="0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52" name="Oval 651">
                  <a:extLst>
                    <a:ext uri="{FF2B5EF4-FFF2-40B4-BE49-F238E27FC236}">
                      <a16:creationId xmlns:a16="http://schemas.microsoft.com/office/drawing/2014/main" id="{F6F841FF-46E7-5B21-20F9-0537214664D6}"/>
                    </a:ext>
                  </a:extLst>
                </p:cNvPr>
                <p:cNvSpPr/>
                <p:nvPr/>
              </p:nvSpPr>
              <p:spPr>
                <a:xfrm>
                  <a:off x="2037874" y="2064068"/>
                  <a:ext cx="27432" cy="27432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647" name="Oval 646">
                <a:extLst>
                  <a:ext uri="{FF2B5EF4-FFF2-40B4-BE49-F238E27FC236}">
                    <a16:creationId xmlns:a16="http://schemas.microsoft.com/office/drawing/2014/main" id="{D4E09EF2-EFE9-CD02-0358-97563A9E4068}"/>
                  </a:ext>
                </a:extLst>
              </p:cNvPr>
              <p:cNvSpPr/>
              <p:nvPr/>
            </p:nvSpPr>
            <p:spPr>
              <a:xfrm>
                <a:off x="7932933" y="7284417"/>
                <a:ext cx="80683" cy="80683"/>
              </a:xfrm>
              <a:prstGeom prst="ellipse">
                <a:avLst/>
              </a:prstGeom>
              <a:solidFill>
                <a:srgbClr val="00B0F0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645" name="Rectangle 644">
              <a:extLst>
                <a:ext uri="{FF2B5EF4-FFF2-40B4-BE49-F238E27FC236}">
                  <a16:creationId xmlns:a16="http://schemas.microsoft.com/office/drawing/2014/main" id="{D7624A19-AA6F-87C8-2D47-7BB286A45647}"/>
                </a:ext>
              </a:extLst>
            </p:cNvPr>
            <p:cNvSpPr/>
            <p:nvPr/>
          </p:nvSpPr>
          <p:spPr>
            <a:xfrm>
              <a:off x="1776324" y="2520369"/>
              <a:ext cx="953832" cy="2154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Dreve PCU LED</a:t>
              </a:r>
            </a:p>
          </p:txBody>
        </p:sp>
      </p:grpSp>
      <p:cxnSp>
        <p:nvCxnSpPr>
          <p:cNvPr id="653" name="Straight Connector 652">
            <a:extLst>
              <a:ext uri="{FF2B5EF4-FFF2-40B4-BE49-F238E27FC236}">
                <a16:creationId xmlns:a16="http://schemas.microsoft.com/office/drawing/2014/main" id="{04DEB491-3F98-F86D-2445-525131D6BFBE}"/>
              </a:ext>
            </a:extLst>
          </p:cNvPr>
          <p:cNvCxnSpPr>
            <a:cxnSpLocks/>
          </p:cNvCxnSpPr>
          <p:nvPr/>
        </p:nvCxnSpPr>
        <p:spPr>
          <a:xfrm flipH="1">
            <a:off x="5915739" y="2854646"/>
            <a:ext cx="500138" cy="50771"/>
          </a:xfrm>
          <a:prstGeom prst="line">
            <a:avLst/>
          </a:prstGeom>
          <a:ln w="28575">
            <a:solidFill>
              <a:srgbClr val="00B050"/>
            </a:solidFill>
            <a:prstDash val="sys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4" name="Rectangle 653">
            <a:extLst>
              <a:ext uri="{FF2B5EF4-FFF2-40B4-BE49-F238E27FC236}">
                <a16:creationId xmlns:a16="http://schemas.microsoft.com/office/drawing/2014/main" id="{83AB2077-9B96-A839-FD79-3CE0A8F527DA}"/>
              </a:ext>
            </a:extLst>
          </p:cNvPr>
          <p:cNvSpPr/>
          <p:nvPr/>
        </p:nvSpPr>
        <p:spPr>
          <a:xfrm>
            <a:off x="2972692" y="4719265"/>
            <a:ext cx="5543679" cy="163661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175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55" name="Group 654">
            <a:extLst>
              <a:ext uri="{FF2B5EF4-FFF2-40B4-BE49-F238E27FC236}">
                <a16:creationId xmlns:a16="http://schemas.microsoft.com/office/drawing/2014/main" id="{FC14FB1F-29AB-3223-1BFD-0850840D0635}"/>
              </a:ext>
            </a:extLst>
          </p:cNvPr>
          <p:cNvGrpSpPr/>
          <p:nvPr/>
        </p:nvGrpSpPr>
        <p:grpSpPr>
          <a:xfrm rot="10800000">
            <a:off x="6232664" y="4984613"/>
            <a:ext cx="1371600" cy="1371600"/>
            <a:chOff x="4209687" y="1533950"/>
            <a:chExt cx="1371600" cy="1371600"/>
          </a:xfrm>
        </p:grpSpPr>
        <p:grpSp>
          <p:nvGrpSpPr>
            <p:cNvPr id="656" name="Group 655">
              <a:extLst>
                <a:ext uri="{FF2B5EF4-FFF2-40B4-BE49-F238E27FC236}">
                  <a16:creationId xmlns:a16="http://schemas.microsoft.com/office/drawing/2014/main" id="{BAFBE5B6-C2D9-1062-777D-ADCF2AE7650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4209687" y="1533950"/>
              <a:ext cx="1371600" cy="1371600"/>
              <a:chOff x="3785930" y="2315994"/>
              <a:chExt cx="1371600" cy="1371600"/>
            </a:xfrm>
          </p:grpSpPr>
          <p:pic>
            <p:nvPicPr>
              <p:cNvPr id="661" name="Graphic 660">
                <a:extLst>
                  <a:ext uri="{FF2B5EF4-FFF2-40B4-BE49-F238E27FC236}">
                    <a16:creationId xmlns:a16="http://schemas.microsoft.com/office/drawing/2014/main" id="{2EAD0ED0-A9CD-A26F-C9E1-4DF1FF64D5C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3785930" y="2315994"/>
                <a:ext cx="1371600" cy="1371600"/>
              </a:xfrm>
              <a:prstGeom prst="rect">
                <a:avLst/>
              </a:prstGeom>
            </p:spPr>
          </p:pic>
          <p:pic>
            <p:nvPicPr>
              <p:cNvPr id="662" name="Graphic 661">
                <a:extLst>
                  <a:ext uri="{FF2B5EF4-FFF2-40B4-BE49-F238E27FC236}">
                    <a16:creationId xmlns:a16="http://schemas.microsoft.com/office/drawing/2014/main" id="{17DBED14-9D78-9727-B7C9-A779DBFDA52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4231389" y="2661701"/>
                <a:ext cx="484632" cy="583388"/>
              </a:xfrm>
              <a:prstGeom prst="rect">
                <a:avLst/>
              </a:prstGeom>
            </p:spPr>
          </p:pic>
        </p:grpSp>
        <p:grpSp>
          <p:nvGrpSpPr>
            <p:cNvPr id="657" name="Group 656">
              <a:extLst>
                <a:ext uri="{FF2B5EF4-FFF2-40B4-BE49-F238E27FC236}">
                  <a16:creationId xmlns:a16="http://schemas.microsoft.com/office/drawing/2014/main" id="{94D7AECE-444D-27DB-F4AD-EDE1562A06E8}"/>
                </a:ext>
              </a:extLst>
            </p:cNvPr>
            <p:cNvGrpSpPr/>
            <p:nvPr/>
          </p:nvGrpSpPr>
          <p:grpSpPr>
            <a:xfrm>
              <a:off x="4745730" y="2159840"/>
              <a:ext cx="299515" cy="80683"/>
              <a:chOff x="7979678" y="1964696"/>
              <a:chExt cx="299515" cy="80683"/>
            </a:xfrm>
          </p:grpSpPr>
          <p:sp>
            <p:nvSpPr>
              <p:cNvPr id="658" name="Oval 657">
                <a:extLst>
                  <a:ext uri="{FF2B5EF4-FFF2-40B4-BE49-F238E27FC236}">
                    <a16:creationId xmlns:a16="http://schemas.microsoft.com/office/drawing/2014/main" id="{A6CB96AA-2231-C924-2089-00D44E81288B}"/>
                  </a:ext>
                </a:extLst>
              </p:cNvPr>
              <p:cNvSpPr/>
              <p:nvPr/>
            </p:nvSpPr>
            <p:spPr>
              <a:xfrm>
                <a:off x="7979678" y="1964696"/>
                <a:ext cx="80683" cy="80683"/>
              </a:xfrm>
              <a:prstGeom prst="ellipse">
                <a:avLst/>
              </a:prstGeom>
              <a:solidFill>
                <a:srgbClr val="00B0F0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59" name="Oval 658">
                <a:extLst>
                  <a:ext uri="{FF2B5EF4-FFF2-40B4-BE49-F238E27FC236}">
                    <a16:creationId xmlns:a16="http://schemas.microsoft.com/office/drawing/2014/main" id="{A7382C2E-1F5E-25BD-04A5-BB036EA06728}"/>
                  </a:ext>
                </a:extLst>
              </p:cNvPr>
              <p:cNvSpPr/>
              <p:nvPr/>
            </p:nvSpPr>
            <p:spPr>
              <a:xfrm>
                <a:off x="8089094" y="1964696"/>
                <a:ext cx="80683" cy="80683"/>
              </a:xfrm>
              <a:prstGeom prst="ellipse">
                <a:avLst/>
              </a:prstGeom>
              <a:solidFill>
                <a:srgbClr val="00B050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60" name="Oval 659">
                <a:extLst>
                  <a:ext uri="{FF2B5EF4-FFF2-40B4-BE49-F238E27FC236}">
                    <a16:creationId xmlns:a16="http://schemas.microsoft.com/office/drawing/2014/main" id="{212BF4B3-7C6C-5C76-A007-6B10D5BCEBE5}"/>
                  </a:ext>
                </a:extLst>
              </p:cNvPr>
              <p:cNvSpPr/>
              <p:nvPr/>
            </p:nvSpPr>
            <p:spPr>
              <a:xfrm>
                <a:off x="8198510" y="1964696"/>
                <a:ext cx="80683" cy="80683"/>
              </a:xfrm>
              <a:prstGeom prst="ellipse">
                <a:avLst/>
              </a:prstGeom>
              <a:solidFill>
                <a:srgbClr val="FF0000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664" name="Rectangle 663">
            <a:extLst>
              <a:ext uri="{FF2B5EF4-FFF2-40B4-BE49-F238E27FC236}">
                <a16:creationId xmlns:a16="http://schemas.microsoft.com/office/drawing/2014/main" id="{5B575BAD-F532-D32C-3B72-B34FD3D335B4}"/>
              </a:ext>
            </a:extLst>
          </p:cNvPr>
          <p:cNvSpPr/>
          <p:nvPr/>
        </p:nvSpPr>
        <p:spPr>
          <a:xfrm>
            <a:off x="6470802" y="6368232"/>
            <a:ext cx="83502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Portable fume </a:t>
            </a:r>
          </a:p>
          <a:p>
            <a:pPr algn="ctr"/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extractors</a:t>
            </a:r>
          </a:p>
        </p:txBody>
      </p:sp>
      <p:sp>
        <p:nvSpPr>
          <p:cNvPr id="665" name="TextBox 664">
            <a:extLst>
              <a:ext uri="{FF2B5EF4-FFF2-40B4-BE49-F238E27FC236}">
                <a16:creationId xmlns:a16="http://schemas.microsoft.com/office/drawing/2014/main" id="{C452C5C5-50F7-9271-A05F-68E180EA0556}"/>
              </a:ext>
            </a:extLst>
          </p:cNvPr>
          <p:cNvSpPr txBox="1"/>
          <p:nvPr/>
        </p:nvSpPr>
        <p:spPr>
          <a:xfrm>
            <a:off x="4550787" y="5503878"/>
            <a:ext cx="359747" cy="216996"/>
          </a:xfrm>
          <a:prstGeom prst="rect">
            <a:avLst/>
          </a:prstGeom>
        </p:spPr>
        <p:txBody>
          <a:bodyPr vert="horz" wrap="square" lIns="27432" tIns="27432" rIns="27432" bIns="27432" rtlCol="0" anchor="t">
            <a:noAutofit/>
          </a:bodyPr>
          <a:lstStyle/>
          <a:p>
            <a:pPr algn="ctr"/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Waste Can </a:t>
            </a:r>
          </a:p>
        </p:txBody>
      </p:sp>
      <p:grpSp>
        <p:nvGrpSpPr>
          <p:cNvPr id="666" name="Group 665">
            <a:extLst>
              <a:ext uri="{FF2B5EF4-FFF2-40B4-BE49-F238E27FC236}">
                <a16:creationId xmlns:a16="http://schemas.microsoft.com/office/drawing/2014/main" id="{DE01ACC3-BD43-9F5B-3F2F-FFA90548A7A4}"/>
              </a:ext>
            </a:extLst>
          </p:cNvPr>
          <p:cNvGrpSpPr/>
          <p:nvPr/>
        </p:nvGrpSpPr>
        <p:grpSpPr>
          <a:xfrm>
            <a:off x="4836218" y="5654987"/>
            <a:ext cx="1401845" cy="941605"/>
            <a:chOff x="1589392" y="2440541"/>
            <a:chExt cx="1401845" cy="941605"/>
          </a:xfrm>
        </p:grpSpPr>
        <p:sp>
          <p:nvSpPr>
            <p:cNvPr id="667" name="Rectangle 666">
              <a:extLst>
                <a:ext uri="{FF2B5EF4-FFF2-40B4-BE49-F238E27FC236}">
                  <a16:creationId xmlns:a16="http://schemas.microsoft.com/office/drawing/2014/main" id="{F3F45C09-4556-7B40-560C-A08F4A392C45}"/>
                </a:ext>
              </a:extLst>
            </p:cNvPr>
            <p:cNvSpPr/>
            <p:nvPr/>
          </p:nvSpPr>
          <p:spPr>
            <a:xfrm>
              <a:off x="1610131" y="2440541"/>
              <a:ext cx="1371600" cy="696837"/>
            </a:xfrm>
            <a:prstGeom prst="rect">
              <a:avLst/>
            </a:prstGeom>
            <a:solidFill>
              <a:srgbClr val="A4AAB4"/>
            </a:solidFill>
            <a:ln w="3175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668" name="Group 667">
              <a:extLst>
                <a:ext uri="{FF2B5EF4-FFF2-40B4-BE49-F238E27FC236}">
                  <a16:creationId xmlns:a16="http://schemas.microsoft.com/office/drawing/2014/main" id="{58B2C6FA-9C0D-9E77-CC95-9A9E0888415B}"/>
                </a:ext>
              </a:extLst>
            </p:cNvPr>
            <p:cNvGrpSpPr/>
            <p:nvPr/>
          </p:nvGrpSpPr>
          <p:grpSpPr>
            <a:xfrm rot="10800000">
              <a:off x="2449811" y="2832042"/>
              <a:ext cx="310896" cy="246888"/>
              <a:chOff x="2967380" y="5025918"/>
              <a:chExt cx="310896" cy="246888"/>
            </a:xfrm>
          </p:grpSpPr>
          <p:grpSp>
            <p:nvGrpSpPr>
              <p:cNvPr id="674" name="Group 673">
                <a:extLst>
                  <a:ext uri="{FF2B5EF4-FFF2-40B4-BE49-F238E27FC236}">
                    <a16:creationId xmlns:a16="http://schemas.microsoft.com/office/drawing/2014/main" id="{986FC956-F651-2367-7CEB-50B3AEF9E185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2967380" y="5025918"/>
                <a:ext cx="310896" cy="246888"/>
                <a:chOff x="5085375" y="1910025"/>
                <a:chExt cx="327206" cy="265373"/>
              </a:xfrm>
            </p:grpSpPr>
            <p:sp>
              <p:nvSpPr>
                <p:cNvPr id="677" name="Rectangle 676">
                  <a:extLst>
                    <a:ext uri="{FF2B5EF4-FFF2-40B4-BE49-F238E27FC236}">
                      <a16:creationId xmlns:a16="http://schemas.microsoft.com/office/drawing/2014/main" id="{7D433A6E-D68F-49F3-F258-8E78BD5465A7}"/>
                    </a:ext>
                  </a:extLst>
                </p:cNvPr>
                <p:cNvSpPr/>
                <p:nvPr/>
              </p:nvSpPr>
              <p:spPr>
                <a:xfrm>
                  <a:off x="5105400" y="2129679"/>
                  <a:ext cx="283369" cy="45719"/>
                </a:xfrm>
                <a:prstGeom prst="rect">
                  <a:avLst/>
                </a:prstGeom>
                <a:solidFill>
                  <a:schemeClr val="bg2">
                    <a:lumMod val="95000"/>
                  </a:schemeClr>
                </a:solidFill>
                <a:ln w="3175">
                  <a:solidFill>
                    <a:srgbClr val="0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78" name="Rectangle: Rounded Corners 240">
                  <a:extLst>
                    <a:ext uri="{FF2B5EF4-FFF2-40B4-BE49-F238E27FC236}">
                      <a16:creationId xmlns:a16="http://schemas.microsoft.com/office/drawing/2014/main" id="{16D0C649-AF01-BD79-EF95-D2DB310F5B4E}"/>
                    </a:ext>
                  </a:extLst>
                </p:cNvPr>
                <p:cNvSpPr/>
                <p:nvPr/>
              </p:nvSpPr>
              <p:spPr>
                <a:xfrm>
                  <a:off x="5085375" y="1910025"/>
                  <a:ext cx="327206" cy="225956"/>
                </a:xfrm>
                <a:prstGeom prst="roundRect">
                  <a:avLst>
                    <a:gd name="adj" fmla="val 4021"/>
                  </a:avLst>
                </a:prstGeom>
                <a:solidFill>
                  <a:schemeClr val="bg2">
                    <a:lumMod val="95000"/>
                  </a:schemeClr>
                </a:solidFill>
                <a:ln w="3175">
                  <a:solidFill>
                    <a:srgbClr val="0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79" name="Oval 678">
                  <a:extLst>
                    <a:ext uri="{FF2B5EF4-FFF2-40B4-BE49-F238E27FC236}">
                      <a16:creationId xmlns:a16="http://schemas.microsoft.com/office/drawing/2014/main" id="{FDC2D952-1950-F974-FF3F-8368BF23FCDF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295877" y="2144045"/>
                  <a:ext cx="36576" cy="21946"/>
                </a:xfrm>
                <a:prstGeom prst="ellipse">
                  <a:avLst/>
                </a:prstGeom>
                <a:solidFill>
                  <a:schemeClr val="tx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80" name="Oval 679">
                  <a:extLst>
                    <a:ext uri="{FF2B5EF4-FFF2-40B4-BE49-F238E27FC236}">
                      <a16:creationId xmlns:a16="http://schemas.microsoft.com/office/drawing/2014/main" id="{58D27726-C69E-C960-A902-4CD8ADA0793B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226345" y="2144045"/>
                  <a:ext cx="48006" cy="28804"/>
                </a:xfrm>
                <a:prstGeom prst="ellipse">
                  <a:avLst/>
                </a:prstGeom>
                <a:solidFill>
                  <a:schemeClr val="accent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675" name="Oval 674">
                <a:extLst>
                  <a:ext uri="{FF2B5EF4-FFF2-40B4-BE49-F238E27FC236}">
                    <a16:creationId xmlns:a16="http://schemas.microsoft.com/office/drawing/2014/main" id="{368A70FA-E666-9AF2-EBCC-9B0B48C54850}"/>
                  </a:ext>
                </a:extLst>
              </p:cNvPr>
              <p:cNvSpPr/>
              <p:nvPr/>
            </p:nvSpPr>
            <p:spPr>
              <a:xfrm>
                <a:off x="3139984" y="5091497"/>
                <a:ext cx="80683" cy="80683"/>
              </a:xfrm>
              <a:prstGeom prst="ellipse">
                <a:avLst/>
              </a:prstGeom>
              <a:solidFill>
                <a:srgbClr val="00B0F0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76" name="Oval 675">
                <a:extLst>
                  <a:ext uri="{FF2B5EF4-FFF2-40B4-BE49-F238E27FC236}">
                    <a16:creationId xmlns:a16="http://schemas.microsoft.com/office/drawing/2014/main" id="{E588DE2A-5939-5429-A4F7-CEAB7937DEE5}"/>
                  </a:ext>
                </a:extLst>
              </p:cNvPr>
              <p:cNvSpPr/>
              <p:nvPr/>
            </p:nvSpPr>
            <p:spPr>
              <a:xfrm>
                <a:off x="3035565" y="5091497"/>
                <a:ext cx="80683" cy="80683"/>
              </a:xfrm>
              <a:prstGeom prst="ellipse">
                <a:avLst/>
              </a:prstGeom>
              <a:solidFill>
                <a:srgbClr val="00B050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669" name="TextBox 668">
              <a:extLst>
                <a:ext uri="{FF2B5EF4-FFF2-40B4-BE49-F238E27FC236}">
                  <a16:creationId xmlns:a16="http://schemas.microsoft.com/office/drawing/2014/main" id="{672F7CB5-42AB-991F-5890-2FA94677267C}"/>
                </a:ext>
              </a:extLst>
            </p:cNvPr>
            <p:cNvSpPr txBox="1"/>
            <p:nvPr/>
          </p:nvSpPr>
          <p:spPr>
            <a:xfrm>
              <a:off x="1589392" y="3175364"/>
              <a:ext cx="1401845" cy="206782"/>
            </a:xfrm>
            <a:prstGeom prst="rect">
              <a:avLst/>
            </a:prstGeom>
          </p:spPr>
          <p:txBody>
            <a:bodyPr vert="horz" wrap="square" lIns="27432" tIns="27432" rIns="27432" bIns="27432" rtlCol="0" anchor="t">
              <a:noAutofit/>
            </a:bodyPr>
            <a:lstStyle/>
            <a:p>
              <a:pPr algn="ctr"/>
              <a:r>
                <a:rPr lang="en-US" sz="800" b="1" dirty="0">
                  <a:latin typeface="Arial" panose="020B0604020202020204" pitchFamily="34" charset="0"/>
                  <a:cs typeface="Arial" panose="020B0604020202020204" pitchFamily="34" charset="0"/>
                </a:rPr>
                <a:t>Resin Handling and </a:t>
              </a:r>
            </a:p>
            <a:p>
              <a:pPr algn="ctr"/>
              <a:r>
                <a:rPr lang="en-US" sz="800" b="1" dirty="0">
                  <a:latin typeface="Arial" panose="020B0604020202020204" pitchFamily="34" charset="0"/>
                  <a:cs typeface="Arial" panose="020B0604020202020204" pitchFamily="34" charset="0"/>
                </a:rPr>
                <a:t>Part Washing Station </a:t>
              </a:r>
            </a:p>
          </p:txBody>
        </p:sp>
        <p:sp>
          <p:nvSpPr>
            <p:cNvPr id="670" name="Rectangle 669">
              <a:extLst>
                <a:ext uri="{FF2B5EF4-FFF2-40B4-BE49-F238E27FC236}">
                  <a16:creationId xmlns:a16="http://schemas.microsoft.com/office/drawing/2014/main" id="{9219B4A4-FC2B-6153-314B-9D6DB5DB2E10}"/>
                </a:ext>
              </a:extLst>
            </p:cNvPr>
            <p:cNvSpPr/>
            <p:nvPr/>
          </p:nvSpPr>
          <p:spPr>
            <a:xfrm>
              <a:off x="2354345" y="2504215"/>
              <a:ext cx="504653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Orbital shaker</a:t>
              </a:r>
            </a:p>
          </p:txBody>
        </p:sp>
        <p:grpSp>
          <p:nvGrpSpPr>
            <p:cNvPr id="671" name="Group 670">
              <a:extLst>
                <a:ext uri="{FF2B5EF4-FFF2-40B4-BE49-F238E27FC236}">
                  <a16:creationId xmlns:a16="http://schemas.microsoft.com/office/drawing/2014/main" id="{C9A990C2-D038-53CC-D4CC-4BA83E42D2CF}"/>
                </a:ext>
              </a:extLst>
            </p:cNvPr>
            <p:cNvGrpSpPr/>
            <p:nvPr/>
          </p:nvGrpSpPr>
          <p:grpSpPr>
            <a:xfrm rot="10800000">
              <a:off x="1693102" y="2446341"/>
              <a:ext cx="446072" cy="639831"/>
              <a:chOff x="2637712" y="4448101"/>
              <a:chExt cx="446072" cy="639831"/>
            </a:xfrm>
          </p:grpSpPr>
          <p:pic>
            <p:nvPicPr>
              <p:cNvPr id="672" name="Graphic 671">
                <a:extLst>
                  <a:ext uri="{FF2B5EF4-FFF2-40B4-BE49-F238E27FC236}">
                    <a16:creationId xmlns:a16="http://schemas.microsoft.com/office/drawing/2014/main" id="{3AD13456-54A1-8AA0-6FE3-6FAFFE9BBB7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p:blipFill>
            <p:spPr>
              <a:xfrm rot="10800000">
                <a:off x="2690636" y="4448101"/>
                <a:ext cx="329463" cy="329463"/>
              </a:xfrm>
              <a:prstGeom prst="rect">
                <a:avLst/>
              </a:prstGeom>
            </p:spPr>
          </p:pic>
          <p:sp>
            <p:nvSpPr>
              <p:cNvPr id="673" name="Rectangle 672">
                <a:extLst>
                  <a:ext uri="{FF2B5EF4-FFF2-40B4-BE49-F238E27FC236}">
                    <a16:creationId xmlns:a16="http://schemas.microsoft.com/office/drawing/2014/main" id="{7899DAFB-C1FD-16F7-8C5C-76C63258EBE4}"/>
                  </a:ext>
                </a:extLst>
              </p:cNvPr>
              <p:cNvSpPr/>
              <p:nvPr/>
            </p:nvSpPr>
            <p:spPr>
              <a:xfrm rot="10800000">
                <a:off x="2637712" y="4749378"/>
                <a:ext cx="446072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Pour stand </a:t>
                </a:r>
                <a:endParaRPr lang="en-US" sz="800" dirty="0"/>
              </a:p>
            </p:txBody>
          </p:sp>
        </p:grpSp>
      </p:grpSp>
      <p:grpSp>
        <p:nvGrpSpPr>
          <p:cNvPr id="681" name="Group 680">
            <a:extLst>
              <a:ext uri="{FF2B5EF4-FFF2-40B4-BE49-F238E27FC236}">
                <a16:creationId xmlns:a16="http://schemas.microsoft.com/office/drawing/2014/main" id="{D1B45E11-9C26-53C2-5FAB-ED5751813478}"/>
              </a:ext>
            </a:extLst>
          </p:cNvPr>
          <p:cNvGrpSpPr/>
          <p:nvPr/>
        </p:nvGrpSpPr>
        <p:grpSpPr>
          <a:xfrm rot="10800000">
            <a:off x="4607224" y="5805973"/>
            <a:ext cx="238705" cy="412750"/>
            <a:chOff x="2155245" y="1698625"/>
            <a:chExt cx="238705" cy="412750"/>
          </a:xfrm>
        </p:grpSpPr>
        <p:sp>
          <p:nvSpPr>
            <p:cNvPr id="682" name="Rectangle: Rounded Corners 681">
              <a:extLst>
                <a:ext uri="{FF2B5EF4-FFF2-40B4-BE49-F238E27FC236}">
                  <a16:creationId xmlns:a16="http://schemas.microsoft.com/office/drawing/2014/main" id="{427A4A71-8CB5-2F52-49C6-6AB39A652147}"/>
                </a:ext>
              </a:extLst>
            </p:cNvPr>
            <p:cNvSpPr/>
            <p:nvPr/>
          </p:nvSpPr>
          <p:spPr>
            <a:xfrm>
              <a:off x="2155245" y="1698625"/>
              <a:ext cx="238705" cy="412750"/>
            </a:xfrm>
            <a:prstGeom prst="roundRect">
              <a:avLst>
                <a:gd name="adj" fmla="val 14007"/>
              </a:avLst>
            </a:prstGeom>
            <a:solidFill>
              <a:schemeClr val="tx1"/>
            </a:solidFill>
            <a:ln w="3175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3" name="Rectangle: Rounded Corners 682">
              <a:extLst>
                <a:ext uri="{FF2B5EF4-FFF2-40B4-BE49-F238E27FC236}">
                  <a16:creationId xmlns:a16="http://schemas.microsoft.com/office/drawing/2014/main" id="{49233C01-7D8E-436C-7533-195BF04E7B25}"/>
                </a:ext>
              </a:extLst>
            </p:cNvPr>
            <p:cNvSpPr/>
            <p:nvPr/>
          </p:nvSpPr>
          <p:spPr>
            <a:xfrm>
              <a:off x="2237810" y="2035175"/>
              <a:ext cx="73574" cy="76200"/>
            </a:xfrm>
            <a:prstGeom prst="roundRect">
              <a:avLst/>
            </a:prstGeom>
            <a:solidFill>
              <a:schemeClr val="accent4"/>
            </a:solidFill>
            <a:ln w="3175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84" name="Group 683">
            <a:extLst>
              <a:ext uri="{FF2B5EF4-FFF2-40B4-BE49-F238E27FC236}">
                <a16:creationId xmlns:a16="http://schemas.microsoft.com/office/drawing/2014/main" id="{3E665FF1-1AAF-7B83-9B6C-0B26DE37D7A8}"/>
              </a:ext>
            </a:extLst>
          </p:cNvPr>
          <p:cNvGrpSpPr/>
          <p:nvPr/>
        </p:nvGrpSpPr>
        <p:grpSpPr>
          <a:xfrm>
            <a:off x="3728801" y="5815586"/>
            <a:ext cx="953832" cy="767894"/>
            <a:chOff x="1776324" y="2513674"/>
            <a:chExt cx="953832" cy="767894"/>
          </a:xfrm>
        </p:grpSpPr>
        <p:sp>
          <p:nvSpPr>
            <p:cNvPr id="685" name="TextBox 684">
              <a:extLst>
                <a:ext uri="{FF2B5EF4-FFF2-40B4-BE49-F238E27FC236}">
                  <a16:creationId xmlns:a16="http://schemas.microsoft.com/office/drawing/2014/main" id="{8FB37CA2-088E-A341-B7B8-A117A387435A}"/>
                </a:ext>
              </a:extLst>
            </p:cNvPr>
            <p:cNvSpPr txBox="1"/>
            <p:nvPr/>
          </p:nvSpPr>
          <p:spPr>
            <a:xfrm>
              <a:off x="1838813" y="3097533"/>
              <a:ext cx="799792" cy="184035"/>
            </a:xfrm>
            <a:prstGeom prst="rect">
              <a:avLst/>
            </a:prstGeom>
          </p:spPr>
          <p:txBody>
            <a:bodyPr vert="horz" wrap="square" lIns="27432" tIns="27432" rIns="27432" bIns="27432" rtlCol="0" anchor="t">
              <a:noAutofit/>
            </a:bodyPr>
            <a:lstStyle/>
            <a:p>
              <a:pPr algn="ctr"/>
              <a:r>
                <a:rPr lang="en-US" sz="800" b="1" dirty="0">
                  <a:latin typeface="Arial" panose="020B0604020202020204" pitchFamily="34" charset="0"/>
                  <a:cs typeface="Arial" panose="020B0604020202020204" pitchFamily="34" charset="0"/>
                </a:rPr>
                <a:t>Curing Station </a:t>
              </a:r>
            </a:p>
          </p:txBody>
        </p:sp>
        <p:sp>
          <p:nvSpPr>
            <p:cNvPr id="686" name="Graphic 279">
              <a:extLst>
                <a:ext uri="{FF2B5EF4-FFF2-40B4-BE49-F238E27FC236}">
                  <a16:creationId xmlns:a16="http://schemas.microsoft.com/office/drawing/2014/main" id="{5FC1D354-6A36-DDF4-7DC9-0B3ED52A722B}"/>
                </a:ext>
              </a:extLst>
            </p:cNvPr>
            <p:cNvSpPr/>
            <p:nvPr/>
          </p:nvSpPr>
          <p:spPr>
            <a:xfrm>
              <a:off x="1833835" y="2513674"/>
              <a:ext cx="807997" cy="538664"/>
            </a:xfrm>
            <a:custGeom>
              <a:avLst/>
              <a:gdLst>
                <a:gd name="connsiteX0" fmla="*/ 0 w 807997"/>
                <a:gd name="connsiteY0" fmla="*/ 0 h 538664"/>
                <a:gd name="connsiteX1" fmla="*/ 807997 w 807997"/>
                <a:gd name="connsiteY1" fmla="*/ 0 h 538664"/>
                <a:gd name="connsiteX2" fmla="*/ 807997 w 807997"/>
                <a:gd name="connsiteY2" fmla="*/ 538665 h 538664"/>
                <a:gd name="connsiteX3" fmla="*/ 0 w 807997"/>
                <a:gd name="connsiteY3" fmla="*/ 538665 h 5386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07997" h="538664">
                  <a:moveTo>
                    <a:pt x="0" y="0"/>
                  </a:moveTo>
                  <a:lnTo>
                    <a:pt x="807997" y="0"/>
                  </a:lnTo>
                  <a:lnTo>
                    <a:pt x="807997" y="538665"/>
                  </a:lnTo>
                  <a:lnTo>
                    <a:pt x="0" y="538665"/>
                  </a:lnTo>
                  <a:close/>
                </a:path>
              </a:pathLst>
            </a:custGeom>
            <a:solidFill>
              <a:srgbClr val="A4AAB4"/>
            </a:solidFill>
            <a:ln w="3175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687" name="Group 686">
              <a:extLst>
                <a:ext uri="{FF2B5EF4-FFF2-40B4-BE49-F238E27FC236}">
                  <a16:creationId xmlns:a16="http://schemas.microsoft.com/office/drawing/2014/main" id="{A2165C5A-B9BB-24F3-BB0F-8F629CC09C25}"/>
                </a:ext>
              </a:extLst>
            </p:cNvPr>
            <p:cNvGrpSpPr/>
            <p:nvPr/>
          </p:nvGrpSpPr>
          <p:grpSpPr>
            <a:xfrm rot="10800000">
              <a:off x="2048512" y="2711013"/>
              <a:ext cx="344711" cy="254490"/>
              <a:chOff x="7852862" y="7197966"/>
              <a:chExt cx="344711" cy="254490"/>
            </a:xfrm>
          </p:grpSpPr>
          <p:grpSp>
            <p:nvGrpSpPr>
              <p:cNvPr id="689" name="Group 688">
                <a:extLst>
                  <a:ext uri="{FF2B5EF4-FFF2-40B4-BE49-F238E27FC236}">
                    <a16:creationId xmlns:a16="http://schemas.microsoft.com/office/drawing/2014/main" id="{C23A0045-F0B8-ACF5-6C7D-F02D15A73276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7852862" y="7197966"/>
                <a:ext cx="344711" cy="254490"/>
                <a:chOff x="1843088" y="1945481"/>
                <a:chExt cx="228600" cy="164308"/>
              </a:xfrm>
            </p:grpSpPr>
            <p:sp>
              <p:nvSpPr>
                <p:cNvPr id="691" name="Rectangle 690">
                  <a:extLst>
                    <a:ext uri="{FF2B5EF4-FFF2-40B4-BE49-F238E27FC236}">
                      <a16:creationId xmlns:a16="http://schemas.microsoft.com/office/drawing/2014/main" id="{87F89D0D-6815-0C33-C952-8959F2DF17E7}"/>
                    </a:ext>
                  </a:extLst>
                </p:cNvPr>
                <p:cNvSpPr/>
                <p:nvPr/>
              </p:nvSpPr>
              <p:spPr>
                <a:xfrm>
                  <a:off x="1843088" y="1952625"/>
                  <a:ext cx="228600" cy="150019"/>
                </a:xfrm>
                <a:prstGeom prst="rect">
                  <a:avLst/>
                </a:prstGeom>
                <a:solidFill>
                  <a:srgbClr val="C00000"/>
                </a:solidFill>
                <a:ln w="1905">
                  <a:solidFill>
                    <a:srgbClr val="0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92" name="Rectangle 691">
                  <a:extLst>
                    <a:ext uri="{FF2B5EF4-FFF2-40B4-BE49-F238E27FC236}">
                      <a16:creationId xmlns:a16="http://schemas.microsoft.com/office/drawing/2014/main" id="{A2B818F2-8EF3-0FD3-4CF9-33D8BE721FAD}"/>
                    </a:ext>
                  </a:extLst>
                </p:cNvPr>
                <p:cNvSpPr/>
                <p:nvPr/>
              </p:nvSpPr>
              <p:spPr>
                <a:xfrm>
                  <a:off x="1876426" y="1945481"/>
                  <a:ext cx="95249" cy="164308"/>
                </a:xfrm>
                <a:prstGeom prst="rect">
                  <a:avLst/>
                </a:prstGeom>
                <a:solidFill>
                  <a:schemeClr val="tx2"/>
                </a:solidFill>
                <a:ln w="1905">
                  <a:solidFill>
                    <a:srgbClr val="0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93" name="Rectangle 692">
                  <a:extLst>
                    <a:ext uri="{FF2B5EF4-FFF2-40B4-BE49-F238E27FC236}">
                      <a16:creationId xmlns:a16="http://schemas.microsoft.com/office/drawing/2014/main" id="{BD078BE5-CB01-C6F4-999D-DFFC04692808}"/>
                    </a:ext>
                  </a:extLst>
                </p:cNvPr>
                <p:cNvSpPr/>
                <p:nvPr/>
              </p:nvSpPr>
              <p:spPr>
                <a:xfrm>
                  <a:off x="1993107" y="2031207"/>
                  <a:ext cx="59532" cy="50481"/>
                </a:xfrm>
                <a:prstGeom prst="rect">
                  <a:avLst/>
                </a:prstGeom>
                <a:solidFill>
                  <a:srgbClr val="000000"/>
                </a:solidFill>
                <a:ln w="1905">
                  <a:solidFill>
                    <a:srgbClr val="0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94" name="Oval 693">
                  <a:extLst>
                    <a:ext uri="{FF2B5EF4-FFF2-40B4-BE49-F238E27FC236}">
                      <a16:creationId xmlns:a16="http://schemas.microsoft.com/office/drawing/2014/main" id="{635E1F73-F158-3F1D-8350-2ACE554A1B80}"/>
                    </a:ext>
                  </a:extLst>
                </p:cNvPr>
                <p:cNvSpPr/>
                <p:nvPr/>
              </p:nvSpPr>
              <p:spPr>
                <a:xfrm>
                  <a:off x="2037874" y="2064068"/>
                  <a:ext cx="27432" cy="27432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690" name="Oval 689">
                <a:extLst>
                  <a:ext uri="{FF2B5EF4-FFF2-40B4-BE49-F238E27FC236}">
                    <a16:creationId xmlns:a16="http://schemas.microsoft.com/office/drawing/2014/main" id="{1127DE85-BFE3-22DA-E299-2DF145951598}"/>
                  </a:ext>
                </a:extLst>
              </p:cNvPr>
              <p:cNvSpPr/>
              <p:nvPr/>
            </p:nvSpPr>
            <p:spPr>
              <a:xfrm>
                <a:off x="7932933" y="7284417"/>
                <a:ext cx="80683" cy="80683"/>
              </a:xfrm>
              <a:prstGeom prst="ellipse">
                <a:avLst/>
              </a:prstGeom>
              <a:solidFill>
                <a:srgbClr val="00B0F0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688" name="Rectangle 687">
              <a:extLst>
                <a:ext uri="{FF2B5EF4-FFF2-40B4-BE49-F238E27FC236}">
                  <a16:creationId xmlns:a16="http://schemas.microsoft.com/office/drawing/2014/main" id="{590B69B3-4795-FF73-F69A-C6F0416A0BF1}"/>
                </a:ext>
              </a:extLst>
            </p:cNvPr>
            <p:cNvSpPr/>
            <p:nvPr/>
          </p:nvSpPr>
          <p:spPr>
            <a:xfrm>
              <a:off x="1776324" y="2520369"/>
              <a:ext cx="953832" cy="2154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Dreve PCU LED</a:t>
              </a:r>
            </a:p>
          </p:txBody>
        </p:sp>
      </p:grpSp>
      <p:grpSp>
        <p:nvGrpSpPr>
          <p:cNvPr id="695" name="Group 694">
            <a:extLst>
              <a:ext uri="{FF2B5EF4-FFF2-40B4-BE49-F238E27FC236}">
                <a16:creationId xmlns:a16="http://schemas.microsoft.com/office/drawing/2014/main" id="{B58870CF-1D26-AA54-1C82-B6156B8ED692}"/>
              </a:ext>
            </a:extLst>
          </p:cNvPr>
          <p:cNvGrpSpPr/>
          <p:nvPr/>
        </p:nvGrpSpPr>
        <p:grpSpPr>
          <a:xfrm>
            <a:off x="2931934" y="5514505"/>
            <a:ext cx="849467" cy="841535"/>
            <a:chOff x="2409708" y="6339590"/>
            <a:chExt cx="849467" cy="841535"/>
          </a:xfrm>
        </p:grpSpPr>
        <p:grpSp>
          <p:nvGrpSpPr>
            <p:cNvPr id="696" name="Group 695">
              <a:extLst>
                <a:ext uri="{FF2B5EF4-FFF2-40B4-BE49-F238E27FC236}">
                  <a16:creationId xmlns:a16="http://schemas.microsoft.com/office/drawing/2014/main" id="{4904B7D9-9473-4D64-FD10-0A5610DE4D3F}"/>
                </a:ext>
              </a:extLst>
            </p:cNvPr>
            <p:cNvGrpSpPr/>
            <p:nvPr/>
          </p:nvGrpSpPr>
          <p:grpSpPr>
            <a:xfrm rot="10800000">
              <a:off x="2428677" y="6339590"/>
              <a:ext cx="824229" cy="841535"/>
              <a:chOff x="569633" y="4879468"/>
              <a:chExt cx="824229" cy="841535"/>
            </a:xfrm>
          </p:grpSpPr>
          <p:grpSp>
            <p:nvGrpSpPr>
              <p:cNvPr id="703" name="Group 702">
                <a:extLst>
                  <a:ext uri="{FF2B5EF4-FFF2-40B4-BE49-F238E27FC236}">
                    <a16:creationId xmlns:a16="http://schemas.microsoft.com/office/drawing/2014/main" id="{37D528B8-77B3-ED54-2008-1D3ABBF7D48F}"/>
                  </a:ext>
                </a:extLst>
              </p:cNvPr>
              <p:cNvGrpSpPr/>
              <p:nvPr/>
            </p:nvGrpSpPr>
            <p:grpSpPr>
              <a:xfrm>
                <a:off x="611503" y="5308765"/>
                <a:ext cx="782359" cy="412238"/>
                <a:chOff x="635623" y="2395532"/>
                <a:chExt cx="575264" cy="303116"/>
              </a:xfrm>
            </p:grpSpPr>
            <p:grpSp>
              <p:nvGrpSpPr>
                <p:cNvPr id="257" name="Group 256">
                  <a:extLst>
                    <a:ext uri="{FF2B5EF4-FFF2-40B4-BE49-F238E27FC236}">
                      <a16:creationId xmlns:a16="http://schemas.microsoft.com/office/drawing/2014/main" id="{6DC3C8F4-85EA-F6EB-6E9D-B27EF10CB749}"/>
                    </a:ext>
                  </a:extLst>
                </p:cNvPr>
                <p:cNvGrpSpPr/>
                <p:nvPr/>
              </p:nvGrpSpPr>
              <p:grpSpPr>
                <a:xfrm>
                  <a:off x="635623" y="2430960"/>
                  <a:ext cx="533506" cy="267688"/>
                  <a:chOff x="5002848" y="3065739"/>
                  <a:chExt cx="768833" cy="385763"/>
                </a:xfrm>
              </p:grpSpPr>
              <p:sp>
                <p:nvSpPr>
                  <p:cNvPr id="260" name="Freeform: Shape 259">
                    <a:extLst>
                      <a:ext uri="{FF2B5EF4-FFF2-40B4-BE49-F238E27FC236}">
                        <a16:creationId xmlns:a16="http://schemas.microsoft.com/office/drawing/2014/main" id="{C6EB008B-2A22-A660-237F-F094EB840C54}"/>
                      </a:ext>
                    </a:extLst>
                  </p:cNvPr>
                  <p:cNvSpPr/>
                  <p:nvPr/>
                </p:nvSpPr>
                <p:spPr>
                  <a:xfrm>
                    <a:off x="5002848" y="3065739"/>
                    <a:ext cx="383381" cy="385763"/>
                  </a:xfrm>
                  <a:custGeom>
                    <a:avLst/>
                    <a:gdLst>
                      <a:gd name="connsiteX0" fmla="*/ 383381 w 383381"/>
                      <a:gd name="connsiteY0" fmla="*/ 0 h 385763"/>
                      <a:gd name="connsiteX1" fmla="*/ 0 w 383381"/>
                      <a:gd name="connsiteY1" fmla="*/ 385763 h 385763"/>
                      <a:gd name="connsiteX2" fmla="*/ 0 w 383381"/>
                      <a:gd name="connsiteY2" fmla="*/ 385763 h 385763"/>
                      <a:gd name="connsiteX0" fmla="*/ 383381 w 383381"/>
                      <a:gd name="connsiteY0" fmla="*/ 0 h 385763"/>
                      <a:gd name="connsiteX1" fmla="*/ 0 w 383381"/>
                      <a:gd name="connsiteY1" fmla="*/ 385763 h 385763"/>
                      <a:gd name="connsiteX2" fmla="*/ 0 w 383381"/>
                      <a:gd name="connsiteY2" fmla="*/ 385763 h 385763"/>
                      <a:gd name="connsiteX0" fmla="*/ 383381 w 383381"/>
                      <a:gd name="connsiteY0" fmla="*/ 0 h 385763"/>
                      <a:gd name="connsiteX1" fmla="*/ 0 w 383381"/>
                      <a:gd name="connsiteY1" fmla="*/ 385763 h 385763"/>
                      <a:gd name="connsiteX2" fmla="*/ 0 w 383381"/>
                      <a:gd name="connsiteY2" fmla="*/ 385763 h 385763"/>
                      <a:gd name="connsiteX0" fmla="*/ 383381 w 383381"/>
                      <a:gd name="connsiteY0" fmla="*/ 0 h 385763"/>
                      <a:gd name="connsiteX1" fmla="*/ 0 w 383381"/>
                      <a:gd name="connsiteY1" fmla="*/ 385763 h 385763"/>
                      <a:gd name="connsiteX2" fmla="*/ 0 w 383381"/>
                      <a:gd name="connsiteY2" fmla="*/ 385763 h 38576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383381" h="385763">
                        <a:moveTo>
                          <a:pt x="383381" y="0"/>
                        </a:moveTo>
                        <a:cubicBezTo>
                          <a:pt x="381793" y="223838"/>
                          <a:pt x="184944" y="385763"/>
                          <a:pt x="0" y="385763"/>
                        </a:cubicBezTo>
                        <a:lnTo>
                          <a:pt x="0" y="385763"/>
                        </a:lnTo>
                      </a:path>
                    </a:pathLst>
                  </a:custGeom>
                  <a:noFill/>
                  <a:ln w="3175">
                    <a:solidFill>
                      <a:schemeClr val="accent5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61" name="Freeform: Shape 260">
                    <a:extLst>
                      <a:ext uri="{FF2B5EF4-FFF2-40B4-BE49-F238E27FC236}">
                        <a16:creationId xmlns:a16="http://schemas.microsoft.com/office/drawing/2014/main" id="{1386D8B8-9493-BED2-4428-737A2F9ADAD6}"/>
                      </a:ext>
                    </a:extLst>
                  </p:cNvPr>
                  <p:cNvSpPr/>
                  <p:nvPr/>
                </p:nvSpPr>
                <p:spPr>
                  <a:xfrm flipH="1">
                    <a:off x="5388300" y="3065739"/>
                    <a:ext cx="383381" cy="385763"/>
                  </a:xfrm>
                  <a:custGeom>
                    <a:avLst/>
                    <a:gdLst>
                      <a:gd name="connsiteX0" fmla="*/ 383381 w 383381"/>
                      <a:gd name="connsiteY0" fmla="*/ 0 h 385763"/>
                      <a:gd name="connsiteX1" fmla="*/ 0 w 383381"/>
                      <a:gd name="connsiteY1" fmla="*/ 385763 h 385763"/>
                      <a:gd name="connsiteX2" fmla="*/ 0 w 383381"/>
                      <a:gd name="connsiteY2" fmla="*/ 385763 h 385763"/>
                      <a:gd name="connsiteX0" fmla="*/ 383381 w 383381"/>
                      <a:gd name="connsiteY0" fmla="*/ 0 h 385763"/>
                      <a:gd name="connsiteX1" fmla="*/ 0 w 383381"/>
                      <a:gd name="connsiteY1" fmla="*/ 385763 h 385763"/>
                      <a:gd name="connsiteX2" fmla="*/ 0 w 383381"/>
                      <a:gd name="connsiteY2" fmla="*/ 385763 h 385763"/>
                      <a:gd name="connsiteX0" fmla="*/ 383381 w 383381"/>
                      <a:gd name="connsiteY0" fmla="*/ 0 h 385763"/>
                      <a:gd name="connsiteX1" fmla="*/ 0 w 383381"/>
                      <a:gd name="connsiteY1" fmla="*/ 385763 h 385763"/>
                      <a:gd name="connsiteX2" fmla="*/ 0 w 383381"/>
                      <a:gd name="connsiteY2" fmla="*/ 385763 h 385763"/>
                      <a:gd name="connsiteX0" fmla="*/ 383381 w 383381"/>
                      <a:gd name="connsiteY0" fmla="*/ 0 h 385763"/>
                      <a:gd name="connsiteX1" fmla="*/ 0 w 383381"/>
                      <a:gd name="connsiteY1" fmla="*/ 385763 h 385763"/>
                      <a:gd name="connsiteX2" fmla="*/ 0 w 383381"/>
                      <a:gd name="connsiteY2" fmla="*/ 385763 h 38576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383381" h="385763">
                        <a:moveTo>
                          <a:pt x="383381" y="0"/>
                        </a:moveTo>
                        <a:cubicBezTo>
                          <a:pt x="381793" y="223838"/>
                          <a:pt x="184944" y="385763"/>
                          <a:pt x="0" y="385763"/>
                        </a:cubicBezTo>
                        <a:lnTo>
                          <a:pt x="0" y="385763"/>
                        </a:lnTo>
                      </a:path>
                    </a:pathLst>
                  </a:custGeom>
                  <a:noFill/>
                  <a:ln w="3175">
                    <a:solidFill>
                      <a:schemeClr val="accent5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sp>
              <p:nvSpPr>
                <p:cNvPr id="258" name="Rectangle 257">
                  <a:extLst>
                    <a:ext uri="{FF2B5EF4-FFF2-40B4-BE49-F238E27FC236}">
                      <a16:creationId xmlns:a16="http://schemas.microsoft.com/office/drawing/2014/main" id="{D1C0027D-153C-B367-7733-7902C1AE856A}"/>
                    </a:ext>
                  </a:extLst>
                </p:cNvPr>
                <p:cNvSpPr/>
                <p:nvPr/>
              </p:nvSpPr>
              <p:spPr>
                <a:xfrm rot="18900000">
                  <a:off x="716668" y="2395532"/>
                  <a:ext cx="16453" cy="263259"/>
                </a:xfrm>
                <a:prstGeom prst="rect">
                  <a:avLst/>
                </a:prstGeom>
                <a:solidFill>
                  <a:srgbClr val="FFFF00"/>
                </a:solidFill>
                <a:ln w="3175">
                  <a:solidFill>
                    <a:srgbClr val="0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59" name="Rectangle 258">
                  <a:extLst>
                    <a:ext uri="{FF2B5EF4-FFF2-40B4-BE49-F238E27FC236}">
                      <a16:creationId xmlns:a16="http://schemas.microsoft.com/office/drawing/2014/main" id="{B3D950E1-1C3D-86CA-B70E-0549DB2683F9}"/>
                    </a:ext>
                  </a:extLst>
                </p:cNvPr>
                <p:cNvSpPr/>
                <p:nvPr/>
              </p:nvSpPr>
              <p:spPr>
                <a:xfrm rot="2700000">
                  <a:off x="1071031" y="2395533"/>
                  <a:ext cx="16453" cy="263259"/>
                </a:xfrm>
                <a:prstGeom prst="rect">
                  <a:avLst/>
                </a:prstGeom>
                <a:solidFill>
                  <a:srgbClr val="FFFF00"/>
                </a:solidFill>
                <a:ln w="3175">
                  <a:solidFill>
                    <a:srgbClr val="0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256" name="Rectangle 255">
                <a:extLst>
                  <a:ext uri="{FF2B5EF4-FFF2-40B4-BE49-F238E27FC236}">
                    <a16:creationId xmlns:a16="http://schemas.microsoft.com/office/drawing/2014/main" id="{F1CA6C8E-79B8-9D91-06C6-6029CE508D88}"/>
                  </a:ext>
                </a:extLst>
              </p:cNvPr>
              <p:cNvSpPr/>
              <p:nvPr/>
            </p:nvSpPr>
            <p:spPr>
              <a:xfrm>
                <a:off x="569633" y="4879468"/>
                <a:ext cx="803150" cy="500552"/>
              </a:xfrm>
              <a:prstGeom prst="rect">
                <a:avLst/>
              </a:prstGeom>
              <a:solidFill>
                <a:srgbClr val="FFFF00"/>
              </a:solidFill>
              <a:ln w="3175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697" name="Group 696">
              <a:extLst>
                <a:ext uri="{FF2B5EF4-FFF2-40B4-BE49-F238E27FC236}">
                  <a16:creationId xmlns:a16="http://schemas.microsoft.com/office/drawing/2014/main" id="{317926B3-B8AA-A4F9-9DF6-D36D3D4548DD}"/>
                </a:ext>
              </a:extLst>
            </p:cNvPr>
            <p:cNvGrpSpPr/>
            <p:nvPr/>
          </p:nvGrpSpPr>
          <p:grpSpPr>
            <a:xfrm rot="10800000">
              <a:off x="2409708" y="6482773"/>
              <a:ext cx="849467" cy="698352"/>
              <a:chOff x="2475626" y="5087973"/>
              <a:chExt cx="849467" cy="698352"/>
            </a:xfrm>
          </p:grpSpPr>
          <p:sp>
            <p:nvSpPr>
              <p:cNvPr id="698" name="Rectangle 697">
                <a:extLst>
                  <a:ext uri="{FF2B5EF4-FFF2-40B4-BE49-F238E27FC236}">
                    <a16:creationId xmlns:a16="http://schemas.microsoft.com/office/drawing/2014/main" id="{3F4CC138-4D12-E8CF-702B-DE7CF2B9F09D}"/>
                  </a:ext>
                </a:extLst>
              </p:cNvPr>
              <p:cNvSpPr/>
              <p:nvPr/>
            </p:nvSpPr>
            <p:spPr>
              <a:xfrm rot="18900000">
                <a:off x="2611980" y="5340357"/>
                <a:ext cx="23253" cy="395302"/>
              </a:xfrm>
              <a:prstGeom prst="rect">
                <a:avLst/>
              </a:prstGeom>
              <a:solidFill>
                <a:schemeClr val="tx2">
                  <a:lumMod val="75000"/>
                </a:schemeClr>
              </a:solidFill>
              <a:ln w="3175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99" name="Rectangle 698">
                <a:extLst>
                  <a:ext uri="{FF2B5EF4-FFF2-40B4-BE49-F238E27FC236}">
                    <a16:creationId xmlns:a16="http://schemas.microsoft.com/office/drawing/2014/main" id="{5ABD498E-7A77-24E9-E915-2E0519551CF8}"/>
                  </a:ext>
                </a:extLst>
              </p:cNvPr>
              <p:cNvSpPr/>
              <p:nvPr/>
            </p:nvSpPr>
            <p:spPr>
              <a:xfrm rot="2700000">
                <a:off x="3122825" y="5342410"/>
                <a:ext cx="23253" cy="381283"/>
              </a:xfrm>
              <a:prstGeom prst="rect">
                <a:avLst/>
              </a:prstGeom>
              <a:solidFill>
                <a:schemeClr val="tx2">
                  <a:lumMod val="75000"/>
                </a:schemeClr>
              </a:solidFill>
              <a:ln w="3175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00" name="Rectangle 699">
                <a:extLst>
                  <a:ext uri="{FF2B5EF4-FFF2-40B4-BE49-F238E27FC236}">
                    <a16:creationId xmlns:a16="http://schemas.microsoft.com/office/drawing/2014/main" id="{E1CB842D-9F95-A456-B246-259FD57C8907}"/>
                  </a:ext>
                </a:extLst>
              </p:cNvPr>
              <p:cNvSpPr/>
              <p:nvPr/>
            </p:nvSpPr>
            <p:spPr>
              <a:xfrm>
                <a:off x="2475626" y="5087973"/>
                <a:ext cx="813862" cy="315366"/>
              </a:xfrm>
              <a:prstGeom prst="rect">
                <a:avLst/>
              </a:prstGeom>
              <a:solidFill>
                <a:schemeClr val="tx2">
                  <a:lumMod val="75000"/>
                </a:schemeClr>
              </a:solidFill>
              <a:ln w="3175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01" name="Freeform: Shape 700">
                <a:extLst>
                  <a:ext uri="{FF2B5EF4-FFF2-40B4-BE49-F238E27FC236}">
                    <a16:creationId xmlns:a16="http://schemas.microsoft.com/office/drawing/2014/main" id="{0396EDB6-9C0A-59BB-8EFF-5B3248474FD7}"/>
                  </a:ext>
                </a:extLst>
              </p:cNvPr>
              <p:cNvSpPr/>
              <p:nvPr/>
            </p:nvSpPr>
            <p:spPr>
              <a:xfrm>
                <a:off x="2503614" y="5403339"/>
                <a:ext cx="380620" cy="382986"/>
              </a:xfrm>
              <a:custGeom>
                <a:avLst/>
                <a:gdLst>
                  <a:gd name="connsiteX0" fmla="*/ 383381 w 383381"/>
                  <a:gd name="connsiteY0" fmla="*/ 0 h 385763"/>
                  <a:gd name="connsiteX1" fmla="*/ 0 w 383381"/>
                  <a:gd name="connsiteY1" fmla="*/ 385763 h 385763"/>
                  <a:gd name="connsiteX2" fmla="*/ 0 w 383381"/>
                  <a:gd name="connsiteY2" fmla="*/ 385763 h 385763"/>
                  <a:gd name="connsiteX0" fmla="*/ 383381 w 383381"/>
                  <a:gd name="connsiteY0" fmla="*/ 0 h 385763"/>
                  <a:gd name="connsiteX1" fmla="*/ 0 w 383381"/>
                  <a:gd name="connsiteY1" fmla="*/ 385763 h 385763"/>
                  <a:gd name="connsiteX2" fmla="*/ 0 w 383381"/>
                  <a:gd name="connsiteY2" fmla="*/ 385763 h 385763"/>
                  <a:gd name="connsiteX0" fmla="*/ 383381 w 383381"/>
                  <a:gd name="connsiteY0" fmla="*/ 0 h 385763"/>
                  <a:gd name="connsiteX1" fmla="*/ 0 w 383381"/>
                  <a:gd name="connsiteY1" fmla="*/ 385763 h 385763"/>
                  <a:gd name="connsiteX2" fmla="*/ 0 w 383381"/>
                  <a:gd name="connsiteY2" fmla="*/ 385763 h 385763"/>
                  <a:gd name="connsiteX0" fmla="*/ 383381 w 383381"/>
                  <a:gd name="connsiteY0" fmla="*/ 0 h 385763"/>
                  <a:gd name="connsiteX1" fmla="*/ 0 w 383381"/>
                  <a:gd name="connsiteY1" fmla="*/ 385763 h 385763"/>
                  <a:gd name="connsiteX2" fmla="*/ 0 w 383381"/>
                  <a:gd name="connsiteY2" fmla="*/ 385763 h 3857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83381" h="385763">
                    <a:moveTo>
                      <a:pt x="383381" y="0"/>
                    </a:moveTo>
                    <a:cubicBezTo>
                      <a:pt x="381793" y="223838"/>
                      <a:pt x="184944" y="385763"/>
                      <a:pt x="0" y="385763"/>
                    </a:cubicBezTo>
                    <a:lnTo>
                      <a:pt x="0" y="385763"/>
                    </a:lnTo>
                  </a:path>
                </a:pathLst>
              </a:custGeom>
              <a:noFill/>
              <a:ln w="3175"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02" name="Freeform: Shape 701">
                <a:extLst>
                  <a:ext uri="{FF2B5EF4-FFF2-40B4-BE49-F238E27FC236}">
                    <a16:creationId xmlns:a16="http://schemas.microsoft.com/office/drawing/2014/main" id="{151434D7-9054-EB34-8172-6C938FDB34DF}"/>
                  </a:ext>
                </a:extLst>
              </p:cNvPr>
              <p:cNvSpPr/>
              <p:nvPr/>
            </p:nvSpPr>
            <p:spPr>
              <a:xfrm flipH="1">
                <a:off x="2886291" y="5403339"/>
                <a:ext cx="380620" cy="382986"/>
              </a:xfrm>
              <a:custGeom>
                <a:avLst/>
                <a:gdLst>
                  <a:gd name="connsiteX0" fmla="*/ 383381 w 383381"/>
                  <a:gd name="connsiteY0" fmla="*/ 0 h 385763"/>
                  <a:gd name="connsiteX1" fmla="*/ 0 w 383381"/>
                  <a:gd name="connsiteY1" fmla="*/ 385763 h 385763"/>
                  <a:gd name="connsiteX2" fmla="*/ 0 w 383381"/>
                  <a:gd name="connsiteY2" fmla="*/ 385763 h 385763"/>
                  <a:gd name="connsiteX0" fmla="*/ 383381 w 383381"/>
                  <a:gd name="connsiteY0" fmla="*/ 0 h 385763"/>
                  <a:gd name="connsiteX1" fmla="*/ 0 w 383381"/>
                  <a:gd name="connsiteY1" fmla="*/ 385763 h 385763"/>
                  <a:gd name="connsiteX2" fmla="*/ 0 w 383381"/>
                  <a:gd name="connsiteY2" fmla="*/ 385763 h 385763"/>
                  <a:gd name="connsiteX0" fmla="*/ 383381 w 383381"/>
                  <a:gd name="connsiteY0" fmla="*/ 0 h 385763"/>
                  <a:gd name="connsiteX1" fmla="*/ 0 w 383381"/>
                  <a:gd name="connsiteY1" fmla="*/ 385763 h 385763"/>
                  <a:gd name="connsiteX2" fmla="*/ 0 w 383381"/>
                  <a:gd name="connsiteY2" fmla="*/ 385763 h 385763"/>
                  <a:gd name="connsiteX0" fmla="*/ 383381 w 383381"/>
                  <a:gd name="connsiteY0" fmla="*/ 0 h 385763"/>
                  <a:gd name="connsiteX1" fmla="*/ 0 w 383381"/>
                  <a:gd name="connsiteY1" fmla="*/ 385763 h 385763"/>
                  <a:gd name="connsiteX2" fmla="*/ 0 w 383381"/>
                  <a:gd name="connsiteY2" fmla="*/ 385763 h 3857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83381" h="385763">
                    <a:moveTo>
                      <a:pt x="383381" y="0"/>
                    </a:moveTo>
                    <a:cubicBezTo>
                      <a:pt x="381793" y="223838"/>
                      <a:pt x="184944" y="385763"/>
                      <a:pt x="0" y="385763"/>
                    </a:cubicBezTo>
                    <a:lnTo>
                      <a:pt x="0" y="385763"/>
                    </a:lnTo>
                  </a:path>
                </a:pathLst>
              </a:custGeom>
              <a:noFill/>
              <a:ln w="3175"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262" name="Group 261">
            <a:extLst>
              <a:ext uri="{FF2B5EF4-FFF2-40B4-BE49-F238E27FC236}">
                <a16:creationId xmlns:a16="http://schemas.microsoft.com/office/drawing/2014/main" id="{F34CB9F8-03D5-1CDA-C429-2303A0186D8A}"/>
              </a:ext>
            </a:extLst>
          </p:cNvPr>
          <p:cNvGrpSpPr/>
          <p:nvPr/>
        </p:nvGrpSpPr>
        <p:grpSpPr>
          <a:xfrm rot="10800000">
            <a:off x="7158805" y="4984613"/>
            <a:ext cx="1371600" cy="1371600"/>
            <a:chOff x="4209687" y="1533950"/>
            <a:chExt cx="1371600" cy="1371600"/>
          </a:xfrm>
        </p:grpSpPr>
        <p:grpSp>
          <p:nvGrpSpPr>
            <p:cNvPr id="263" name="Group 262">
              <a:extLst>
                <a:ext uri="{FF2B5EF4-FFF2-40B4-BE49-F238E27FC236}">
                  <a16:creationId xmlns:a16="http://schemas.microsoft.com/office/drawing/2014/main" id="{35E7C2C5-BA0C-6879-C080-CCF775075B3D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4209687" y="1533950"/>
              <a:ext cx="1371600" cy="1371600"/>
              <a:chOff x="3785930" y="2315994"/>
              <a:chExt cx="1371600" cy="1371600"/>
            </a:xfrm>
          </p:grpSpPr>
          <p:pic>
            <p:nvPicPr>
              <p:cNvPr id="268" name="Graphic 267">
                <a:extLst>
                  <a:ext uri="{FF2B5EF4-FFF2-40B4-BE49-F238E27FC236}">
                    <a16:creationId xmlns:a16="http://schemas.microsoft.com/office/drawing/2014/main" id="{2226BB7B-CDA2-3055-317A-829DF888863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3785930" y="2315994"/>
                <a:ext cx="1371600" cy="1371600"/>
              </a:xfrm>
              <a:prstGeom prst="rect">
                <a:avLst/>
              </a:prstGeom>
            </p:spPr>
          </p:pic>
          <p:pic>
            <p:nvPicPr>
              <p:cNvPr id="269" name="Graphic 268">
                <a:extLst>
                  <a:ext uri="{FF2B5EF4-FFF2-40B4-BE49-F238E27FC236}">
                    <a16:creationId xmlns:a16="http://schemas.microsoft.com/office/drawing/2014/main" id="{66076B10-94C9-E4EC-470A-AF2CD700540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4231389" y="2661701"/>
                <a:ext cx="484632" cy="583388"/>
              </a:xfrm>
              <a:prstGeom prst="rect">
                <a:avLst/>
              </a:prstGeom>
            </p:spPr>
          </p:pic>
        </p:grpSp>
        <p:grpSp>
          <p:nvGrpSpPr>
            <p:cNvPr id="264" name="Group 263">
              <a:extLst>
                <a:ext uri="{FF2B5EF4-FFF2-40B4-BE49-F238E27FC236}">
                  <a16:creationId xmlns:a16="http://schemas.microsoft.com/office/drawing/2014/main" id="{CA590517-551D-7383-AC58-C2913AC683F7}"/>
                </a:ext>
              </a:extLst>
            </p:cNvPr>
            <p:cNvGrpSpPr/>
            <p:nvPr/>
          </p:nvGrpSpPr>
          <p:grpSpPr>
            <a:xfrm>
              <a:off x="4745730" y="2159840"/>
              <a:ext cx="299515" cy="80683"/>
              <a:chOff x="7979678" y="1964696"/>
              <a:chExt cx="299515" cy="80683"/>
            </a:xfrm>
          </p:grpSpPr>
          <p:sp>
            <p:nvSpPr>
              <p:cNvPr id="265" name="Oval 264">
                <a:extLst>
                  <a:ext uri="{FF2B5EF4-FFF2-40B4-BE49-F238E27FC236}">
                    <a16:creationId xmlns:a16="http://schemas.microsoft.com/office/drawing/2014/main" id="{A490642D-5E47-1ED7-7A5D-294B4A604643}"/>
                  </a:ext>
                </a:extLst>
              </p:cNvPr>
              <p:cNvSpPr/>
              <p:nvPr/>
            </p:nvSpPr>
            <p:spPr>
              <a:xfrm>
                <a:off x="7979678" y="1964696"/>
                <a:ext cx="80683" cy="80683"/>
              </a:xfrm>
              <a:prstGeom prst="ellipse">
                <a:avLst/>
              </a:prstGeom>
              <a:solidFill>
                <a:srgbClr val="00B0F0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6" name="Oval 265">
                <a:extLst>
                  <a:ext uri="{FF2B5EF4-FFF2-40B4-BE49-F238E27FC236}">
                    <a16:creationId xmlns:a16="http://schemas.microsoft.com/office/drawing/2014/main" id="{58AB967B-4523-6E5C-FC03-D059FB3F21B3}"/>
                  </a:ext>
                </a:extLst>
              </p:cNvPr>
              <p:cNvSpPr/>
              <p:nvPr/>
            </p:nvSpPr>
            <p:spPr>
              <a:xfrm>
                <a:off x="8089094" y="1964696"/>
                <a:ext cx="80683" cy="80683"/>
              </a:xfrm>
              <a:prstGeom prst="ellipse">
                <a:avLst/>
              </a:prstGeom>
              <a:solidFill>
                <a:srgbClr val="00B050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7" name="Oval 266">
                <a:extLst>
                  <a:ext uri="{FF2B5EF4-FFF2-40B4-BE49-F238E27FC236}">
                    <a16:creationId xmlns:a16="http://schemas.microsoft.com/office/drawing/2014/main" id="{D9C20272-CD77-D6EB-C928-6CD348031B88}"/>
                  </a:ext>
                </a:extLst>
              </p:cNvPr>
              <p:cNvSpPr/>
              <p:nvPr/>
            </p:nvSpPr>
            <p:spPr>
              <a:xfrm>
                <a:off x="8198510" y="1964696"/>
                <a:ext cx="80683" cy="80683"/>
              </a:xfrm>
              <a:prstGeom prst="ellipse">
                <a:avLst/>
              </a:prstGeom>
              <a:solidFill>
                <a:srgbClr val="FF0000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270" name="Group 269">
            <a:extLst>
              <a:ext uri="{FF2B5EF4-FFF2-40B4-BE49-F238E27FC236}">
                <a16:creationId xmlns:a16="http://schemas.microsoft.com/office/drawing/2014/main" id="{499679D0-D624-AF47-28FC-0714C700B89A}"/>
              </a:ext>
            </a:extLst>
          </p:cNvPr>
          <p:cNvGrpSpPr/>
          <p:nvPr/>
        </p:nvGrpSpPr>
        <p:grpSpPr>
          <a:xfrm rot="10800000">
            <a:off x="7222611" y="5973222"/>
            <a:ext cx="301752" cy="359200"/>
            <a:chOff x="5764049" y="4732297"/>
            <a:chExt cx="301752" cy="359200"/>
          </a:xfrm>
        </p:grpSpPr>
        <p:grpSp>
          <p:nvGrpSpPr>
            <p:cNvPr id="271" name="Group 270">
              <a:extLst>
                <a:ext uri="{FF2B5EF4-FFF2-40B4-BE49-F238E27FC236}">
                  <a16:creationId xmlns:a16="http://schemas.microsoft.com/office/drawing/2014/main" id="{E68897F1-9296-EFED-A127-CE14C2B448E0}"/>
                </a:ext>
              </a:extLst>
            </p:cNvPr>
            <p:cNvGrpSpPr/>
            <p:nvPr/>
          </p:nvGrpSpPr>
          <p:grpSpPr>
            <a:xfrm rot="10800000">
              <a:off x="5764049" y="4732297"/>
              <a:ext cx="301752" cy="359200"/>
              <a:chOff x="6542438" y="2237847"/>
              <a:chExt cx="286987" cy="361805"/>
            </a:xfrm>
          </p:grpSpPr>
          <p:sp>
            <p:nvSpPr>
              <p:cNvPr id="274" name="Rectangle 273">
                <a:extLst>
                  <a:ext uri="{FF2B5EF4-FFF2-40B4-BE49-F238E27FC236}">
                    <a16:creationId xmlns:a16="http://schemas.microsoft.com/office/drawing/2014/main" id="{3EA16DA1-5F3C-6188-C73D-DD6439A1CC55}"/>
                  </a:ext>
                </a:extLst>
              </p:cNvPr>
              <p:cNvSpPr/>
              <p:nvPr/>
            </p:nvSpPr>
            <p:spPr>
              <a:xfrm>
                <a:off x="6542438" y="2237847"/>
                <a:ext cx="286987" cy="361805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3175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5" name="Rectangle 274">
                <a:extLst>
                  <a:ext uri="{FF2B5EF4-FFF2-40B4-BE49-F238E27FC236}">
                    <a16:creationId xmlns:a16="http://schemas.microsoft.com/office/drawing/2014/main" id="{D9D6E18C-08CB-9FAF-28E3-697F0957EAEE}"/>
                  </a:ext>
                </a:extLst>
              </p:cNvPr>
              <p:cNvSpPr/>
              <p:nvPr/>
            </p:nvSpPr>
            <p:spPr>
              <a:xfrm>
                <a:off x="6560598" y="2262365"/>
                <a:ext cx="250667" cy="312768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3175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72" name="Oval 271">
              <a:extLst>
                <a:ext uri="{FF2B5EF4-FFF2-40B4-BE49-F238E27FC236}">
                  <a16:creationId xmlns:a16="http://schemas.microsoft.com/office/drawing/2014/main" id="{3DA55199-BD0B-A5E5-6314-74A6A44B459B}"/>
                </a:ext>
              </a:extLst>
            </p:cNvPr>
            <p:cNvSpPr/>
            <p:nvPr/>
          </p:nvSpPr>
          <p:spPr>
            <a:xfrm>
              <a:off x="5870724" y="4773283"/>
              <a:ext cx="80683" cy="80683"/>
            </a:xfrm>
            <a:prstGeom prst="ellipse">
              <a:avLst/>
            </a:prstGeom>
            <a:solidFill>
              <a:srgbClr val="00B0F0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3" name="Oval 272">
              <a:extLst>
                <a:ext uri="{FF2B5EF4-FFF2-40B4-BE49-F238E27FC236}">
                  <a16:creationId xmlns:a16="http://schemas.microsoft.com/office/drawing/2014/main" id="{C7DB3422-C58A-A061-9E25-22655255491D}"/>
                </a:ext>
              </a:extLst>
            </p:cNvPr>
            <p:cNvSpPr/>
            <p:nvPr/>
          </p:nvSpPr>
          <p:spPr>
            <a:xfrm>
              <a:off x="5853632" y="4862628"/>
              <a:ext cx="127379" cy="120274"/>
            </a:xfrm>
            <a:prstGeom prst="ellipse">
              <a:avLst/>
            </a:prstGeom>
            <a:solidFill>
              <a:schemeClr val="tx1"/>
            </a:solidFill>
            <a:ln w="3175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78" name="Oval 277">
            <a:extLst>
              <a:ext uri="{FF2B5EF4-FFF2-40B4-BE49-F238E27FC236}">
                <a16:creationId xmlns:a16="http://schemas.microsoft.com/office/drawing/2014/main" id="{23F8C28B-669D-5E68-877E-4C6DF8C37A8D}"/>
              </a:ext>
            </a:extLst>
          </p:cNvPr>
          <p:cNvSpPr/>
          <p:nvPr/>
        </p:nvSpPr>
        <p:spPr>
          <a:xfrm rot="10800000">
            <a:off x="5883524" y="2858332"/>
            <a:ext cx="80683" cy="80683"/>
          </a:xfrm>
          <a:prstGeom prst="ellipse">
            <a:avLst/>
          </a:prstGeom>
          <a:solidFill>
            <a:srgbClr val="00B050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9" name="Rectangle 278">
            <a:extLst>
              <a:ext uri="{FF2B5EF4-FFF2-40B4-BE49-F238E27FC236}">
                <a16:creationId xmlns:a16="http://schemas.microsoft.com/office/drawing/2014/main" id="{42268926-18B0-4D25-CB17-54F2318805F8}"/>
              </a:ext>
            </a:extLst>
          </p:cNvPr>
          <p:cNvSpPr/>
          <p:nvPr/>
        </p:nvSpPr>
        <p:spPr>
          <a:xfrm>
            <a:off x="2979694" y="3085341"/>
            <a:ext cx="81009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Wall mounted storage cabinet over flammable cabinet</a:t>
            </a:r>
            <a:endParaRPr lang="en-US" sz="800" dirty="0"/>
          </a:p>
        </p:txBody>
      </p:sp>
      <p:grpSp>
        <p:nvGrpSpPr>
          <p:cNvPr id="280" name="Group 279">
            <a:extLst>
              <a:ext uri="{FF2B5EF4-FFF2-40B4-BE49-F238E27FC236}">
                <a16:creationId xmlns:a16="http://schemas.microsoft.com/office/drawing/2014/main" id="{C1A22C0A-5D2D-9AED-EAA5-4B7553E4F56B}"/>
              </a:ext>
            </a:extLst>
          </p:cNvPr>
          <p:cNvGrpSpPr/>
          <p:nvPr/>
        </p:nvGrpSpPr>
        <p:grpSpPr>
          <a:xfrm rot="10800000">
            <a:off x="6253614" y="5973222"/>
            <a:ext cx="301752" cy="359200"/>
            <a:chOff x="5764049" y="4732297"/>
            <a:chExt cx="301752" cy="359200"/>
          </a:xfrm>
        </p:grpSpPr>
        <p:grpSp>
          <p:nvGrpSpPr>
            <p:cNvPr id="281" name="Group 280">
              <a:extLst>
                <a:ext uri="{FF2B5EF4-FFF2-40B4-BE49-F238E27FC236}">
                  <a16:creationId xmlns:a16="http://schemas.microsoft.com/office/drawing/2014/main" id="{0FF48E7A-8EC6-5692-B95B-E0E51DD6E962}"/>
                </a:ext>
              </a:extLst>
            </p:cNvPr>
            <p:cNvGrpSpPr/>
            <p:nvPr/>
          </p:nvGrpSpPr>
          <p:grpSpPr>
            <a:xfrm rot="10800000">
              <a:off x="5764049" y="4732297"/>
              <a:ext cx="301752" cy="359200"/>
              <a:chOff x="6542438" y="2237847"/>
              <a:chExt cx="286987" cy="361805"/>
            </a:xfrm>
          </p:grpSpPr>
          <p:sp>
            <p:nvSpPr>
              <p:cNvPr id="284" name="Rectangle 283">
                <a:extLst>
                  <a:ext uri="{FF2B5EF4-FFF2-40B4-BE49-F238E27FC236}">
                    <a16:creationId xmlns:a16="http://schemas.microsoft.com/office/drawing/2014/main" id="{C3DF6BB5-F943-5289-144D-DC15B5080A9C}"/>
                  </a:ext>
                </a:extLst>
              </p:cNvPr>
              <p:cNvSpPr/>
              <p:nvPr/>
            </p:nvSpPr>
            <p:spPr>
              <a:xfrm>
                <a:off x="6542438" y="2237847"/>
                <a:ext cx="286987" cy="361805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3175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5" name="Rectangle 284">
                <a:extLst>
                  <a:ext uri="{FF2B5EF4-FFF2-40B4-BE49-F238E27FC236}">
                    <a16:creationId xmlns:a16="http://schemas.microsoft.com/office/drawing/2014/main" id="{29A6A7C2-9C63-158D-FB38-ADC7CF150E63}"/>
                  </a:ext>
                </a:extLst>
              </p:cNvPr>
              <p:cNvSpPr/>
              <p:nvPr/>
            </p:nvSpPr>
            <p:spPr>
              <a:xfrm>
                <a:off x="6560598" y="2262365"/>
                <a:ext cx="250667" cy="312768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3175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82" name="Oval 281">
              <a:extLst>
                <a:ext uri="{FF2B5EF4-FFF2-40B4-BE49-F238E27FC236}">
                  <a16:creationId xmlns:a16="http://schemas.microsoft.com/office/drawing/2014/main" id="{8C52F5FF-F557-BC1B-D4F8-1803467ED1E5}"/>
                </a:ext>
              </a:extLst>
            </p:cNvPr>
            <p:cNvSpPr/>
            <p:nvPr/>
          </p:nvSpPr>
          <p:spPr>
            <a:xfrm>
              <a:off x="5870724" y="4773283"/>
              <a:ext cx="80683" cy="80683"/>
            </a:xfrm>
            <a:prstGeom prst="ellipse">
              <a:avLst/>
            </a:prstGeom>
            <a:solidFill>
              <a:srgbClr val="00B0F0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3" name="Oval 282">
              <a:extLst>
                <a:ext uri="{FF2B5EF4-FFF2-40B4-BE49-F238E27FC236}">
                  <a16:creationId xmlns:a16="http://schemas.microsoft.com/office/drawing/2014/main" id="{7BA5788F-CA57-9F57-C547-C6AD397F39C5}"/>
                </a:ext>
              </a:extLst>
            </p:cNvPr>
            <p:cNvSpPr/>
            <p:nvPr/>
          </p:nvSpPr>
          <p:spPr>
            <a:xfrm>
              <a:off x="5853632" y="4862628"/>
              <a:ext cx="127379" cy="120274"/>
            </a:xfrm>
            <a:prstGeom prst="ellipse">
              <a:avLst/>
            </a:prstGeom>
            <a:solidFill>
              <a:schemeClr val="tx1"/>
            </a:solidFill>
            <a:ln w="3175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286" name="Straight Connector 285">
            <a:extLst>
              <a:ext uri="{FF2B5EF4-FFF2-40B4-BE49-F238E27FC236}">
                <a16:creationId xmlns:a16="http://schemas.microsoft.com/office/drawing/2014/main" id="{A605390C-19D5-B3D0-88F5-076BE3F63671}"/>
              </a:ext>
            </a:extLst>
          </p:cNvPr>
          <p:cNvCxnSpPr>
            <a:cxnSpLocks/>
          </p:cNvCxnSpPr>
          <p:nvPr/>
        </p:nvCxnSpPr>
        <p:spPr>
          <a:xfrm flipH="1">
            <a:off x="5908118" y="6151174"/>
            <a:ext cx="468087" cy="46711"/>
          </a:xfrm>
          <a:prstGeom prst="line">
            <a:avLst/>
          </a:prstGeom>
          <a:ln w="28575">
            <a:solidFill>
              <a:srgbClr val="00B050"/>
            </a:solidFill>
            <a:prstDash val="sys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7" name="Rectangle 286">
            <a:extLst>
              <a:ext uri="{FF2B5EF4-FFF2-40B4-BE49-F238E27FC236}">
                <a16:creationId xmlns:a16="http://schemas.microsoft.com/office/drawing/2014/main" id="{A409206D-E92A-FA86-F319-3DCBA335D420}"/>
              </a:ext>
            </a:extLst>
          </p:cNvPr>
          <p:cNvSpPr/>
          <p:nvPr/>
        </p:nvSpPr>
        <p:spPr>
          <a:xfrm>
            <a:off x="2972074" y="6388085"/>
            <a:ext cx="81009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Wall mounted storage cabinet over flammable cabinet</a:t>
            </a:r>
            <a:endParaRPr lang="en-US" sz="800" dirty="0"/>
          </a:p>
        </p:txBody>
      </p:sp>
      <p:sp>
        <p:nvSpPr>
          <p:cNvPr id="288" name="Freeform: Shape 287">
            <a:extLst>
              <a:ext uri="{FF2B5EF4-FFF2-40B4-BE49-F238E27FC236}">
                <a16:creationId xmlns:a16="http://schemas.microsoft.com/office/drawing/2014/main" id="{AAF301F7-D2CA-CFEB-D301-73990F4B413F}"/>
              </a:ext>
            </a:extLst>
          </p:cNvPr>
          <p:cNvSpPr/>
          <p:nvPr/>
        </p:nvSpPr>
        <p:spPr>
          <a:xfrm>
            <a:off x="6420640" y="2725126"/>
            <a:ext cx="502444" cy="130716"/>
          </a:xfrm>
          <a:custGeom>
            <a:avLst/>
            <a:gdLst>
              <a:gd name="connsiteX0" fmla="*/ 502444 w 502444"/>
              <a:gd name="connsiteY0" fmla="*/ 0 h 126207"/>
              <a:gd name="connsiteX1" fmla="*/ 0 w 502444"/>
              <a:gd name="connsiteY1" fmla="*/ 126207 h 126207"/>
              <a:gd name="connsiteX0" fmla="*/ 502444 w 502444"/>
              <a:gd name="connsiteY0" fmla="*/ 0 h 126212"/>
              <a:gd name="connsiteX1" fmla="*/ 0 w 502444"/>
              <a:gd name="connsiteY1" fmla="*/ 126207 h 126212"/>
              <a:gd name="connsiteX0" fmla="*/ 502444 w 502444"/>
              <a:gd name="connsiteY0" fmla="*/ 0 h 130716"/>
              <a:gd name="connsiteX1" fmla="*/ 0 w 502444"/>
              <a:gd name="connsiteY1" fmla="*/ 126207 h 130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02444" h="130716">
                <a:moveTo>
                  <a:pt x="502444" y="0"/>
                </a:moveTo>
                <a:cubicBezTo>
                  <a:pt x="499269" y="165894"/>
                  <a:pt x="212725" y="127001"/>
                  <a:pt x="0" y="126207"/>
                </a:cubicBezTo>
              </a:path>
            </a:pathLst>
          </a:custGeom>
          <a:noFill/>
          <a:ln w="28575">
            <a:solidFill>
              <a:srgbClr val="00B05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00B050"/>
                </a:solidFill>
              </a:ln>
            </a:endParaRPr>
          </a:p>
        </p:txBody>
      </p:sp>
      <p:grpSp>
        <p:nvGrpSpPr>
          <p:cNvPr id="289" name="Group 288">
            <a:extLst>
              <a:ext uri="{FF2B5EF4-FFF2-40B4-BE49-F238E27FC236}">
                <a16:creationId xmlns:a16="http://schemas.microsoft.com/office/drawing/2014/main" id="{C83AEDD8-4F5B-C3FC-3DB9-04280DBF2F23}"/>
              </a:ext>
            </a:extLst>
          </p:cNvPr>
          <p:cNvGrpSpPr/>
          <p:nvPr/>
        </p:nvGrpSpPr>
        <p:grpSpPr>
          <a:xfrm>
            <a:off x="2939554" y="2217821"/>
            <a:ext cx="849467" cy="841535"/>
            <a:chOff x="2409708" y="6339590"/>
            <a:chExt cx="849467" cy="841535"/>
          </a:xfrm>
        </p:grpSpPr>
        <p:grpSp>
          <p:nvGrpSpPr>
            <p:cNvPr id="290" name="Group 289">
              <a:extLst>
                <a:ext uri="{FF2B5EF4-FFF2-40B4-BE49-F238E27FC236}">
                  <a16:creationId xmlns:a16="http://schemas.microsoft.com/office/drawing/2014/main" id="{C897856F-C5AB-47CF-701C-CEB58A69C79D}"/>
                </a:ext>
              </a:extLst>
            </p:cNvPr>
            <p:cNvGrpSpPr/>
            <p:nvPr/>
          </p:nvGrpSpPr>
          <p:grpSpPr>
            <a:xfrm rot="10800000">
              <a:off x="2428677" y="6339590"/>
              <a:ext cx="824229" cy="841535"/>
              <a:chOff x="569633" y="4879468"/>
              <a:chExt cx="824229" cy="841535"/>
            </a:xfrm>
          </p:grpSpPr>
          <p:grpSp>
            <p:nvGrpSpPr>
              <p:cNvPr id="297" name="Group 296">
                <a:extLst>
                  <a:ext uri="{FF2B5EF4-FFF2-40B4-BE49-F238E27FC236}">
                    <a16:creationId xmlns:a16="http://schemas.microsoft.com/office/drawing/2014/main" id="{0F0B64E3-5349-B8DE-327F-0976D671830D}"/>
                  </a:ext>
                </a:extLst>
              </p:cNvPr>
              <p:cNvGrpSpPr/>
              <p:nvPr/>
            </p:nvGrpSpPr>
            <p:grpSpPr>
              <a:xfrm>
                <a:off x="611503" y="5308765"/>
                <a:ext cx="782359" cy="412238"/>
                <a:chOff x="635623" y="2395532"/>
                <a:chExt cx="575264" cy="303116"/>
              </a:xfrm>
            </p:grpSpPr>
            <p:grpSp>
              <p:nvGrpSpPr>
                <p:cNvPr id="299" name="Group 298">
                  <a:extLst>
                    <a:ext uri="{FF2B5EF4-FFF2-40B4-BE49-F238E27FC236}">
                      <a16:creationId xmlns:a16="http://schemas.microsoft.com/office/drawing/2014/main" id="{8CFF85E7-442B-89A0-F4BE-35AC44FAB1BD}"/>
                    </a:ext>
                  </a:extLst>
                </p:cNvPr>
                <p:cNvGrpSpPr/>
                <p:nvPr/>
              </p:nvGrpSpPr>
              <p:grpSpPr>
                <a:xfrm>
                  <a:off x="635623" y="2430960"/>
                  <a:ext cx="533506" cy="267688"/>
                  <a:chOff x="5002848" y="3065739"/>
                  <a:chExt cx="768833" cy="385763"/>
                </a:xfrm>
              </p:grpSpPr>
              <p:sp>
                <p:nvSpPr>
                  <p:cNvPr id="303" name="Freeform: Shape 302">
                    <a:extLst>
                      <a:ext uri="{FF2B5EF4-FFF2-40B4-BE49-F238E27FC236}">
                        <a16:creationId xmlns:a16="http://schemas.microsoft.com/office/drawing/2014/main" id="{269D3693-BF48-269C-7006-D77AD6C1B159}"/>
                      </a:ext>
                    </a:extLst>
                  </p:cNvPr>
                  <p:cNvSpPr/>
                  <p:nvPr/>
                </p:nvSpPr>
                <p:spPr>
                  <a:xfrm>
                    <a:off x="5002848" y="3065739"/>
                    <a:ext cx="383381" cy="385763"/>
                  </a:xfrm>
                  <a:custGeom>
                    <a:avLst/>
                    <a:gdLst>
                      <a:gd name="connsiteX0" fmla="*/ 383381 w 383381"/>
                      <a:gd name="connsiteY0" fmla="*/ 0 h 385763"/>
                      <a:gd name="connsiteX1" fmla="*/ 0 w 383381"/>
                      <a:gd name="connsiteY1" fmla="*/ 385763 h 385763"/>
                      <a:gd name="connsiteX2" fmla="*/ 0 w 383381"/>
                      <a:gd name="connsiteY2" fmla="*/ 385763 h 385763"/>
                      <a:gd name="connsiteX0" fmla="*/ 383381 w 383381"/>
                      <a:gd name="connsiteY0" fmla="*/ 0 h 385763"/>
                      <a:gd name="connsiteX1" fmla="*/ 0 w 383381"/>
                      <a:gd name="connsiteY1" fmla="*/ 385763 h 385763"/>
                      <a:gd name="connsiteX2" fmla="*/ 0 w 383381"/>
                      <a:gd name="connsiteY2" fmla="*/ 385763 h 385763"/>
                      <a:gd name="connsiteX0" fmla="*/ 383381 w 383381"/>
                      <a:gd name="connsiteY0" fmla="*/ 0 h 385763"/>
                      <a:gd name="connsiteX1" fmla="*/ 0 w 383381"/>
                      <a:gd name="connsiteY1" fmla="*/ 385763 h 385763"/>
                      <a:gd name="connsiteX2" fmla="*/ 0 w 383381"/>
                      <a:gd name="connsiteY2" fmla="*/ 385763 h 385763"/>
                      <a:gd name="connsiteX0" fmla="*/ 383381 w 383381"/>
                      <a:gd name="connsiteY0" fmla="*/ 0 h 385763"/>
                      <a:gd name="connsiteX1" fmla="*/ 0 w 383381"/>
                      <a:gd name="connsiteY1" fmla="*/ 385763 h 385763"/>
                      <a:gd name="connsiteX2" fmla="*/ 0 w 383381"/>
                      <a:gd name="connsiteY2" fmla="*/ 385763 h 38576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383381" h="385763">
                        <a:moveTo>
                          <a:pt x="383381" y="0"/>
                        </a:moveTo>
                        <a:cubicBezTo>
                          <a:pt x="381793" y="223838"/>
                          <a:pt x="184944" y="385763"/>
                          <a:pt x="0" y="385763"/>
                        </a:cubicBezTo>
                        <a:lnTo>
                          <a:pt x="0" y="385763"/>
                        </a:lnTo>
                      </a:path>
                    </a:pathLst>
                  </a:custGeom>
                  <a:noFill/>
                  <a:ln w="3175">
                    <a:solidFill>
                      <a:schemeClr val="accent5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04" name="Freeform: Shape 303">
                    <a:extLst>
                      <a:ext uri="{FF2B5EF4-FFF2-40B4-BE49-F238E27FC236}">
                        <a16:creationId xmlns:a16="http://schemas.microsoft.com/office/drawing/2014/main" id="{EAA0A0B7-7030-76A9-0C55-6627433D03EB}"/>
                      </a:ext>
                    </a:extLst>
                  </p:cNvPr>
                  <p:cNvSpPr/>
                  <p:nvPr/>
                </p:nvSpPr>
                <p:spPr>
                  <a:xfrm flipH="1">
                    <a:off x="5388300" y="3065739"/>
                    <a:ext cx="383381" cy="385763"/>
                  </a:xfrm>
                  <a:custGeom>
                    <a:avLst/>
                    <a:gdLst>
                      <a:gd name="connsiteX0" fmla="*/ 383381 w 383381"/>
                      <a:gd name="connsiteY0" fmla="*/ 0 h 385763"/>
                      <a:gd name="connsiteX1" fmla="*/ 0 w 383381"/>
                      <a:gd name="connsiteY1" fmla="*/ 385763 h 385763"/>
                      <a:gd name="connsiteX2" fmla="*/ 0 w 383381"/>
                      <a:gd name="connsiteY2" fmla="*/ 385763 h 385763"/>
                      <a:gd name="connsiteX0" fmla="*/ 383381 w 383381"/>
                      <a:gd name="connsiteY0" fmla="*/ 0 h 385763"/>
                      <a:gd name="connsiteX1" fmla="*/ 0 w 383381"/>
                      <a:gd name="connsiteY1" fmla="*/ 385763 h 385763"/>
                      <a:gd name="connsiteX2" fmla="*/ 0 w 383381"/>
                      <a:gd name="connsiteY2" fmla="*/ 385763 h 385763"/>
                      <a:gd name="connsiteX0" fmla="*/ 383381 w 383381"/>
                      <a:gd name="connsiteY0" fmla="*/ 0 h 385763"/>
                      <a:gd name="connsiteX1" fmla="*/ 0 w 383381"/>
                      <a:gd name="connsiteY1" fmla="*/ 385763 h 385763"/>
                      <a:gd name="connsiteX2" fmla="*/ 0 w 383381"/>
                      <a:gd name="connsiteY2" fmla="*/ 385763 h 385763"/>
                      <a:gd name="connsiteX0" fmla="*/ 383381 w 383381"/>
                      <a:gd name="connsiteY0" fmla="*/ 0 h 385763"/>
                      <a:gd name="connsiteX1" fmla="*/ 0 w 383381"/>
                      <a:gd name="connsiteY1" fmla="*/ 385763 h 385763"/>
                      <a:gd name="connsiteX2" fmla="*/ 0 w 383381"/>
                      <a:gd name="connsiteY2" fmla="*/ 385763 h 38576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383381" h="385763">
                        <a:moveTo>
                          <a:pt x="383381" y="0"/>
                        </a:moveTo>
                        <a:cubicBezTo>
                          <a:pt x="381793" y="223838"/>
                          <a:pt x="184944" y="385763"/>
                          <a:pt x="0" y="385763"/>
                        </a:cubicBezTo>
                        <a:lnTo>
                          <a:pt x="0" y="385763"/>
                        </a:lnTo>
                      </a:path>
                    </a:pathLst>
                  </a:custGeom>
                  <a:noFill/>
                  <a:ln w="3175">
                    <a:solidFill>
                      <a:schemeClr val="accent5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sp>
              <p:nvSpPr>
                <p:cNvPr id="300" name="Rectangle 299">
                  <a:extLst>
                    <a:ext uri="{FF2B5EF4-FFF2-40B4-BE49-F238E27FC236}">
                      <a16:creationId xmlns:a16="http://schemas.microsoft.com/office/drawing/2014/main" id="{846C9F57-3706-CA43-5403-292B7ACFC656}"/>
                    </a:ext>
                  </a:extLst>
                </p:cNvPr>
                <p:cNvSpPr/>
                <p:nvPr/>
              </p:nvSpPr>
              <p:spPr>
                <a:xfrm rot="18900000">
                  <a:off x="716668" y="2395532"/>
                  <a:ext cx="16453" cy="263259"/>
                </a:xfrm>
                <a:prstGeom prst="rect">
                  <a:avLst/>
                </a:prstGeom>
                <a:solidFill>
                  <a:srgbClr val="FFFF00"/>
                </a:solidFill>
                <a:ln w="3175">
                  <a:solidFill>
                    <a:srgbClr val="0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02" name="Rectangle 301">
                  <a:extLst>
                    <a:ext uri="{FF2B5EF4-FFF2-40B4-BE49-F238E27FC236}">
                      <a16:creationId xmlns:a16="http://schemas.microsoft.com/office/drawing/2014/main" id="{CCB2420B-108B-0F4C-5709-4FB0B6AA8540}"/>
                    </a:ext>
                  </a:extLst>
                </p:cNvPr>
                <p:cNvSpPr/>
                <p:nvPr/>
              </p:nvSpPr>
              <p:spPr>
                <a:xfrm rot="2700000">
                  <a:off x="1071031" y="2395533"/>
                  <a:ext cx="16453" cy="263259"/>
                </a:xfrm>
                <a:prstGeom prst="rect">
                  <a:avLst/>
                </a:prstGeom>
                <a:solidFill>
                  <a:srgbClr val="FFFF00"/>
                </a:solidFill>
                <a:ln w="3175">
                  <a:solidFill>
                    <a:srgbClr val="0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298" name="Rectangle 297">
                <a:extLst>
                  <a:ext uri="{FF2B5EF4-FFF2-40B4-BE49-F238E27FC236}">
                    <a16:creationId xmlns:a16="http://schemas.microsoft.com/office/drawing/2014/main" id="{3FC94AE2-08C3-3F8A-D64B-A4A3DE8768B2}"/>
                  </a:ext>
                </a:extLst>
              </p:cNvPr>
              <p:cNvSpPr/>
              <p:nvPr/>
            </p:nvSpPr>
            <p:spPr>
              <a:xfrm>
                <a:off x="569633" y="4879468"/>
                <a:ext cx="803150" cy="500552"/>
              </a:xfrm>
              <a:prstGeom prst="rect">
                <a:avLst/>
              </a:prstGeom>
              <a:solidFill>
                <a:srgbClr val="FFFF00"/>
              </a:solidFill>
              <a:ln w="3175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91" name="Group 290">
              <a:extLst>
                <a:ext uri="{FF2B5EF4-FFF2-40B4-BE49-F238E27FC236}">
                  <a16:creationId xmlns:a16="http://schemas.microsoft.com/office/drawing/2014/main" id="{B2F616F8-1C0C-EB52-C204-4076F6AF4450}"/>
                </a:ext>
              </a:extLst>
            </p:cNvPr>
            <p:cNvGrpSpPr/>
            <p:nvPr/>
          </p:nvGrpSpPr>
          <p:grpSpPr>
            <a:xfrm rot="10800000">
              <a:off x="2409708" y="6482773"/>
              <a:ext cx="849467" cy="698352"/>
              <a:chOff x="2475626" y="5087973"/>
              <a:chExt cx="849467" cy="698352"/>
            </a:xfrm>
          </p:grpSpPr>
          <p:sp>
            <p:nvSpPr>
              <p:cNvPr id="292" name="Rectangle 291">
                <a:extLst>
                  <a:ext uri="{FF2B5EF4-FFF2-40B4-BE49-F238E27FC236}">
                    <a16:creationId xmlns:a16="http://schemas.microsoft.com/office/drawing/2014/main" id="{2E089E47-6D97-19C7-B3F4-27597B3487EB}"/>
                  </a:ext>
                </a:extLst>
              </p:cNvPr>
              <p:cNvSpPr/>
              <p:nvPr/>
            </p:nvSpPr>
            <p:spPr>
              <a:xfrm rot="18900000">
                <a:off x="2611980" y="5340357"/>
                <a:ext cx="23253" cy="395302"/>
              </a:xfrm>
              <a:prstGeom prst="rect">
                <a:avLst/>
              </a:prstGeom>
              <a:solidFill>
                <a:schemeClr val="tx2">
                  <a:lumMod val="75000"/>
                </a:schemeClr>
              </a:solidFill>
              <a:ln w="3175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3" name="Rectangle 292">
                <a:extLst>
                  <a:ext uri="{FF2B5EF4-FFF2-40B4-BE49-F238E27FC236}">
                    <a16:creationId xmlns:a16="http://schemas.microsoft.com/office/drawing/2014/main" id="{8E39F69D-6D5A-E21B-6C05-CD4322E33C24}"/>
                  </a:ext>
                </a:extLst>
              </p:cNvPr>
              <p:cNvSpPr/>
              <p:nvPr/>
            </p:nvSpPr>
            <p:spPr>
              <a:xfrm rot="2700000">
                <a:off x="3122825" y="5342410"/>
                <a:ext cx="23253" cy="381283"/>
              </a:xfrm>
              <a:prstGeom prst="rect">
                <a:avLst/>
              </a:prstGeom>
              <a:solidFill>
                <a:schemeClr val="tx2">
                  <a:lumMod val="75000"/>
                </a:schemeClr>
              </a:solidFill>
              <a:ln w="3175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4" name="Rectangle 293">
                <a:extLst>
                  <a:ext uri="{FF2B5EF4-FFF2-40B4-BE49-F238E27FC236}">
                    <a16:creationId xmlns:a16="http://schemas.microsoft.com/office/drawing/2014/main" id="{D04728BC-4733-231A-4B47-8554A0994C5D}"/>
                  </a:ext>
                </a:extLst>
              </p:cNvPr>
              <p:cNvSpPr/>
              <p:nvPr/>
            </p:nvSpPr>
            <p:spPr>
              <a:xfrm>
                <a:off x="2475626" y="5087973"/>
                <a:ext cx="813862" cy="315366"/>
              </a:xfrm>
              <a:prstGeom prst="rect">
                <a:avLst/>
              </a:prstGeom>
              <a:solidFill>
                <a:schemeClr val="tx2">
                  <a:lumMod val="75000"/>
                </a:schemeClr>
              </a:solidFill>
              <a:ln w="3175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95" name="Freeform: Shape 294">
                <a:extLst>
                  <a:ext uri="{FF2B5EF4-FFF2-40B4-BE49-F238E27FC236}">
                    <a16:creationId xmlns:a16="http://schemas.microsoft.com/office/drawing/2014/main" id="{C9E57BEC-712D-E755-2633-17DC5F692194}"/>
                  </a:ext>
                </a:extLst>
              </p:cNvPr>
              <p:cNvSpPr/>
              <p:nvPr/>
            </p:nvSpPr>
            <p:spPr>
              <a:xfrm>
                <a:off x="2503614" y="5403339"/>
                <a:ext cx="380620" cy="382986"/>
              </a:xfrm>
              <a:custGeom>
                <a:avLst/>
                <a:gdLst>
                  <a:gd name="connsiteX0" fmla="*/ 383381 w 383381"/>
                  <a:gd name="connsiteY0" fmla="*/ 0 h 385763"/>
                  <a:gd name="connsiteX1" fmla="*/ 0 w 383381"/>
                  <a:gd name="connsiteY1" fmla="*/ 385763 h 385763"/>
                  <a:gd name="connsiteX2" fmla="*/ 0 w 383381"/>
                  <a:gd name="connsiteY2" fmla="*/ 385763 h 385763"/>
                  <a:gd name="connsiteX0" fmla="*/ 383381 w 383381"/>
                  <a:gd name="connsiteY0" fmla="*/ 0 h 385763"/>
                  <a:gd name="connsiteX1" fmla="*/ 0 w 383381"/>
                  <a:gd name="connsiteY1" fmla="*/ 385763 h 385763"/>
                  <a:gd name="connsiteX2" fmla="*/ 0 w 383381"/>
                  <a:gd name="connsiteY2" fmla="*/ 385763 h 385763"/>
                  <a:gd name="connsiteX0" fmla="*/ 383381 w 383381"/>
                  <a:gd name="connsiteY0" fmla="*/ 0 h 385763"/>
                  <a:gd name="connsiteX1" fmla="*/ 0 w 383381"/>
                  <a:gd name="connsiteY1" fmla="*/ 385763 h 385763"/>
                  <a:gd name="connsiteX2" fmla="*/ 0 w 383381"/>
                  <a:gd name="connsiteY2" fmla="*/ 385763 h 385763"/>
                  <a:gd name="connsiteX0" fmla="*/ 383381 w 383381"/>
                  <a:gd name="connsiteY0" fmla="*/ 0 h 385763"/>
                  <a:gd name="connsiteX1" fmla="*/ 0 w 383381"/>
                  <a:gd name="connsiteY1" fmla="*/ 385763 h 385763"/>
                  <a:gd name="connsiteX2" fmla="*/ 0 w 383381"/>
                  <a:gd name="connsiteY2" fmla="*/ 385763 h 3857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83381" h="385763">
                    <a:moveTo>
                      <a:pt x="383381" y="0"/>
                    </a:moveTo>
                    <a:cubicBezTo>
                      <a:pt x="381793" y="223838"/>
                      <a:pt x="184944" y="385763"/>
                      <a:pt x="0" y="385763"/>
                    </a:cubicBezTo>
                    <a:lnTo>
                      <a:pt x="0" y="385763"/>
                    </a:lnTo>
                  </a:path>
                </a:pathLst>
              </a:custGeom>
              <a:noFill/>
              <a:ln w="3175"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6" name="Freeform: Shape 295">
                <a:extLst>
                  <a:ext uri="{FF2B5EF4-FFF2-40B4-BE49-F238E27FC236}">
                    <a16:creationId xmlns:a16="http://schemas.microsoft.com/office/drawing/2014/main" id="{7C546F41-A69A-6708-7904-150CB25A1540}"/>
                  </a:ext>
                </a:extLst>
              </p:cNvPr>
              <p:cNvSpPr/>
              <p:nvPr/>
            </p:nvSpPr>
            <p:spPr>
              <a:xfrm flipH="1">
                <a:off x="2886291" y="5403339"/>
                <a:ext cx="380620" cy="382986"/>
              </a:xfrm>
              <a:custGeom>
                <a:avLst/>
                <a:gdLst>
                  <a:gd name="connsiteX0" fmla="*/ 383381 w 383381"/>
                  <a:gd name="connsiteY0" fmla="*/ 0 h 385763"/>
                  <a:gd name="connsiteX1" fmla="*/ 0 w 383381"/>
                  <a:gd name="connsiteY1" fmla="*/ 385763 h 385763"/>
                  <a:gd name="connsiteX2" fmla="*/ 0 w 383381"/>
                  <a:gd name="connsiteY2" fmla="*/ 385763 h 385763"/>
                  <a:gd name="connsiteX0" fmla="*/ 383381 w 383381"/>
                  <a:gd name="connsiteY0" fmla="*/ 0 h 385763"/>
                  <a:gd name="connsiteX1" fmla="*/ 0 w 383381"/>
                  <a:gd name="connsiteY1" fmla="*/ 385763 h 385763"/>
                  <a:gd name="connsiteX2" fmla="*/ 0 w 383381"/>
                  <a:gd name="connsiteY2" fmla="*/ 385763 h 385763"/>
                  <a:gd name="connsiteX0" fmla="*/ 383381 w 383381"/>
                  <a:gd name="connsiteY0" fmla="*/ 0 h 385763"/>
                  <a:gd name="connsiteX1" fmla="*/ 0 w 383381"/>
                  <a:gd name="connsiteY1" fmla="*/ 385763 h 385763"/>
                  <a:gd name="connsiteX2" fmla="*/ 0 w 383381"/>
                  <a:gd name="connsiteY2" fmla="*/ 385763 h 385763"/>
                  <a:gd name="connsiteX0" fmla="*/ 383381 w 383381"/>
                  <a:gd name="connsiteY0" fmla="*/ 0 h 385763"/>
                  <a:gd name="connsiteX1" fmla="*/ 0 w 383381"/>
                  <a:gd name="connsiteY1" fmla="*/ 385763 h 385763"/>
                  <a:gd name="connsiteX2" fmla="*/ 0 w 383381"/>
                  <a:gd name="connsiteY2" fmla="*/ 385763 h 3857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83381" h="385763">
                    <a:moveTo>
                      <a:pt x="383381" y="0"/>
                    </a:moveTo>
                    <a:cubicBezTo>
                      <a:pt x="381793" y="223838"/>
                      <a:pt x="184944" y="385763"/>
                      <a:pt x="0" y="385763"/>
                    </a:cubicBezTo>
                    <a:lnTo>
                      <a:pt x="0" y="385763"/>
                    </a:lnTo>
                  </a:path>
                </a:pathLst>
              </a:custGeom>
              <a:noFill/>
              <a:ln w="3175"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663" name="Rectangle 662">
            <a:extLst>
              <a:ext uri="{FF2B5EF4-FFF2-40B4-BE49-F238E27FC236}">
                <a16:creationId xmlns:a16="http://schemas.microsoft.com/office/drawing/2014/main" id="{D13B9C65-96B3-824B-BDA5-A5850C62919C}"/>
              </a:ext>
            </a:extLst>
          </p:cNvPr>
          <p:cNvSpPr/>
          <p:nvPr/>
        </p:nvSpPr>
        <p:spPr>
          <a:xfrm>
            <a:off x="7084268" y="5127295"/>
            <a:ext cx="59194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M1 / M2 printers </a:t>
            </a:r>
            <a:endParaRPr lang="en-US" sz="800" dirty="0"/>
          </a:p>
        </p:txBody>
      </p:sp>
      <p:cxnSp>
        <p:nvCxnSpPr>
          <p:cNvPr id="276" name="Straight Connector 275">
            <a:extLst>
              <a:ext uri="{FF2B5EF4-FFF2-40B4-BE49-F238E27FC236}">
                <a16:creationId xmlns:a16="http://schemas.microsoft.com/office/drawing/2014/main" id="{C397B04A-A87E-CF56-E350-14FD3ADBFDD4}"/>
              </a:ext>
            </a:extLst>
          </p:cNvPr>
          <p:cNvCxnSpPr>
            <a:cxnSpLocks/>
            <a:endCxn id="269" idx="0"/>
          </p:cNvCxnSpPr>
          <p:nvPr/>
        </p:nvCxnSpPr>
        <p:spPr>
          <a:xfrm flipV="1">
            <a:off x="7345799" y="6010506"/>
            <a:ext cx="496831" cy="134856"/>
          </a:xfrm>
          <a:prstGeom prst="line">
            <a:avLst/>
          </a:prstGeom>
          <a:ln w="28575">
            <a:solidFill>
              <a:srgbClr val="00B050"/>
            </a:solidFill>
            <a:prstDash val="sys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7" name="Straight Connector 276">
            <a:extLst>
              <a:ext uri="{FF2B5EF4-FFF2-40B4-BE49-F238E27FC236}">
                <a16:creationId xmlns:a16="http://schemas.microsoft.com/office/drawing/2014/main" id="{0F4C9A01-EA2C-1D92-046C-8A847805DB46}"/>
              </a:ext>
            </a:extLst>
          </p:cNvPr>
          <p:cNvCxnSpPr>
            <a:cxnSpLocks/>
            <a:endCxn id="662" idx="0"/>
          </p:cNvCxnSpPr>
          <p:nvPr/>
        </p:nvCxnSpPr>
        <p:spPr>
          <a:xfrm flipH="1" flipV="1">
            <a:off x="6916489" y="6010506"/>
            <a:ext cx="442194" cy="128612"/>
          </a:xfrm>
          <a:prstGeom prst="line">
            <a:avLst/>
          </a:prstGeom>
          <a:ln w="28575">
            <a:solidFill>
              <a:srgbClr val="00B050"/>
            </a:solidFill>
            <a:prstDash val="sys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34345E80-0E1B-616E-C34A-0480368C7258}"/>
              </a:ext>
            </a:extLst>
          </p:cNvPr>
          <p:cNvCxnSpPr>
            <a:cxnSpLocks/>
          </p:cNvCxnSpPr>
          <p:nvPr/>
        </p:nvCxnSpPr>
        <p:spPr>
          <a:xfrm flipV="1">
            <a:off x="7787585" y="1423814"/>
            <a:ext cx="0" cy="1630970"/>
          </a:xfrm>
          <a:prstGeom prst="straightConnector1">
            <a:avLst/>
          </a:prstGeom>
          <a:ln w="38100">
            <a:solidFill>
              <a:schemeClr val="accent6">
                <a:lumMod val="60000"/>
                <a:lumOff val="40000"/>
              </a:schemeClr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DDE6FCA2-37C6-7B8D-BA1D-17810DA24C76}"/>
              </a:ext>
            </a:extLst>
          </p:cNvPr>
          <p:cNvSpPr txBox="1"/>
          <p:nvPr/>
        </p:nvSpPr>
        <p:spPr>
          <a:xfrm rot="16200000">
            <a:off x="7785011" y="2017873"/>
            <a:ext cx="373380" cy="322779"/>
          </a:xfrm>
          <a:prstGeom prst="rect">
            <a:avLst/>
          </a:prstGeom>
        </p:spPr>
        <p:txBody>
          <a:bodyPr vert="horz" wrap="square" lIns="27432" tIns="27432" rIns="27432" bIns="27432" rtlCol="0" anchor="t">
            <a:noAutofit/>
          </a:bodyPr>
          <a:lstStyle/>
          <a:p>
            <a:pPr algn="l"/>
            <a:r>
              <a:rPr lang="en-US" sz="11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6 ft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7C0003E5-C3FB-1D13-79EB-D3323E07F157}"/>
              </a:ext>
            </a:extLst>
          </p:cNvPr>
          <p:cNvCxnSpPr>
            <a:cxnSpLocks/>
          </p:cNvCxnSpPr>
          <p:nvPr/>
        </p:nvCxnSpPr>
        <p:spPr>
          <a:xfrm flipV="1">
            <a:off x="8691771" y="4705460"/>
            <a:ext cx="0" cy="1639821"/>
          </a:xfrm>
          <a:prstGeom prst="straightConnector1">
            <a:avLst/>
          </a:prstGeom>
          <a:ln w="38100">
            <a:solidFill>
              <a:schemeClr val="accent6">
                <a:lumMod val="60000"/>
                <a:lumOff val="40000"/>
              </a:schemeClr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AF3A92FB-3367-BB05-520E-2E43E1EB39E6}"/>
              </a:ext>
            </a:extLst>
          </p:cNvPr>
          <p:cNvSpPr txBox="1"/>
          <p:nvPr/>
        </p:nvSpPr>
        <p:spPr>
          <a:xfrm rot="16200000">
            <a:off x="8686344" y="5363980"/>
            <a:ext cx="373380" cy="322779"/>
          </a:xfrm>
          <a:prstGeom prst="rect">
            <a:avLst/>
          </a:prstGeom>
        </p:spPr>
        <p:txBody>
          <a:bodyPr vert="horz" wrap="square" lIns="27432" tIns="27432" rIns="27432" bIns="27432" rtlCol="0" anchor="t">
            <a:noAutofit/>
          </a:bodyPr>
          <a:lstStyle/>
          <a:p>
            <a:pPr algn="ctr"/>
            <a:r>
              <a:rPr lang="en-US" sz="11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6 ft</a:t>
            </a:r>
          </a:p>
        </p:txBody>
      </p:sp>
    </p:spTree>
    <p:extLst>
      <p:ext uri="{BB962C8B-B14F-4D97-AF65-F5344CB8AC3E}">
        <p14:creationId xmlns:p14="http://schemas.microsoft.com/office/powerpoint/2010/main" val="2819614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" name="Rectangle 524">
            <a:extLst>
              <a:ext uri="{FF2B5EF4-FFF2-40B4-BE49-F238E27FC236}">
                <a16:creationId xmlns:a16="http://schemas.microsoft.com/office/drawing/2014/main" id="{ECA7A855-1905-4226-AF76-E4B11F7A3DB4}"/>
              </a:ext>
            </a:extLst>
          </p:cNvPr>
          <p:cNvSpPr/>
          <p:nvPr/>
        </p:nvSpPr>
        <p:spPr>
          <a:xfrm>
            <a:off x="5163621" y="1687458"/>
            <a:ext cx="3840480" cy="274830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175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8" name="Rectangle 217">
            <a:extLst>
              <a:ext uri="{FF2B5EF4-FFF2-40B4-BE49-F238E27FC236}">
                <a16:creationId xmlns:a16="http://schemas.microsoft.com/office/drawing/2014/main" id="{43550FD0-7F8F-479C-B5FF-727C4B4245A7}"/>
              </a:ext>
            </a:extLst>
          </p:cNvPr>
          <p:cNvSpPr/>
          <p:nvPr/>
        </p:nvSpPr>
        <p:spPr>
          <a:xfrm>
            <a:off x="1062333" y="1685083"/>
            <a:ext cx="3274925" cy="274830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175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Graphic 18">
            <a:extLst>
              <a:ext uri="{FF2B5EF4-FFF2-40B4-BE49-F238E27FC236}">
                <a16:creationId xmlns:a16="http://schemas.microsoft.com/office/drawing/2014/main" id="{9915BB7E-4CA0-C231-3727-E7300FF1C8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483092" y="3886337"/>
            <a:ext cx="822960" cy="548640"/>
          </a:xfrm>
          <a:prstGeom prst="rect">
            <a:avLst/>
          </a:prstGeom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BECC1E44-E9EB-84B6-EF12-04673B4D8A4F}"/>
              </a:ext>
            </a:extLst>
          </p:cNvPr>
          <p:cNvGrpSpPr>
            <a:grpSpLocks noChangeAspect="1"/>
          </p:cNvGrpSpPr>
          <p:nvPr/>
        </p:nvGrpSpPr>
        <p:grpSpPr>
          <a:xfrm rot="10800000">
            <a:off x="3365732" y="3890356"/>
            <a:ext cx="673913" cy="538817"/>
            <a:chOff x="2415499" y="7338727"/>
            <a:chExt cx="502920" cy="402102"/>
          </a:xfrm>
        </p:grpSpPr>
        <p:pic>
          <p:nvPicPr>
            <p:cNvPr id="21" name="Graphic 20">
              <a:extLst>
                <a:ext uri="{FF2B5EF4-FFF2-40B4-BE49-F238E27FC236}">
                  <a16:creationId xmlns:a16="http://schemas.microsoft.com/office/drawing/2014/main" id="{5C842DAE-F5DF-CDF9-B99E-CD88D7483895}"/>
                </a:ext>
              </a:extLst>
            </p:cNvPr>
            <p:cNvPicPr>
              <a:picLocks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2415499" y="7338727"/>
              <a:ext cx="502920" cy="402102"/>
            </a:xfrm>
            <a:prstGeom prst="rect">
              <a:avLst/>
            </a:prstGeom>
          </p:spPr>
        </p:pic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49273C8D-5B0E-B895-7B5E-64C22B2C6E85}"/>
                </a:ext>
              </a:extLst>
            </p:cNvPr>
            <p:cNvGrpSpPr/>
            <p:nvPr/>
          </p:nvGrpSpPr>
          <p:grpSpPr>
            <a:xfrm>
              <a:off x="2424302" y="7418867"/>
              <a:ext cx="485534" cy="247400"/>
              <a:chOff x="2424302" y="7418867"/>
              <a:chExt cx="485534" cy="247400"/>
            </a:xfrm>
          </p:grpSpPr>
          <p:sp>
            <p:nvSpPr>
              <p:cNvPr id="23" name="Rectangle: Top Corners Rounded 22">
                <a:extLst>
                  <a:ext uri="{FF2B5EF4-FFF2-40B4-BE49-F238E27FC236}">
                    <a16:creationId xmlns:a16="http://schemas.microsoft.com/office/drawing/2014/main" id="{23F55F2F-40BE-99BB-F9DD-79024E05A2C7}"/>
                  </a:ext>
                </a:extLst>
              </p:cNvPr>
              <p:cNvSpPr/>
              <p:nvPr/>
            </p:nvSpPr>
            <p:spPr>
              <a:xfrm rot="16200000">
                <a:off x="2501909" y="7341772"/>
                <a:ext cx="246888" cy="402102"/>
              </a:xfrm>
              <a:prstGeom prst="round2SameRect">
                <a:avLst>
                  <a:gd name="adj1" fmla="val 12809"/>
                  <a:gd name="adj2" fmla="val 0"/>
                </a:avLst>
              </a:prstGeom>
              <a:solidFill>
                <a:srgbClr val="333333"/>
              </a:solidFill>
              <a:ln w="1270" cap="flat">
                <a:solidFill>
                  <a:srgbClr val="000000"/>
                </a:solidFill>
                <a:prstDash val="solid"/>
                <a:miter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" name="Isosceles Triangle 23">
                <a:extLst>
                  <a:ext uri="{FF2B5EF4-FFF2-40B4-BE49-F238E27FC236}">
                    <a16:creationId xmlns:a16="http://schemas.microsoft.com/office/drawing/2014/main" id="{9A1F07AC-B987-BD58-7A7B-665654056619}"/>
                  </a:ext>
                </a:extLst>
              </p:cNvPr>
              <p:cNvSpPr/>
              <p:nvPr/>
            </p:nvSpPr>
            <p:spPr>
              <a:xfrm rot="16200000">
                <a:off x="2696948" y="7415713"/>
                <a:ext cx="125500" cy="131807"/>
              </a:xfrm>
              <a:prstGeom prst="triangle">
                <a:avLst>
                  <a:gd name="adj" fmla="val 100000"/>
                </a:avLst>
              </a:prstGeom>
              <a:solidFill>
                <a:srgbClr val="333333"/>
              </a:solidFill>
              <a:ln w="1270" cap="flat">
                <a:solidFill>
                  <a:srgbClr val="000000"/>
                </a:solidFill>
                <a:prstDash val="solid"/>
                <a:miter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" name="Isosceles Triangle 24">
                <a:extLst>
                  <a:ext uri="{FF2B5EF4-FFF2-40B4-BE49-F238E27FC236}">
                    <a16:creationId xmlns:a16="http://schemas.microsoft.com/office/drawing/2014/main" id="{B34F1EF6-0CC6-38DE-2A77-EBBBAA303E8E}"/>
                  </a:ext>
                </a:extLst>
              </p:cNvPr>
              <p:cNvSpPr/>
              <p:nvPr/>
            </p:nvSpPr>
            <p:spPr>
              <a:xfrm rot="5400000" flipV="1">
                <a:off x="2730216" y="7570882"/>
                <a:ext cx="93047" cy="97723"/>
              </a:xfrm>
              <a:prstGeom prst="triangle">
                <a:avLst>
                  <a:gd name="adj" fmla="val 100000"/>
                </a:avLst>
              </a:prstGeom>
              <a:solidFill>
                <a:srgbClr val="333333"/>
              </a:solidFill>
              <a:ln w="1270" cap="flat">
                <a:solidFill>
                  <a:srgbClr val="000000"/>
                </a:solidFill>
                <a:prstDash val="solid"/>
                <a:miter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" name="Oval 25">
                <a:extLst>
                  <a:ext uri="{FF2B5EF4-FFF2-40B4-BE49-F238E27FC236}">
                    <a16:creationId xmlns:a16="http://schemas.microsoft.com/office/drawing/2014/main" id="{BB04B11F-E2BA-0F3A-CD86-B3EF0D2BBFED}"/>
                  </a:ext>
                </a:extLst>
              </p:cNvPr>
              <p:cNvSpPr/>
              <p:nvPr/>
            </p:nvSpPr>
            <p:spPr>
              <a:xfrm>
                <a:off x="2830641" y="7528043"/>
                <a:ext cx="79195" cy="79194"/>
              </a:xfrm>
              <a:prstGeom prst="ellipse">
                <a:avLst/>
              </a:prstGeom>
              <a:noFill/>
              <a:ln>
                <a:solidFill>
                  <a:schemeClr val="tx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541" name="Rectangle 540">
            <a:extLst>
              <a:ext uri="{FF2B5EF4-FFF2-40B4-BE49-F238E27FC236}">
                <a16:creationId xmlns:a16="http://schemas.microsoft.com/office/drawing/2014/main" id="{85BC53D0-B7C6-4E0C-AE61-E0E2E36E360C}"/>
              </a:ext>
            </a:extLst>
          </p:cNvPr>
          <p:cNvSpPr/>
          <p:nvPr/>
        </p:nvSpPr>
        <p:spPr>
          <a:xfrm>
            <a:off x="7568894" y="3069059"/>
            <a:ext cx="7715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M3 / M3 Max printers </a:t>
            </a:r>
            <a:endParaRPr lang="en-US" sz="800" dirty="0"/>
          </a:p>
        </p:txBody>
      </p:sp>
      <p:sp>
        <p:nvSpPr>
          <p:cNvPr id="542" name="Rectangle 541">
            <a:extLst>
              <a:ext uri="{FF2B5EF4-FFF2-40B4-BE49-F238E27FC236}">
                <a16:creationId xmlns:a16="http://schemas.microsoft.com/office/drawing/2014/main" id="{549183AF-0849-4D6C-8A72-40F8B30BBC6F}"/>
              </a:ext>
            </a:extLst>
          </p:cNvPr>
          <p:cNvSpPr/>
          <p:nvPr/>
        </p:nvSpPr>
        <p:spPr>
          <a:xfrm>
            <a:off x="6955428" y="4139739"/>
            <a:ext cx="83502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Portable fume </a:t>
            </a:r>
          </a:p>
          <a:p>
            <a:pPr algn="ctr"/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extractor</a:t>
            </a:r>
          </a:p>
        </p:txBody>
      </p:sp>
      <p:sp>
        <p:nvSpPr>
          <p:cNvPr id="543" name="TextBox 542">
            <a:extLst>
              <a:ext uri="{FF2B5EF4-FFF2-40B4-BE49-F238E27FC236}">
                <a16:creationId xmlns:a16="http://schemas.microsoft.com/office/drawing/2014/main" id="{09669ED9-19D6-412E-88E4-73B73020D549}"/>
              </a:ext>
            </a:extLst>
          </p:cNvPr>
          <p:cNvSpPr txBox="1"/>
          <p:nvPr/>
        </p:nvSpPr>
        <p:spPr>
          <a:xfrm>
            <a:off x="6800793" y="2244907"/>
            <a:ext cx="359747" cy="216996"/>
          </a:xfrm>
          <a:prstGeom prst="rect">
            <a:avLst/>
          </a:prstGeom>
        </p:spPr>
        <p:txBody>
          <a:bodyPr vert="horz" wrap="square" lIns="27432" tIns="27432" rIns="27432" bIns="27432" rtlCol="0" anchor="t">
            <a:noAutofit/>
          </a:bodyPr>
          <a:lstStyle/>
          <a:p>
            <a:pPr algn="ctr"/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Waste Can </a:t>
            </a:r>
          </a:p>
        </p:txBody>
      </p:sp>
      <p:cxnSp>
        <p:nvCxnSpPr>
          <p:cNvPr id="559" name="Straight Arrow Connector 558">
            <a:extLst>
              <a:ext uri="{FF2B5EF4-FFF2-40B4-BE49-F238E27FC236}">
                <a16:creationId xmlns:a16="http://schemas.microsoft.com/office/drawing/2014/main" id="{8984F425-106F-4698-9608-E84931BCF117}"/>
              </a:ext>
            </a:extLst>
          </p:cNvPr>
          <p:cNvCxnSpPr>
            <a:cxnSpLocks/>
          </p:cNvCxnSpPr>
          <p:nvPr/>
        </p:nvCxnSpPr>
        <p:spPr>
          <a:xfrm>
            <a:off x="5160491" y="4578030"/>
            <a:ext cx="3854540" cy="0"/>
          </a:xfrm>
          <a:prstGeom prst="straightConnector1">
            <a:avLst/>
          </a:prstGeom>
          <a:ln w="38100">
            <a:solidFill>
              <a:schemeClr val="accent6">
                <a:lumMod val="60000"/>
                <a:lumOff val="40000"/>
              </a:schemeClr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0" name="Straight Arrow Connector 559">
            <a:extLst>
              <a:ext uri="{FF2B5EF4-FFF2-40B4-BE49-F238E27FC236}">
                <a16:creationId xmlns:a16="http://schemas.microsoft.com/office/drawing/2014/main" id="{2D1545C3-CF37-402F-A442-1C93C1288348}"/>
              </a:ext>
            </a:extLst>
          </p:cNvPr>
          <p:cNvCxnSpPr>
            <a:cxnSpLocks/>
          </p:cNvCxnSpPr>
          <p:nvPr/>
        </p:nvCxnSpPr>
        <p:spPr>
          <a:xfrm flipV="1">
            <a:off x="9123335" y="1711276"/>
            <a:ext cx="0" cy="2724484"/>
          </a:xfrm>
          <a:prstGeom prst="straightConnector1">
            <a:avLst/>
          </a:prstGeom>
          <a:ln w="38100">
            <a:solidFill>
              <a:schemeClr val="accent6">
                <a:lumMod val="60000"/>
                <a:lumOff val="40000"/>
              </a:schemeClr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1" name="TextBox 560">
            <a:extLst>
              <a:ext uri="{FF2B5EF4-FFF2-40B4-BE49-F238E27FC236}">
                <a16:creationId xmlns:a16="http://schemas.microsoft.com/office/drawing/2014/main" id="{3C9F8C68-34AC-4627-A3FF-FF673665C0A8}"/>
              </a:ext>
            </a:extLst>
          </p:cNvPr>
          <p:cNvSpPr txBox="1"/>
          <p:nvPr/>
        </p:nvSpPr>
        <p:spPr>
          <a:xfrm>
            <a:off x="6837835" y="4603330"/>
            <a:ext cx="499852" cy="322779"/>
          </a:xfrm>
          <a:prstGeom prst="rect">
            <a:avLst/>
          </a:prstGeom>
        </p:spPr>
        <p:txBody>
          <a:bodyPr vert="horz" wrap="square" lIns="27432" tIns="27432" rIns="27432" bIns="27432" rtlCol="0" anchor="t">
            <a:noAutofit/>
          </a:bodyPr>
          <a:lstStyle/>
          <a:p>
            <a:pPr algn="ctr"/>
            <a:r>
              <a:rPr lang="en-US" sz="11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14 ft</a:t>
            </a:r>
          </a:p>
        </p:txBody>
      </p:sp>
      <p:sp>
        <p:nvSpPr>
          <p:cNvPr id="562" name="TextBox 561">
            <a:extLst>
              <a:ext uri="{FF2B5EF4-FFF2-40B4-BE49-F238E27FC236}">
                <a16:creationId xmlns:a16="http://schemas.microsoft.com/office/drawing/2014/main" id="{DAFC72A4-E5CE-4D4C-9AFC-9C56A614FD7E}"/>
              </a:ext>
            </a:extLst>
          </p:cNvPr>
          <p:cNvSpPr txBox="1"/>
          <p:nvPr/>
        </p:nvSpPr>
        <p:spPr>
          <a:xfrm rot="5400000">
            <a:off x="9081033" y="2870131"/>
            <a:ext cx="373380" cy="322779"/>
          </a:xfrm>
          <a:prstGeom prst="rect">
            <a:avLst/>
          </a:prstGeom>
        </p:spPr>
        <p:txBody>
          <a:bodyPr vert="horz" wrap="square" lIns="27432" tIns="27432" rIns="27432" bIns="27432" rtlCol="0" anchor="t">
            <a:noAutofit/>
          </a:bodyPr>
          <a:lstStyle/>
          <a:p>
            <a:pPr algn="l"/>
            <a:r>
              <a:rPr lang="en-US" sz="11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 ft</a:t>
            </a:r>
          </a:p>
        </p:txBody>
      </p:sp>
      <p:grpSp>
        <p:nvGrpSpPr>
          <p:cNvPr id="563" name="Group 562">
            <a:extLst>
              <a:ext uri="{FF2B5EF4-FFF2-40B4-BE49-F238E27FC236}">
                <a16:creationId xmlns:a16="http://schemas.microsoft.com/office/drawing/2014/main" id="{BC9F5852-4950-4072-8D17-106A718573D6}"/>
              </a:ext>
            </a:extLst>
          </p:cNvPr>
          <p:cNvGrpSpPr/>
          <p:nvPr/>
        </p:nvGrpSpPr>
        <p:grpSpPr>
          <a:xfrm>
            <a:off x="6854614" y="1822079"/>
            <a:ext cx="238705" cy="412750"/>
            <a:chOff x="2155245" y="1698625"/>
            <a:chExt cx="238705" cy="412750"/>
          </a:xfrm>
        </p:grpSpPr>
        <p:sp>
          <p:nvSpPr>
            <p:cNvPr id="564" name="Rectangle: Rounded Corners 563">
              <a:extLst>
                <a:ext uri="{FF2B5EF4-FFF2-40B4-BE49-F238E27FC236}">
                  <a16:creationId xmlns:a16="http://schemas.microsoft.com/office/drawing/2014/main" id="{A7297C8B-E34E-4D1F-A2CD-877E713C9400}"/>
                </a:ext>
              </a:extLst>
            </p:cNvPr>
            <p:cNvSpPr/>
            <p:nvPr/>
          </p:nvSpPr>
          <p:spPr>
            <a:xfrm>
              <a:off x="2155245" y="1698625"/>
              <a:ext cx="238705" cy="412750"/>
            </a:xfrm>
            <a:prstGeom prst="roundRect">
              <a:avLst>
                <a:gd name="adj" fmla="val 14007"/>
              </a:avLst>
            </a:prstGeom>
            <a:solidFill>
              <a:schemeClr val="tx1"/>
            </a:solidFill>
            <a:ln w="3175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5" name="Rectangle: Rounded Corners 564">
              <a:extLst>
                <a:ext uri="{FF2B5EF4-FFF2-40B4-BE49-F238E27FC236}">
                  <a16:creationId xmlns:a16="http://schemas.microsoft.com/office/drawing/2014/main" id="{0D18DDC4-1990-4864-A2FE-083F85CD9C15}"/>
                </a:ext>
              </a:extLst>
            </p:cNvPr>
            <p:cNvSpPr/>
            <p:nvPr/>
          </p:nvSpPr>
          <p:spPr>
            <a:xfrm>
              <a:off x="2237810" y="2035175"/>
              <a:ext cx="73574" cy="76200"/>
            </a:xfrm>
            <a:prstGeom prst="roundRect">
              <a:avLst/>
            </a:prstGeom>
            <a:solidFill>
              <a:schemeClr val="accent4"/>
            </a:solidFill>
            <a:ln w="3175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66" name="Group 565">
            <a:extLst>
              <a:ext uri="{FF2B5EF4-FFF2-40B4-BE49-F238E27FC236}">
                <a16:creationId xmlns:a16="http://schemas.microsoft.com/office/drawing/2014/main" id="{979299EB-42EF-490E-A6E2-54D9F3795167}"/>
              </a:ext>
            </a:extLst>
          </p:cNvPr>
          <p:cNvGrpSpPr/>
          <p:nvPr/>
        </p:nvGrpSpPr>
        <p:grpSpPr>
          <a:xfrm rot="10800000">
            <a:off x="5941816" y="1687822"/>
            <a:ext cx="953832" cy="727124"/>
            <a:chOff x="1752509" y="2325214"/>
            <a:chExt cx="953832" cy="727124"/>
          </a:xfrm>
        </p:grpSpPr>
        <p:sp>
          <p:nvSpPr>
            <p:cNvPr id="567" name="TextBox 566">
              <a:extLst>
                <a:ext uri="{FF2B5EF4-FFF2-40B4-BE49-F238E27FC236}">
                  <a16:creationId xmlns:a16="http://schemas.microsoft.com/office/drawing/2014/main" id="{4CEB74AC-C06E-46C2-A982-73869C155EFD}"/>
                </a:ext>
              </a:extLst>
            </p:cNvPr>
            <p:cNvSpPr txBox="1"/>
            <p:nvPr/>
          </p:nvSpPr>
          <p:spPr>
            <a:xfrm rot="10800000">
              <a:off x="1838813" y="2325214"/>
              <a:ext cx="799792" cy="184035"/>
            </a:xfrm>
            <a:prstGeom prst="rect">
              <a:avLst/>
            </a:prstGeom>
          </p:spPr>
          <p:txBody>
            <a:bodyPr vert="horz" wrap="square" lIns="27432" tIns="27432" rIns="27432" bIns="27432" rtlCol="0" anchor="t">
              <a:noAutofit/>
            </a:bodyPr>
            <a:lstStyle/>
            <a:p>
              <a:pPr algn="ctr"/>
              <a:r>
                <a:rPr lang="en-US" sz="800" b="1" dirty="0">
                  <a:latin typeface="Arial" panose="020B0604020202020204" pitchFamily="34" charset="0"/>
                  <a:cs typeface="Arial" panose="020B0604020202020204" pitchFamily="34" charset="0"/>
                </a:rPr>
                <a:t>Curing Station </a:t>
              </a:r>
            </a:p>
          </p:txBody>
        </p:sp>
        <p:sp>
          <p:nvSpPr>
            <p:cNvPr id="568" name="Graphic 279">
              <a:extLst>
                <a:ext uri="{FF2B5EF4-FFF2-40B4-BE49-F238E27FC236}">
                  <a16:creationId xmlns:a16="http://schemas.microsoft.com/office/drawing/2014/main" id="{E1319D4F-E66E-4FF1-B53E-133758723449}"/>
                </a:ext>
              </a:extLst>
            </p:cNvPr>
            <p:cNvSpPr/>
            <p:nvPr/>
          </p:nvSpPr>
          <p:spPr>
            <a:xfrm>
              <a:off x="1833835" y="2513674"/>
              <a:ext cx="807997" cy="538664"/>
            </a:xfrm>
            <a:custGeom>
              <a:avLst/>
              <a:gdLst>
                <a:gd name="connsiteX0" fmla="*/ 0 w 807997"/>
                <a:gd name="connsiteY0" fmla="*/ 0 h 538664"/>
                <a:gd name="connsiteX1" fmla="*/ 807997 w 807997"/>
                <a:gd name="connsiteY1" fmla="*/ 0 h 538664"/>
                <a:gd name="connsiteX2" fmla="*/ 807997 w 807997"/>
                <a:gd name="connsiteY2" fmla="*/ 538665 h 538664"/>
                <a:gd name="connsiteX3" fmla="*/ 0 w 807997"/>
                <a:gd name="connsiteY3" fmla="*/ 538665 h 5386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07997" h="538664">
                  <a:moveTo>
                    <a:pt x="0" y="0"/>
                  </a:moveTo>
                  <a:lnTo>
                    <a:pt x="807997" y="0"/>
                  </a:lnTo>
                  <a:lnTo>
                    <a:pt x="807997" y="538665"/>
                  </a:lnTo>
                  <a:lnTo>
                    <a:pt x="0" y="538665"/>
                  </a:lnTo>
                  <a:close/>
                </a:path>
              </a:pathLst>
            </a:custGeom>
            <a:solidFill>
              <a:srgbClr val="A4AAB4"/>
            </a:solidFill>
            <a:ln w="3175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569" name="Group 568">
              <a:extLst>
                <a:ext uri="{FF2B5EF4-FFF2-40B4-BE49-F238E27FC236}">
                  <a16:creationId xmlns:a16="http://schemas.microsoft.com/office/drawing/2014/main" id="{E89A1122-CEEC-438E-B7AB-76A02BA7DD76}"/>
                </a:ext>
              </a:extLst>
            </p:cNvPr>
            <p:cNvGrpSpPr/>
            <p:nvPr/>
          </p:nvGrpSpPr>
          <p:grpSpPr>
            <a:xfrm rot="10800000">
              <a:off x="2048512" y="2711013"/>
              <a:ext cx="344711" cy="254490"/>
              <a:chOff x="7852862" y="7197966"/>
              <a:chExt cx="344711" cy="254490"/>
            </a:xfrm>
          </p:grpSpPr>
          <p:grpSp>
            <p:nvGrpSpPr>
              <p:cNvPr id="571" name="Group 570">
                <a:extLst>
                  <a:ext uri="{FF2B5EF4-FFF2-40B4-BE49-F238E27FC236}">
                    <a16:creationId xmlns:a16="http://schemas.microsoft.com/office/drawing/2014/main" id="{315DFC3F-BC3C-4AC9-B0D4-9009EFA249AB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7852862" y="7197966"/>
                <a:ext cx="344711" cy="254490"/>
                <a:chOff x="1843088" y="1945481"/>
                <a:chExt cx="228600" cy="164308"/>
              </a:xfrm>
            </p:grpSpPr>
            <p:sp>
              <p:nvSpPr>
                <p:cNvPr id="573" name="Rectangle 572">
                  <a:extLst>
                    <a:ext uri="{FF2B5EF4-FFF2-40B4-BE49-F238E27FC236}">
                      <a16:creationId xmlns:a16="http://schemas.microsoft.com/office/drawing/2014/main" id="{20F5CE63-ED06-471A-A2AB-4DB1F4A0B8EF}"/>
                    </a:ext>
                  </a:extLst>
                </p:cNvPr>
                <p:cNvSpPr/>
                <p:nvPr/>
              </p:nvSpPr>
              <p:spPr>
                <a:xfrm>
                  <a:off x="1843088" y="1952625"/>
                  <a:ext cx="228600" cy="150019"/>
                </a:xfrm>
                <a:prstGeom prst="rect">
                  <a:avLst/>
                </a:prstGeom>
                <a:solidFill>
                  <a:srgbClr val="C00000"/>
                </a:solidFill>
                <a:ln w="1905">
                  <a:solidFill>
                    <a:srgbClr val="0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74" name="Rectangle 573">
                  <a:extLst>
                    <a:ext uri="{FF2B5EF4-FFF2-40B4-BE49-F238E27FC236}">
                      <a16:creationId xmlns:a16="http://schemas.microsoft.com/office/drawing/2014/main" id="{0BB9B69B-5753-4D11-9D88-C57AB79EC6CE}"/>
                    </a:ext>
                  </a:extLst>
                </p:cNvPr>
                <p:cNvSpPr/>
                <p:nvPr/>
              </p:nvSpPr>
              <p:spPr>
                <a:xfrm>
                  <a:off x="1876426" y="1945481"/>
                  <a:ext cx="95249" cy="164308"/>
                </a:xfrm>
                <a:prstGeom prst="rect">
                  <a:avLst/>
                </a:prstGeom>
                <a:solidFill>
                  <a:schemeClr val="tx2"/>
                </a:solidFill>
                <a:ln w="1905">
                  <a:solidFill>
                    <a:srgbClr val="0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75" name="Rectangle 574">
                  <a:extLst>
                    <a:ext uri="{FF2B5EF4-FFF2-40B4-BE49-F238E27FC236}">
                      <a16:creationId xmlns:a16="http://schemas.microsoft.com/office/drawing/2014/main" id="{73D36C57-B2F4-45ED-9C3B-2962DE4001CD}"/>
                    </a:ext>
                  </a:extLst>
                </p:cNvPr>
                <p:cNvSpPr/>
                <p:nvPr/>
              </p:nvSpPr>
              <p:spPr>
                <a:xfrm>
                  <a:off x="1993107" y="2031207"/>
                  <a:ext cx="59532" cy="50481"/>
                </a:xfrm>
                <a:prstGeom prst="rect">
                  <a:avLst/>
                </a:prstGeom>
                <a:solidFill>
                  <a:srgbClr val="000000"/>
                </a:solidFill>
                <a:ln w="1905">
                  <a:solidFill>
                    <a:srgbClr val="0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76" name="Oval 575">
                  <a:extLst>
                    <a:ext uri="{FF2B5EF4-FFF2-40B4-BE49-F238E27FC236}">
                      <a16:creationId xmlns:a16="http://schemas.microsoft.com/office/drawing/2014/main" id="{59541F62-6E11-46C6-906B-8971A795590D}"/>
                    </a:ext>
                  </a:extLst>
                </p:cNvPr>
                <p:cNvSpPr/>
                <p:nvPr/>
              </p:nvSpPr>
              <p:spPr>
                <a:xfrm>
                  <a:off x="2037874" y="2064068"/>
                  <a:ext cx="27432" cy="27432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572" name="Oval 571">
                <a:extLst>
                  <a:ext uri="{FF2B5EF4-FFF2-40B4-BE49-F238E27FC236}">
                    <a16:creationId xmlns:a16="http://schemas.microsoft.com/office/drawing/2014/main" id="{F4381BBE-0E86-4DB9-BAD4-F88F39A1EADB}"/>
                  </a:ext>
                </a:extLst>
              </p:cNvPr>
              <p:cNvSpPr/>
              <p:nvPr/>
            </p:nvSpPr>
            <p:spPr>
              <a:xfrm>
                <a:off x="7932933" y="7284417"/>
                <a:ext cx="80683" cy="80683"/>
              </a:xfrm>
              <a:prstGeom prst="ellipse">
                <a:avLst/>
              </a:prstGeom>
              <a:solidFill>
                <a:srgbClr val="00B0F0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570" name="Rectangle 569">
              <a:extLst>
                <a:ext uri="{FF2B5EF4-FFF2-40B4-BE49-F238E27FC236}">
                  <a16:creationId xmlns:a16="http://schemas.microsoft.com/office/drawing/2014/main" id="{68DDEFFF-A5D8-4799-9BD3-3A53B54B213D}"/>
                </a:ext>
              </a:extLst>
            </p:cNvPr>
            <p:cNvSpPr/>
            <p:nvPr/>
          </p:nvSpPr>
          <p:spPr>
            <a:xfrm rot="10800000">
              <a:off x="1752509" y="2520369"/>
              <a:ext cx="953832" cy="2154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Dreve PCU LED</a:t>
              </a:r>
            </a:p>
          </p:txBody>
        </p:sp>
      </p:grpSp>
      <p:grpSp>
        <p:nvGrpSpPr>
          <p:cNvPr id="577" name="Group 576">
            <a:extLst>
              <a:ext uri="{FF2B5EF4-FFF2-40B4-BE49-F238E27FC236}">
                <a16:creationId xmlns:a16="http://schemas.microsoft.com/office/drawing/2014/main" id="{C54CF5B5-067C-44D8-B3D0-E505789790F0}"/>
              </a:ext>
            </a:extLst>
          </p:cNvPr>
          <p:cNvGrpSpPr/>
          <p:nvPr/>
        </p:nvGrpSpPr>
        <p:grpSpPr>
          <a:xfrm rot="10800000">
            <a:off x="5166922" y="1686668"/>
            <a:ext cx="849467" cy="841535"/>
            <a:chOff x="2409708" y="6339590"/>
            <a:chExt cx="849467" cy="841535"/>
          </a:xfrm>
        </p:grpSpPr>
        <p:grpSp>
          <p:nvGrpSpPr>
            <p:cNvPr id="578" name="Group 577">
              <a:extLst>
                <a:ext uri="{FF2B5EF4-FFF2-40B4-BE49-F238E27FC236}">
                  <a16:creationId xmlns:a16="http://schemas.microsoft.com/office/drawing/2014/main" id="{208A43AD-4E8D-4C3D-9068-F452D38F4570}"/>
                </a:ext>
              </a:extLst>
            </p:cNvPr>
            <p:cNvGrpSpPr/>
            <p:nvPr/>
          </p:nvGrpSpPr>
          <p:grpSpPr>
            <a:xfrm rot="10800000">
              <a:off x="2428677" y="6339590"/>
              <a:ext cx="824229" cy="841535"/>
              <a:chOff x="569633" y="4879468"/>
              <a:chExt cx="824229" cy="841535"/>
            </a:xfrm>
          </p:grpSpPr>
          <p:grpSp>
            <p:nvGrpSpPr>
              <p:cNvPr id="585" name="Group 584">
                <a:extLst>
                  <a:ext uri="{FF2B5EF4-FFF2-40B4-BE49-F238E27FC236}">
                    <a16:creationId xmlns:a16="http://schemas.microsoft.com/office/drawing/2014/main" id="{CDFB383E-AC70-42C5-BC68-21BFFF4331AE}"/>
                  </a:ext>
                </a:extLst>
              </p:cNvPr>
              <p:cNvGrpSpPr/>
              <p:nvPr/>
            </p:nvGrpSpPr>
            <p:grpSpPr>
              <a:xfrm>
                <a:off x="611503" y="5308765"/>
                <a:ext cx="782359" cy="412238"/>
                <a:chOff x="635623" y="2395532"/>
                <a:chExt cx="575264" cy="303116"/>
              </a:xfrm>
            </p:grpSpPr>
            <p:grpSp>
              <p:nvGrpSpPr>
                <p:cNvPr id="587" name="Group 586">
                  <a:extLst>
                    <a:ext uri="{FF2B5EF4-FFF2-40B4-BE49-F238E27FC236}">
                      <a16:creationId xmlns:a16="http://schemas.microsoft.com/office/drawing/2014/main" id="{68B7DCBA-6E61-4226-AEC5-F3C0D4DA39DE}"/>
                    </a:ext>
                  </a:extLst>
                </p:cNvPr>
                <p:cNvGrpSpPr/>
                <p:nvPr/>
              </p:nvGrpSpPr>
              <p:grpSpPr>
                <a:xfrm>
                  <a:off x="635623" y="2430960"/>
                  <a:ext cx="533506" cy="267688"/>
                  <a:chOff x="5002848" y="3065739"/>
                  <a:chExt cx="768833" cy="385763"/>
                </a:xfrm>
              </p:grpSpPr>
              <p:sp>
                <p:nvSpPr>
                  <p:cNvPr id="590" name="Freeform: Shape 589">
                    <a:extLst>
                      <a:ext uri="{FF2B5EF4-FFF2-40B4-BE49-F238E27FC236}">
                        <a16:creationId xmlns:a16="http://schemas.microsoft.com/office/drawing/2014/main" id="{D8D4D5F5-19FA-4306-81B3-9C6104149537}"/>
                      </a:ext>
                    </a:extLst>
                  </p:cNvPr>
                  <p:cNvSpPr/>
                  <p:nvPr/>
                </p:nvSpPr>
                <p:spPr>
                  <a:xfrm>
                    <a:off x="5002848" y="3065739"/>
                    <a:ext cx="383381" cy="385763"/>
                  </a:xfrm>
                  <a:custGeom>
                    <a:avLst/>
                    <a:gdLst>
                      <a:gd name="connsiteX0" fmla="*/ 383381 w 383381"/>
                      <a:gd name="connsiteY0" fmla="*/ 0 h 385763"/>
                      <a:gd name="connsiteX1" fmla="*/ 0 w 383381"/>
                      <a:gd name="connsiteY1" fmla="*/ 385763 h 385763"/>
                      <a:gd name="connsiteX2" fmla="*/ 0 w 383381"/>
                      <a:gd name="connsiteY2" fmla="*/ 385763 h 385763"/>
                      <a:gd name="connsiteX0" fmla="*/ 383381 w 383381"/>
                      <a:gd name="connsiteY0" fmla="*/ 0 h 385763"/>
                      <a:gd name="connsiteX1" fmla="*/ 0 w 383381"/>
                      <a:gd name="connsiteY1" fmla="*/ 385763 h 385763"/>
                      <a:gd name="connsiteX2" fmla="*/ 0 w 383381"/>
                      <a:gd name="connsiteY2" fmla="*/ 385763 h 385763"/>
                      <a:gd name="connsiteX0" fmla="*/ 383381 w 383381"/>
                      <a:gd name="connsiteY0" fmla="*/ 0 h 385763"/>
                      <a:gd name="connsiteX1" fmla="*/ 0 w 383381"/>
                      <a:gd name="connsiteY1" fmla="*/ 385763 h 385763"/>
                      <a:gd name="connsiteX2" fmla="*/ 0 w 383381"/>
                      <a:gd name="connsiteY2" fmla="*/ 385763 h 385763"/>
                      <a:gd name="connsiteX0" fmla="*/ 383381 w 383381"/>
                      <a:gd name="connsiteY0" fmla="*/ 0 h 385763"/>
                      <a:gd name="connsiteX1" fmla="*/ 0 w 383381"/>
                      <a:gd name="connsiteY1" fmla="*/ 385763 h 385763"/>
                      <a:gd name="connsiteX2" fmla="*/ 0 w 383381"/>
                      <a:gd name="connsiteY2" fmla="*/ 385763 h 38576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383381" h="385763">
                        <a:moveTo>
                          <a:pt x="383381" y="0"/>
                        </a:moveTo>
                        <a:cubicBezTo>
                          <a:pt x="381793" y="223838"/>
                          <a:pt x="184944" y="385763"/>
                          <a:pt x="0" y="385763"/>
                        </a:cubicBezTo>
                        <a:lnTo>
                          <a:pt x="0" y="385763"/>
                        </a:lnTo>
                      </a:path>
                    </a:pathLst>
                  </a:custGeom>
                  <a:noFill/>
                  <a:ln w="3175">
                    <a:solidFill>
                      <a:schemeClr val="accent5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91" name="Freeform: Shape 590">
                    <a:extLst>
                      <a:ext uri="{FF2B5EF4-FFF2-40B4-BE49-F238E27FC236}">
                        <a16:creationId xmlns:a16="http://schemas.microsoft.com/office/drawing/2014/main" id="{68D142A5-C660-4933-949F-8C094CBA3A4C}"/>
                      </a:ext>
                    </a:extLst>
                  </p:cNvPr>
                  <p:cNvSpPr/>
                  <p:nvPr/>
                </p:nvSpPr>
                <p:spPr>
                  <a:xfrm flipH="1">
                    <a:off x="5388300" y="3065739"/>
                    <a:ext cx="383381" cy="385763"/>
                  </a:xfrm>
                  <a:custGeom>
                    <a:avLst/>
                    <a:gdLst>
                      <a:gd name="connsiteX0" fmla="*/ 383381 w 383381"/>
                      <a:gd name="connsiteY0" fmla="*/ 0 h 385763"/>
                      <a:gd name="connsiteX1" fmla="*/ 0 w 383381"/>
                      <a:gd name="connsiteY1" fmla="*/ 385763 h 385763"/>
                      <a:gd name="connsiteX2" fmla="*/ 0 w 383381"/>
                      <a:gd name="connsiteY2" fmla="*/ 385763 h 385763"/>
                      <a:gd name="connsiteX0" fmla="*/ 383381 w 383381"/>
                      <a:gd name="connsiteY0" fmla="*/ 0 h 385763"/>
                      <a:gd name="connsiteX1" fmla="*/ 0 w 383381"/>
                      <a:gd name="connsiteY1" fmla="*/ 385763 h 385763"/>
                      <a:gd name="connsiteX2" fmla="*/ 0 w 383381"/>
                      <a:gd name="connsiteY2" fmla="*/ 385763 h 385763"/>
                      <a:gd name="connsiteX0" fmla="*/ 383381 w 383381"/>
                      <a:gd name="connsiteY0" fmla="*/ 0 h 385763"/>
                      <a:gd name="connsiteX1" fmla="*/ 0 w 383381"/>
                      <a:gd name="connsiteY1" fmla="*/ 385763 h 385763"/>
                      <a:gd name="connsiteX2" fmla="*/ 0 w 383381"/>
                      <a:gd name="connsiteY2" fmla="*/ 385763 h 385763"/>
                      <a:gd name="connsiteX0" fmla="*/ 383381 w 383381"/>
                      <a:gd name="connsiteY0" fmla="*/ 0 h 385763"/>
                      <a:gd name="connsiteX1" fmla="*/ 0 w 383381"/>
                      <a:gd name="connsiteY1" fmla="*/ 385763 h 385763"/>
                      <a:gd name="connsiteX2" fmla="*/ 0 w 383381"/>
                      <a:gd name="connsiteY2" fmla="*/ 385763 h 38576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383381" h="385763">
                        <a:moveTo>
                          <a:pt x="383381" y="0"/>
                        </a:moveTo>
                        <a:cubicBezTo>
                          <a:pt x="381793" y="223838"/>
                          <a:pt x="184944" y="385763"/>
                          <a:pt x="0" y="385763"/>
                        </a:cubicBezTo>
                        <a:lnTo>
                          <a:pt x="0" y="385763"/>
                        </a:lnTo>
                      </a:path>
                    </a:pathLst>
                  </a:custGeom>
                  <a:noFill/>
                  <a:ln w="3175">
                    <a:solidFill>
                      <a:schemeClr val="accent5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sp>
              <p:nvSpPr>
                <p:cNvPr id="588" name="Rectangle 587">
                  <a:extLst>
                    <a:ext uri="{FF2B5EF4-FFF2-40B4-BE49-F238E27FC236}">
                      <a16:creationId xmlns:a16="http://schemas.microsoft.com/office/drawing/2014/main" id="{7704E462-73C7-4A47-BBD7-070036AFB5A9}"/>
                    </a:ext>
                  </a:extLst>
                </p:cNvPr>
                <p:cNvSpPr/>
                <p:nvPr/>
              </p:nvSpPr>
              <p:spPr>
                <a:xfrm rot="18900000">
                  <a:off x="716668" y="2395532"/>
                  <a:ext cx="16453" cy="263259"/>
                </a:xfrm>
                <a:prstGeom prst="rect">
                  <a:avLst/>
                </a:prstGeom>
                <a:solidFill>
                  <a:srgbClr val="FFFF00"/>
                </a:solidFill>
                <a:ln w="3175">
                  <a:solidFill>
                    <a:srgbClr val="0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89" name="Rectangle 588">
                  <a:extLst>
                    <a:ext uri="{FF2B5EF4-FFF2-40B4-BE49-F238E27FC236}">
                      <a16:creationId xmlns:a16="http://schemas.microsoft.com/office/drawing/2014/main" id="{C9733E36-0EB5-49C4-9EF2-B9857A9DDE55}"/>
                    </a:ext>
                  </a:extLst>
                </p:cNvPr>
                <p:cNvSpPr/>
                <p:nvPr/>
              </p:nvSpPr>
              <p:spPr>
                <a:xfrm rot="2700000">
                  <a:off x="1071031" y="2395533"/>
                  <a:ext cx="16453" cy="263259"/>
                </a:xfrm>
                <a:prstGeom prst="rect">
                  <a:avLst/>
                </a:prstGeom>
                <a:solidFill>
                  <a:srgbClr val="FFFF00"/>
                </a:solidFill>
                <a:ln w="3175">
                  <a:solidFill>
                    <a:srgbClr val="0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586" name="Rectangle 585">
                <a:extLst>
                  <a:ext uri="{FF2B5EF4-FFF2-40B4-BE49-F238E27FC236}">
                    <a16:creationId xmlns:a16="http://schemas.microsoft.com/office/drawing/2014/main" id="{6579AA51-C407-4320-A894-609818437105}"/>
                  </a:ext>
                </a:extLst>
              </p:cNvPr>
              <p:cNvSpPr/>
              <p:nvPr/>
            </p:nvSpPr>
            <p:spPr>
              <a:xfrm>
                <a:off x="569633" y="4879468"/>
                <a:ext cx="803150" cy="500552"/>
              </a:xfrm>
              <a:prstGeom prst="rect">
                <a:avLst/>
              </a:prstGeom>
              <a:solidFill>
                <a:srgbClr val="FFFF00"/>
              </a:solidFill>
              <a:ln w="3175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579" name="Group 578">
              <a:extLst>
                <a:ext uri="{FF2B5EF4-FFF2-40B4-BE49-F238E27FC236}">
                  <a16:creationId xmlns:a16="http://schemas.microsoft.com/office/drawing/2014/main" id="{205DD348-D188-4CA0-ACF5-1A265C7ABAF2}"/>
                </a:ext>
              </a:extLst>
            </p:cNvPr>
            <p:cNvGrpSpPr/>
            <p:nvPr/>
          </p:nvGrpSpPr>
          <p:grpSpPr>
            <a:xfrm rot="10800000">
              <a:off x="2409708" y="6482773"/>
              <a:ext cx="849467" cy="698352"/>
              <a:chOff x="2475626" y="5087973"/>
              <a:chExt cx="849467" cy="698352"/>
            </a:xfrm>
          </p:grpSpPr>
          <p:sp>
            <p:nvSpPr>
              <p:cNvPr id="580" name="Rectangle 579">
                <a:extLst>
                  <a:ext uri="{FF2B5EF4-FFF2-40B4-BE49-F238E27FC236}">
                    <a16:creationId xmlns:a16="http://schemas.microsoft.com/office/drawing/2014/main" id="{07A1F9DD-262D-4DCC-98A6-0FB3D1130D72}"/>
                  </a:ext>
                </a:extLst>
              </p:cNvPr>
              <p:cNvSpPr/>
              <p:nvPr/>
            </p:nvSpPr>
            <p:spPr>
              <a:xfrm rot="18900000">
                <a:off x="2611980" y="5340357"/>
                <a:ext cx="23253" cy="395302"/>
              </a:xfrm>
              <a:prstGeom prst="rect">
                <a:avLst/>
              </a:prstGeom>
              <a:solidFill>
                <a:schemeClr val="tx2">
                  <a:lumMod val="75000"/>
                </a:schemeClr>
              </a:solidFill>
              <a:ln w="3175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81" name="Rectangle 580">
                <a:extLst>
                  <a:ext uri="{FF2B5EF4-FFF2-40B4-BE49-F238E27FC236}">
                    <a16:creationId xmlns:a16="http://schemas.microsoft.com/office/drawing/2014/main" id="{E30015F5-9444-490A-A68C-83CCD2B141CE}"/>
                  </a:ext>
                </a:extLst>
              </p:cNvPr>
              <p:cNvSpPr/>
              <p:nvPr/>
            </p:nvSpPr>
            <p:spPr>
              <a:xfrm rot="2700000">
                <a:off x="3122825" y="5342410"/>
                <a:ext cx="23253" cy="381283"/>
              </a:xfrm>
              <a:prstGeom prst="rect">
                <a:avLst/>
              </a:prstGeom>
              <a:solidFill>
                <a:schemeClr val="tx2">
                  <a:lumMod val="75000"/>
                </a:schemeClr>
              </a:solidFill>
              <a:ln w="3175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82" name="Rectangle 581">
                <a:extLst>
                  <a:ext uri="{FF2B5EF4-FFF2-40B4-BE49-F238E27FC236}">
                    <a16:creationId xmlns:a16="http://schemas.microsoft.com/office/drawing/2014/main" id="{36320962-6C86-4E46-A271-D2468EC12A2D}"/>
                  </a:ext>
                </a:extLst>
              </p:cNvPr>
              <p:cNvSpPr/>
              <p:nvPr/>
            </p:nvSpPr>
            <p:spPr>
              <a:xfrm>
                <a:off x="2475626" y="5087973"/>
                <a:ext cx="813862" cy="315366"/>
              </a:xfrm>
              <a:prstGeom prst="rect">
                <a:avLst/>
              </a:prstGeom>
              <a:solidFill>
                <a:schemeClr val="tx2">
                  <a:lumMod val="75000"/>
                </a:schemeClr>
              </a:solidFill>
              <a:ln w="3175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83" name="Freeform: Shape 582">
                <a:extLst>
                  <a:ext uri="{FF2B5EF4-FFF2-40B4-BE49-F238E27FC236}">
                    <a16:creationId xmlns:a16="http://schemas.microsoft.com/office/drawing/2014/main" id="{4910D9C4-C3F7-45F9-8ED0-E16758BE01ED}"/>
                  </a:ext>
                </a:extLst>
              </p:cNvPr>
              <p:cNvSpPr/>
              <p:nvPr/>
            </p:nvSpPr>
            <p:spPr>
              <a:xfrm>
                <a:off x="2503614" y="5403339"/>
                <a:ext cx="380620" cy="382986"/>
              </a:xfrm>
              <a:custGeom>
                <a:avLst/>
                <a:gdLst>
                  <a:gd name="connsiteX0" fmla="*/ 383381 w 383381"/>
                  <a:gd name="connsiteY0" fmla="*/ 0 h 385763"/>
                  <a:gd name="connsiteX1" fmla="*/ 0 w 383381"/>
                  <a:gd name="connsiteY1" fmla="*/ 385763 h 385763"/>
                  <a:gd name="connsiteX2" fmla="*/ 0 w 383381"/>
                  <a:gd name="connsiteY2" fmla="*/ 385763 h 385763"/>
                  <a:gd name="connsiteX0" fmla="*/ 383381 w 383381"/>
                  <a:gd name="connsiteY0" fmla="*/ 0 h 385763"/>
                  <a:gd name="connsiteX1" fmla="*/ 0 w 383381"/>
                  <a:gd name="connsiteY1" fmla="*/ 385763 h 385763"/>
                  <a:gd name="connsiteX2" fmla="*/ 0 w 383381"/>
                  <a:gd name="connsiteY2" fmla="*/ 385763 h 385763"/>
                  <a:gd name="connsiteX0" fmla="*/ 383381 w 383381"/>
                  <a:gd name="connsiteY0" fmla="*/ 0 h 385763"/>
                  <a:gd name="connsiteX1" fmla="*/ 0 w 383381"/>
                  <a:gd name="connsiteY1" fmla="*/ 385763 h 385763"/>
                  <a:gd name="connsiteX2" fmla="*/ 0 w 383381"/>
                  <a:gd name="connsiteY2" fmla="*/ 385763 h 385763"/>
                  <a:gd name="connsiteX0" fmla="*/ 383381 w 383381"/>
                  <a:gd name="connsiteY0" fmla="*/ 0 h 385763"/>
                  <a:gd name="connsiteX1" fmla="*/ 0 w 383381"/>
                  <a:gd name="connsiteY1" fmla="*/ 385763 h 385763"/>
                  <a:gd name="connsiteX2" fmla="*/ 0 w 383381"/>
                  <a:gd name="connsiteY2" fmla="*/ 385763 h 3857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83381" h="385763">
                    <a:moveTo>
                      <a:pt x="383381" y="0"/>
                    </a:moveTo>
                    <a:cubicBezTo>
                      <a:pt x="381793" y="223838"/>
                      <a:pt x="184944" y="385763"/>
                      <a:pt x="0" y="385763"/>
                    </a:cubicBezTo>
                    <a:lnTo>
                      <a:pt x="0" y="385763"/>
                    </a:lnTo>
                  </a:path>
                </a:pathLst>
              </a:custGeom>
              <a:noFill/>
              <a:ln w="3175"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84" name="Freeform: Shape 583">
                <a:extLst>
                  <a:ext uri="{FF2B5EF4-FFF2-40B4-BE49-F238E27FC236}">
                    <a16:creationId xmlns:a16="http://schemas.microsoft.com/office/drawing/2014/main" id="{EE880292-431D-4F30-896B-44DFB6CC8CF9}"/>
                  </a:ext>
                </a:extLst>
              </p:cNvPr>
              <p:cNvSpPr/>
              <p:nvPr/>
            </p:nvSpPr>
            <p:spPr>
              <a:xfrm flipH="1">
                <a:off x="2886291" y="5403339"/>
                <a:ext cx="380620" cy="382986"/>
              </a:xfrm>
              <a:custGeom>
                <a:avLst/>
                <a:gdLst>
                  <a:gd name="connsiteX0" fmla="*/ 383381 w 383381"/>
                  <a:gd name="connsiteY0" fmla="*/ 0 h 385763"/>
                  <a:gd name="connsiteX1" fmla="*/ 0 w 383381"/>
                  <a:gd name="connsiteY1" fmla="*/ 385763 h 385763"/>
                  <a:gd name="connsiteX2" fmla="*/ 0 w 383381"/>
                  <a:gd name="connsiteY2" fmla="*/ 385763 h 385763"/>
                  <a:gd name="connsiteX0" fmla="*/ 383381 w 383381"/>
                  <a:gd name="connsiteY0" fmla="*/ 0 h 385763"/>
                  <a:gd name="connsiteX1" fmla="*/ 0 w 383381"/>
                  <a:gd name="connsiteY1" fmla="*/ 385763 h 385763"/>
                  <a:gd name="connsiteX2" fmla="*/ 0 w 383381"/>
                  <a:gd name="connsiteY2" fmla="*/ 385763 h 385763"/>
                  <a:gd name="connsiteX0" fmla="*/ 383381 w 383381"/>
                  <a:gd name="connsiteY0" fmla="*/ 0 h 385763"/>
                  <a:gd name="connsiteX1" fmla="*/ 0 w 383381"/>
                  <a:gd name="connsiteY1" fmla="*/ 385763 h 385763"/>
                  <a:gd name="connsiteX2" fmla="*/ 0 w 383381"/>
                  <a:gd name="connsiteY2" fmla="*/ 385763 h 385763"/>
                  <a:gd name="connsiteX0" fmla="*/ 383381 w 383381"/>
                  <a:gd name="connsiteY0" fmla="*/ 0 h 385763"/>
                  <a:gd name="connsiteX1" fmla="*/ 0 w 383381"/>
                  <a:gd name="connsiteY1" fmla="*/ 385763 h 385763"/>
                  <a:gd name="connsiteX2" fmla="*/ 0 w 383381"/>
                  <a:gd name="connsiteY2" fmla="*/ 385763 h 3857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83381" h="385763">
                    <a:moveTo>
                      <a:pt x="383381" y="0"/>
                    </a:moveTo>
                    <a:cubicBezTo>
                      <a:pt x="381793" y="223838"/>
                      <a:pt x="184944" y="385763"/>
                      <a:pt x="0" y="385763"/>
                    </a:cubicBezTo>
                    <a:lnTo>
                      <a:pt x="0" y="385763"/>
                    </a:lnTo>
                  </a:path>
                </a:pathLst>
              </a:custGeom>
              <a:noFill/>
              <a:ln w="3175"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602" name="Group 601">
            <a:extLst>
              <a:ext uri="{FF2B5EF4-FFF2-40B4-BE49-F238E27FC236}">
                <a16:creationId xmlns:a16="http://schemas.microsoft.com/office/drawing/2014/main" id="{036C0357-B08B-44A6-A11F-292DEB4B6249}"/>
              </a:ext>
            </a:extLst>
          </p:cNvPr>
          <p:cNvGrpSpPr/>
          <p:nvPr/>
        </p:nvGrpSpPr>
        <p:grpSpPr>
          <a:xfrm rot="10800000">
            <a:off x="7821537" y="4053105"/>
            <a:ext cx="301752" cy="359200"/>
            <a:chOff x="5764049" y="4732297"/>
            <a:chExt cx="301752" cy="359200"/>
          </a:xfrm>
        </p:grpSpPr>
        <p:grpSp>
          <p:nvGrpSpPr>
            <p:cNvPr id="603" name="Group 602">
              <a:extLst>
                <a:ext uri="{FF2B5EF4-FFF2-40B4-BE49-F238E27FC236}">
                  <a16:creationId xmlns:a16="http://schemas.microsoft.com/office/drawing/2014/main" id="{E74F5759-F37B-49B5-9E4B-C0C3594FFA8B}"/>
                </a:ext>
              </a:extLst>
            </p:cNvPr>
            <p:cNvGrpSpPr/>
            <p:nvPr/>
          </p:nvGrpSpPr>
          <p:grpSpPr>
            <a:xfrm rot="10800000">
              <a:off x="5764049" y="4732297"/>
              <a:ext cx="301752" cy="359200"/>
              <a:chOff x="6542438" y="2237847"/>
              <a:chExt cx="286987" cy="361805"/>
            </a:xfrm>
          </p:grpSpPr>
          <p:sp>
            <p:nvSpPr>
              <p:cNvPr id="606" name="Rectangle 605">
                <a:extLst>
                  <a:ext uri="{FF2B5EF4-FFF2-40B4-BE49-F238E27FC236}">
                    <a16:creationId xmlns:a16="http://schemas.microsoft.com/office/drawing/2014/main" id="{F76D8F93-6659-4817-A506-FE4393896A77}"/>
                  </a:ext>
                </a:extLst>
              </p:cNvPr>
              <p:cNvSpPr/>
              <p:nvPr/>
            </p:nvSpPr>
            <p:spPr>
              <a:xfrm>
                <a:off x="6542438" y="2237847"/>
                <a:ext cx="286987" cy="361805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3175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07" name="Rectangle 606">
                <a:extLst>
                  <a:ext uri="{FF2B5EF4-FFF2-40B4-BE49-F238E27FC236}">
                    <a16:creationId xmlns:a16="http://schemas.microsoft.com/office/drawing/2014/main" id="{B488258D-DEDE-4D08-AAA4-EE961528CF19}"/>
                  </a:ext>
                </a:extLst>
              </p:cNvPr>
              <p:cNvSpPr/>
              <p:nvPr/>
            </p:nvSpPr>
            <p:spPr>
              <a:xfrm>
                <a:off x="6560598" y="2262365"/>
                <a:ext cx="250667" cy="312768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3175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604" name="Oval 603">
              <a:extLst>
                <a:ext uri="{FF2B5EF4-FFF2-40B4-BE49-F238E27FC236}">
                  <a16:creationId xmlns:a16="http://schemas.microsoft.com/office/drawing/2014/main" id="{43A17A58-D9BA-4C0A-BEF9-538F98A6673E}"/>
                </a:ext>
              </a:extLst>
            </p:cNvPr>
            <p:cNvSpPr/>
            <p:nvPr/>
          </p:nvSpPr>
          <p:spPr>
            <a:xfrm>
              <a:off x="5870724" y="4773283"/>
              <a:ext cx="80683" cy="80683"/>
            </a:xfrm>
            <a:prstGeom prst="ellipse">
              <a:avLst/>
            </a:prstGeom>
            <a:solidFill>
              <a:srgbClr val="00B0F0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5" name="Oval 604">
              <a:extLst>
                <a:ext uri="{FF2B5EF4-FFF2-40B4-BE49-F238E27FC236}">
                  <a16:creationId xmlns:a16="http://schemas.microsoft.com/office/drawing/2014/main" id="{FB1830C3-7A7B-4C00-B1C1-1E1D9E9FF125}"/>
                </a:ext>
              </a:extLst>
            </p:cNvPr>
            <p:cNvSpPr/>
            <p:nvPr/>
          </p:nvSpPr>
          <p:spPr>
            <a:xfrm>
              <a:off x="5853632" y="4862628"/>
              <a:ext cx="127379" cy="120274"/>
            </a:xfrm>
            <a:prstGeom prst="ellipse">
              <a:avLst/>
            </a:prstGeom>
            <a:solidFill>
              <a:schemeClr val="tx1"/>
            </a:solidFill>
            <a:ln w="3175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616" name="Straight Connector 615">
            <a:extLst>
              <a:ext uri="{FF2B5EF4-FFF2-40B4-BE49-F238E27FC236}">
                <a16:creationId xmlns:a16="http://schemas.microsoft.com/office/drawing/2014/main" id="{FCCEB4C1-9F8A-43F3-A9F6-0633AFD98035}"/>
              </a:ext>
            </a:extLst>
          </p:cNvPr>
          <p:cNvCxnSpPr>
            <a:cxnSpLocks/>
          </p:cNvCxnSpPr>
          <p:nvPr/>
        </p:nvCxnSpPr>
        <p:spPr>
          <a:xfrm flipV="1">
            <a:off x="7944725" y="4096739"/>
            <a:ext cx="496831" cy="134856"/>
          </a:xfrm>
          <a:prstGeom prst="line">
            <a:avLst/>
          </a:prstGeom>
          <a:ln w="28575">
            <a:solidFill>
              <a:srgbClr val="00B050"/>
            </a:solidFill>
            <a:prstDash val="sys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2" name="Straight Connector 591">
            <a:extLst>
              <a:ext uri="{FF2B5EF4-FFF2-40B4-BE49-F238E27FC236}">
                <a16:creationId xmlns:a16="http://schemas.microsoft.com/office/drawing/2014/main" id="{4C448C01-B306-47AD-A86F-F460D956BE69}"/>
              </a:ext>
            </a:extLst>
          </p:cNvPr>
          <p:cNvCxnSpPr>
            <a:cxnSpLocks/>
          </p:cNvCxnSpPr>
          <p:nvPr/>
        </p:nvCxnSpPr>
        <p:spPr>
          <a:xfrm flipH="1" flipV="1">
            <a:off x="7515760" y="4094408"/>
            <a:ext cx="440568" cy="136953"/>
          </a:xfrm>
          <a:prstGeom prst="line">
            <a:avLst/>
          </a:prstGeom>
          <a:ln w="28575">
            <a:solidFill>
              <a:srgbClr val="00B050"/>
            </a:solidFill>
            <a:prstDash val="sys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9" name="TextBox 618">
            <a:extLst>
              <a:ext uri="{FF2B5EF4-FFF2-40B4-BE49-F238E27FC236}">
                <a16:creationId xmlns:a16="http://schemas.microsoft.com/office/drawing/2014/main" id="{A25FA8E8-6DE2-4D80-B25C-4E6630B9CE93}"/>
              </a:ext>
            </a:extLst>
          </p:cNvPr>
          <p:cNvSpPr txBox="1"/>
          <p:nvPr/>
        </p:nvSpPr>
        <p:spPr>
          <a:xfrm>
            <a:off x="5137122" y="1301539"/>
            <a:ext cx="3851987" cy="419035"/>
          </a:xfrm>
          <a:prstGeom prst="rect">
            <a:avLst/>
          </a:prstGeom>
        </p:spPr>
        <p:txBody>
          <a:bodyPr vert="horz" wrap="square" lIns="27432" tIns="27432" rIns="27432" bIns="27432" rtlCol="0" anchor="t">
            <a:noAutofit/>
          </a:bodyPr>
          <a:lstStyle/>
          <a:p>
            <a:pPr algn="l"/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Sample Layout: (2) M3 / M3 Max Printers</a:t>
            </a:r>
          </a:p>
        </p:txBody>
      </p:sp>
      <p:sp>
        <p:nvSpPr>
          <p:cNvPr id="548" name="TextBox 547">
            <a:extLst>
              <a:ext uri="{FF2B5EF4-FFF2-40B4-BE49-F238E27FC236}">
                <a16:creationId xmlns:a16="http://schemas.microsoft.com/office/drawing/2014/main" id="{B541C52C-BA27-4D32-B49E-38F4811324F7}"/>
              </a:ext>
            </a:extLst>
          </p:cNvPr>
          <p:cNvSpPr txBox="1"/>
          <p:nvPr/>
        </p:nvSpPr>
        <p:spPr>
          <a:xfrm>
            <a:off x="7189815" y="2260255"/>
            <a:ext cx="1401845" cy="206782"/>
          </a:xfrm>
          <a:prstGeom prst="rect">
            <a:avLst/>
          </a:prstGeom>
        </p:spPr>
        <p:txBody>
          <a:bodyPr vert="horz" wrap="square" lIns="27432" tIns="27432" rIns="27432" bIns="27432" rtlCol="0" anchor="t">
            <a:noAutofit/>
          </a:bodyPr>
          <a:lstStyle/>
          <a:p>
            <a:pPr algn="ctr"/>
            <a:r>
              <a:rPr lang="en-US" sz="800" b="1" dirty="0">
                <a:latin typeface="Arial" panose="020B0604020202020204" pitchFamily="34" charset="0"/>
                <a:cs typeface="Arial" panose="020B0604020202020204" pitchFamily="34" charset="0"/>
              </a:rPr>
              <a:t>Resin Handling and </a:t>
            </a:r>
          </a:p>
          <a:p>
            <a:pPr algn="ctr"/>
            <a:r>
              <a:rPr lang="en-US" sz="800" b="1" dirty="0">
                <a:latin typeface="Arial" panose="020B0604020202020204" pitchFamily="34" charset="0"/>
                <a:cs typeface="Arial" panose="020B0604020202020204" pitchFamily="34" charset="0"/>
              </a:rPr>
              <a:t>Part Washing Station </a:t>
            </a:r>
          </a:p>
        </p:txBody>
      </p:sp>
      <p:grpSp>
        <p:nvGrpSpPr>
          <p:cNvPr id="526" name="Group 525">
            <a:extLst>
              <a:ext uri="{FF2B5EF4-FFF2-40B4-BE49-F238E27FC236}">
                <a16:creationId xmlns:a16="http://schemas.microsoft.com/office/drawing/2014/main" id="{4EB9E8D2-4EE3-46D8-B726-E5FCF7DAF6CA}"/>
              </a:ext>
            </a:extLst>
          </p:cNvPr>
          <p:cNvGrpSpPr/>
          <p:nvPr/>
        </p:nvGrpSpPr>
        <p:grpSpPr>
          <a:xfrm>
            <a:off x="8687427" y="1699634"/>
            <a:ext cx="301752" cy="359200"/>
            <a:chOff x="5764049" y="4732297"/>
            <a:chExt cx="301752" cy="359200"/>
          </a:xfrm>
        </p:grpSpPr>
        <p:grpSp>
          <p:nvGrpSpPr>
            <p:cNvPr id="527" name="Group 526">
              <a:extLst>
                <a:ext uri="{FF2B5EF4-FFF2-40B4-BE49-F238E27FC236}">
                  <a16:creationId xmlns:a16="http://schemas.microsoft.com/office/drawing/2014/main" id="{B494D0D8-D6C8-4730-9A24-23C7470B30B2}"/>
                </a:ext>
              </a:extLst>
            </p:cNvPr>
            <p:cNvGrpSpPr/>
            <p:nvPr/>
          </p:nvGrpSpPr>
          <p:grpSpPr>
            <a:xfrm rot="10800000">
              <a:off x="5764049" y="4732297"/>
              <a:ext cx="301752" cy="359200"/>
              <a:chOff x="6542438" y="2237847"/>
              <a:chExt cx="286987" cy="361805"/>
            </a:xfrm>
          </p:grpSpPr>
          <p:sp>
            <p:nvSpPr>
              <p:cNvPr id="530" name="Rectangle 529">
                <a:extLst>
                  <a:ext uri="{FF2B5EF4-FFF2-40B4-BE49-F238E27FC236}">
                    <a16:creationId xmlns:a16="http://schemas.microsoft.com/office/drawing/2014/main" id="{7C2DD6D3-8D96-471C-9305-C0AED73FAD60}"/>
                  </a:ext>
                </a:extLst>
              </p:cNvPr>
              <p:cNvSpPr/>
              <p:nvPr/>
            </p:nvSpPr>
            <p:spPr>
              <a:xfrm>
                <a:off x="6542438" y="2237847"/>
                <a:ext cx="286987" cy="361805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3175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31" name="Rectangle 530">
                <a:extLst>
                  <a:ext uri="{FF2B5EF4-FFF2-40B4-BE49-F238E27FC236}">
                    <a16:creationId xmlns:a16="http://schemas.microsoft.com/office/drawing/2014/main" id="{562E9547-51A4-4A2B-9C83-40DBFBC541D7}"/>
                  </a:ext>
                </a:extLst>
              </p:cNvPr>
              <p:cNvSpPr/>
              <p:nvPr/>
            </p:nvSpPr>
            <p:spPr>
              <a:xfrm>
                <a:off x="6560598" y="2262365"/>
                <a:ext cx="250667" cy="312768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3175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528" name="Oval 527">
              <a:extLst>
                <a:ext uri="{FF2B5EF4-FFF2-40B4-BE49-F238E27FC236}">
                  <a16:creationId xmlns:a16="http://schemas.microsoft.com/office/drawing/2014/main" id="{AB2C1F8A-6F0B-496A-B36E-9AD48324F5A8}"/>
                </a:ext>
              </a:extLst>
            </p:cNvPr>
            <p:cNvSpPr/>
            <p:nvPr/>
          </p:nvSpPr>
          <p:spPr>
            <a:xfrm>
              <a:off x="5885013" y="4773283"/>
              <a:ext cx="80683" cy="80683"/>
            </a:xfrm>
            <a:prstGeom prst="ellipse">
              <a:avLst/>
            </a:prstGeom>
            <a:solidFill>
              <a:srgbClr val="00B0F0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9" name="Oval 528">
              <a:extLst>
                <a:ext uri="{FF2B5EF4-FFF2-40B4-BE49-F238E27FC236}">
                  <a16:creationId xmlns:a16="http://schemas.microsoft.com/office/drawing/2014/main" id="{9970CCD2-BB73-4461-9AAF-97906F6803E7}"/>
                </a:ext>
              </a:extLst>
            </p:cNvPr>
            <p:cNvSpPr/>
            <p:nvPr/>
          </p:nvSpPr>
          <p:spPr>
            <a:xfrm>
              <a:off x="5853632" y="4862628"/>
              <a:ext cx="127379" cy="120274"/>
            </a:xfrm>
            <a:prstGeom prst="ellipse">
              <a:avLst/>
            </a:prstGeom>
            <a:solidFill>
              <a:schemeClr val="tx1"/>
            </a:solidFill>
            <a:ln w="3175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97" name="Graphic 196">
            <a:extLst>
              <a:ext uri="{FF2B5EF4-FFF2-40B4-BE49-F238E27FC236}">
                <a16:creationId xmlns:a16="http://schemas.microsoft.com/office/drawing/2014/main" id="{C1106A18-AC23-4B24-997E-9C9B98E2A75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16200000">
            <a:off x="4992377" y="3565667"/>
            <a:ext cx="430836" cy="71337"/>
          </a:xfrm>
          <a:prstGeom prst="rect">
            <a:avLst/>
          </a:prstGeom>
        </p:spPr>
      </p:pic>
      <p:sp>
        <p:nvSpPr>
          <p:cNvPr id="198" name="TextBox 197">
            <a:extLst>
              <a:ext uri="{FF2B5EF4-FFF2-40B4-BE49-F238E27FC236}">
                <a16:creationId xmlns:a16="http://schemas.microsoft.com/office/drawing/2014/main" id="{25386CA8-0980-4F7A-A38F-1D1E799DEA92}"/>
              </a:ext>
            </a:extLst>
          </p:cNvPr>
          <p:cNvSpPr txBox="1"/>
          <p:nvPr/>
        </p:nvSpPr>
        <p:spPr>
          <a:xfrm>
            <a:off x="4834538" y="3417971"/>
            <a:ext cx="359747" cy="216996"/>
          </a:xfrm>
          <a:prstGeom prst="rect">
            <a:avLst/>
          </a:prstGeom>
        </p:spPr>
        <p:txBody>
          <a:bodyPr vert="horz" wrap="square" lIns="27432" tIns="27432" rIns="27432" bIns="27432" rtlCol="0" anchor="t">
            <a:noAutofit/>
          </a:bodyPr>
          <a:lstStyle/>
          <a:p>
            <a:pPr algn="ctr"/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Coat rack</a:t>
            </a:r>
          </a:p>
        </p:txBody>
      </p:sp>
      <p:grpSp>
        <p:nvGrpSpPr>
          <p:cNvPr id="199" name="Group 198">
            <a:extLst>
              <a:ext uri="{FF2B5EF4-FFF2-40B4-BE49-F238E27FC236}">
                <a16:creationId xmlns:a16="http://schemas.microsoft.com/office/drawing/2014/main" id="{ECD75C0C-0B4C-4B1A-90B5-410198193279}"/>
              </a:ext>
            </a:extLst>
          </p:cNvPr>
          <p:cNvGrpSpPr>
            <a:grpSpLocks noChangeAspect="1"/>
          </p:cNvGrpSpPr>
          <p:nvPr/>
        </p:nvGrpSpPr>
        <p:grpSpPr>
          <a:xfrm rot="10800000">
            <a:off x="5435676" y="4085913"/>
            <a:ext cx="393192" cy="347472"/>
            <a:chOff x="8427002" y="6379130"/>
            <a:chExt cx="381000" cy="329090"/>
          </a:xfrm>
        </p:grpSpPr>
        <p:sp>
          <p:nvSpPr>
            <p:cNvPr id="200" name="Rectangle 199">
              <a:extLst>
                <a:ext uri="{FF2B5EF4-FFF2-40B4-BE49-F238E27FC236}">
                  <a16:creationId xmlns:a16="http://schemas.microsoft.com/office/drawing/2014/main" id="{DE9DB20F-2961-4FA6-9083-0086E3E95D68}"/>
                </a:ext>
              </a:extLst>
            </p:cNvPr>
            <p:cNvSpPr/>
            <p:nvPr/>
          </p:nvSpPr>
          <p:spPr>
            <a:xfrm rot="5400000">
              <a:off x="8452957" y="6353175"/>
              <a:ext cx="329090" cy="381000"/>
            </a:xfrm>
            <a:prstGeom prst="rect">
              <a:avLst/>
            </a:prstGeom>
            <a:solidFill>
              <a:srgbClr val="A4AAB4"/>
            </a:solidFill>
            <a:ln w="3175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1" name="Rectangle: Rounded Corners 200">
              <a:extLst>
                <a:ext uri="{FF2B5EF4-FFF2-40B4-BE49-F238E27FC236}">
                  <a16:creationId xmlns:a16="http://schemas.microsoft.com/office/drawing/2014/main" id="{588C3C93-8188-4068-A71E-6FDA3FAC753D}"/>
                </a:ext>
              </a:extLst>
            </p:cNvPr>
            <p:cNvSpPr/>
            <p:nvPr/>
          </p:nvSpPr>
          <p:spPr>
            <a:xfrm rot="5400000">
              <a:off x="8522372" y="6421874"/>
              <a:ext cx="190260" cy="310046"/>
            </a:xfrm>
            <a:prstGeom prst="roundRect">
              <a:avLst/>
            </a:prstGeom>
            <a:solidFill>
              <a:schemeClr val="accent5"/>
            </a:solidFill>
            <a:ln w="3175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2" name="Oval 201">
              <a:extLst>
                <a:ext uri="{FF2B5EF4-FFF2-40B4-BE49-F238E27FC236}">
                  <a16:creationId xmlns:a16="http://schemas.microsoft.com/office/drawing/2014/main" id="{F66BC133-361B-4393-B238-C5E2BE140C8E}"/>
                </a:ext>
              </a:extLst>
            </p:cNvPr>
            <p:cNvSpPr/>
            <p:nvPr/>
          </p:nvSpPr>
          <p:spPr>
            <a:xfrm>
              <a:off x="8598900" y="6559264"/>
              <a:ext cx="45720" cy="45720"/>
            </a:xfrm>
            <a:prstGeom prst="ellipse">
              <a:avLst/>
            </a:prstGeom>
            <a:solidFill>
              <a:schemeClr val="tx1"/>
            </a:solidFill>
            <a:ln w="3175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03" name="Straight Connector 202">
              <a:extLst>
                <a:ext uri="{FF2B5EF4-FFF2-40B4-BE49-F238E27FC236}">
                  <a16:creationId xmlns:a16="http://schemas.microsoft.com/office/drawing/2014/main" id="{C9D182E1-B487-4443-A5B6-2C38634E509F}"/>
                </a:ext>
              </a:extLst>
            </p:cNvPr>
            <p:cNvCxnSpPr/>
            <p:nvPr/>
          </p:nvCxnSpPr>
          <p:spPr>
            <a:xfrm>
              <a:off x="8427002" y="6436518"/>
              <a:ext cx="381000" cy="0"/>
            </a:xfrm>
            <a:prstGeom prst="line">
              <a:avLst/>
            </a:prstGeom>
            <a:ln w="3175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4" name="Rectangle: Rounded Corners 203">
              <a:extLst>
                <a:ext uri="{FF2B5EF4-FFF2-40B4-BE49-F238E27FC236}">
                  <a16:creationId xmlns:a16="http://schemas.microsoft.com/office/drawing/2014/main" id="{6858DBC6-A9EA-40B1-AE3E-70D49F9E0FE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607874" y="6450336"/>
              <a:ext cx="27219" cy="182880"/>
            </a:xfrm>
            <a:prstGeom prst="roundRect">
              <a:avLst>
                <a:gd name="adj" fmla="val 50000"/>
              </a:avLst>
            </a:prstGeom>
            <a:solidFill>
              <a:srgbClr val="A4AAB4"/>
            </a:solidFill>
            <a:ln w="3175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 </a:t>
              </a:r>
            </a:p>
          </p:txBody>
        </p:sp>
      </p:grpSp>
      <p:grpSp>
        <p:nvGrpSpPr>
          <p:cNvPr id="205" name="Group 204">
            <a:extLst>
              <a:ext uri="{FF2B5EF4-FFF2-40B4-BE49-F238E27FC236}">
                <a16:creationId xmlns:a16="http://schemas.microsoft.com/office/drawing/2014/main" id="{6D8D00CE-D5DD-4BF0-9CB0-AE77E83A5F2F}"/>
              </a:ext>
            </a:extLst>
          </p:cNvPr>
          <p:cNvGrpSpPr>
            <a:grpSpLocks noChangeAspect="1"/>
          </p:cNvGrpSpPr>
          <p:nvPr/>
        </p:nvGrpSpPr>
        <p:grpSpPr>
          <a:xfrm rot="10800000">
            <a:off x="6257304" y="3976184"/>
            <a:ext cx="457200" cy="457200"/>
            <a:chOff x="1600200" y="3342065"/>
            <a:chExt cx="447675" cy="444840"/>
          </a:xfrm>
        </p:grpSpPr>
        <p:sp>
          <p:nvSpPr>
            <p:cNvPr id="206" name="Rectangle: Rounded Corners 205">
              <a:extLst>
                <a:ext uri="{FF2B5EF4-FFF2-40B4-BE49-F238E27FC236}">
                  <a16:creationId xmlns:a16="http://schemas.microsoft.com/office/drawing/2014/main" id="{3FA3D99F-AF3A-44C7-965F-FCB19246CE2E}"/>
                </a:ext>
              </a:extLst>
            </p:cNvPr>
            <p:cNvSpPr/>
            <p:nvPr/>
          </p:nvSpPr>
          <p:spPr>
            <a:xfrm>
              <a:off x="1600200" y="3342065"/>
              <a:ext cx="447675" cy="444840"/>
            </a:xfrm>
            <a:prstGeom prst="roundRect">
              <a:avLst>
                <a:gd name="adj" fmla="val 6496"/>
              </a:avLst>
            </a:prstGeom>
            <a:solidFill>
              <a:srgbClr val="B4E97F"/>
            </a:solidFill>
            <a:ln w="3175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07" name="Straight Connector 206">
              <a:extLst>
                <a:ext uri="{FF2B5EF4-FFF2-40B4-BE49-F238E27FC236}">
                  <a16:creationId xmlns:a16="http://schemas.microsoft.com/office/drawing/2014/main" id="{CFBA95DB-98D8-48AF-A81F-B4E794988E9B}"/>
                </a:ext>
              </a:extLst>
            </p:cNvPr>
            <p:cNvCxnSpPr>
              <a:cxnSpLocks/>
            </p:cNvCxnSpPr>
            <p:nvPr/>
          </p:nvCxnSpPr>
          <p:spPr>
            <a:xfrm>
              <a:off x="1600200" y="3449618"/>
              <a:ext cx="447675" cy="0"/>
            </a:xfrm>
            <a:prstGeom prst="line">
              <a:avLst/>
            </a:prstGeom>
            <a:ln w="3175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8" name="Rectangle 207">
              <a:extLst>
                <a:ext uri="{FF2B5EF4-FFF2-40B4-BE49-F238E27FC236}">
                  <a16:creationId xmlns:a16="http://schemas.microsoft.com/office/drawing/2014/main" id="{67FEE5B6-6403-4076-825A-8117B467C575}"/>
                </a:ext>
              </a:extLst>
            </p:cNvPr>
            <p:cNvSpPr/>
            <p:nvPr/>
          </p:nvSpPr>
          <p:spPr>
            <a:xfrm>
              <a:off x="1757363" y="3389053"/>
              <a:ext cx="121443" cy="60556"/>
            </a:xfrm>
            <a:prstGeom prst="rect">
              <a:avLst/>
            </a:prstGeom>
            <a:solidFill>
              <a:srgbClr val="8CCB4D"/>
            </a:solidFill>
            <a:ln w="3175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9" name="Rectangle: Rounded Corners 208">
              <a:extLst>
                <a:ext uri="{FF2B5EF4-FFF2-40B4-BE49-F238E27FC236}">
                  <a16:creationId xmlns:a16="http://schemas.microsoft.com/office/drawing/2014/main" id="{B6B47697-0D39-4F2E-A291-16F6F73ABF70}"/>
                </a:ext>
              </a:extLst>
            </p:cNvPr>
            <p:cNvSpPr/>
            <p:nvPr/>
          </p:nvSpPr>
          <p:spPr>
            <a:xfrm>
              <a:off x="1671638" y="3449958"/>
              <a:ext cx="292894" cy="298981"/>
            </a:xfrm>
            <a:prstGeom prst="roundRect">
              <a:avLst>
                <a:gd name="adj" fmla="val 14228"/>
              </a:avLst>
            </a:prstGeom>
            <a:solidFill>
              <a:srgbClr val="8CCB4D"/>
            </a:solidFill>
            <a:ln w="3175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0" name="Oval 209">
              <a:extLst>
                <a:ext uri="{FF2B5EF4-FFF2-40B4-BE49-F238E27FC236}">
                  <a16:creationId xmlns:a16="http://schemas.microsoft.com/office/drawing/2014/main" id="{4B8B2FB8-B76B-44A7-B2F7-F00CF923D0F7}"/>
                </a:ext>
              </a:extLst>
            </p:cNvPr>
            <p:cNvSpPr/>
            <p:nvPr/>
          </p:nvSpPr>
          <p:spPr>
            <a:xfrm>
              <a:off x="1697831" y="3631968"/>
              <a:ext cx="45719" cy="91168"/>
            </a:xfrm>
            <a:prstGeom prst="ellipse">
              <a:avLst/>
            </a:prstGeom>
            <a:solidFill>
              <a:schemeClr val="tx1"/>
            </a:solidFill>
            <a:ln w="3175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1" name="Oval 210">
              <a:extLst>
                <a:ext uri="{FF2B5EF4-FFF2-40B4-BE49-F238E27FC236}">
                  <a16:creationId xmlns:a16="http://schemas.microsoft.com/office/drawing/2014/main" id="{9D3030E9-631B-4FB5-820E-15C63773711E}"/>
                </a:ext>
              </a:extLst>
            </p:cNvPr>
            <p:cNvSpPr/>
            <p:nvPr/>
          </p:nvSpPr>
          <p:spPr>
            <a:xfrm>
              <a:off x="1891187" y="3631968"/>
              <a:ext cx="45719" cy="91168"/>
            </a:xfrm>
            <a:prstGeom prst="ellipse">
              <a:avLst/>
            </a:prstGeom>
            <a:solidFill>
              <a:schemeClr val="tx1"/>
            </a:solidFill>
            <a:ln w="3175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2" name="Oval 211">
              <a:extLst>
                <a:ext uri="{FF2B5EF4-FFF2-40B4-BE49-F238E27FC236}">
                  <a16:creationId xmlns:a16="http://schemas.microsoft.com/office/drawing/2014/main" id="{8195DD25-090F-4425-956B-8D55770B8BEE}"/>
                </a:ext>
              </a:extLst>
            </p:cNvPr>
            <p:cNvSpPr/>
            <p:nvPr/>
          </p:nvSpPr>
          <p:spPr>
            <a:xfrm>
              <a:off x="1955954" y="3359945"/>
              <a:ext cx="70488" cy="70488"/>
            </a:xfrm>
            <a:prstGeom prst="ellipse">
              <a:avLst/>
            </a:prstGeom>
            <a:solidFill>
              <a:schemeClr val="tx1"/>
            </a:solidFill>
            <a:ln w="3175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13" name="TextBox 212">
            <a:extLst>
              <a:ext uri="{FF2B5EF4-FFF2-40B4-BE49-F238E27FC236}">
                <a16:creationId xmlns:a16="http://schemas.microsoft.com/office/drawing/2014/main" id="{87F65C6D-065E-46FD-B1BA-F07E6FF66422}"/>
              </a:ext>
            </a:extLst>
          </p:cNvPr>
          <p:cNvSpPr txBox="1"/>
          <p:nvPr/>
        </p:nvSpPr>
        <p:spPr>
          <a:xfrm>
            <a:off x="6234554" y="3679609"/>
            <a:ext cx="521014" cy="216996"/>
          </a:xfrm>
          <a:prstGeom prst="rect">
            <a:avLst/>
          </a:prstGeom>
        </p:spPr>
        <p:txBody>
          <a:bodyPr vert="horz" wrap="square" lIns="27432" tIns="27432" rIns="27432" bIns="27432" rtlCol="0" anchor="t">
            <a:noAutofit/>
          </a:bodyPr>
          <a:lstStyle/>
          <a:p>
            <a:pPr algn="ctr"/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Eye Wash Station</a:t>
            </a:r>
          </a:p>
        </p:txBody>
      </p:sp>
      <p:sp>
        <p:nvSpPr>
          <p:cNvPr id="214" name="TextBox 213">
            <a:extLst>
              <a:ext uri="{FF2B5EF4-FFF2-40B4-BE49-F238E27FC236}">
                <a16:creationId xmlns:a16="http://schemas.microsoft.com/office/drawing/2014/main" id="{53C7A2FE-84DA-4DED-BD3E-1F9901212328}"/>
              </a:ext>
            </a:extLst>
          </p:cNvPr>
          <p:cNvSpPr txBox="1"/>
          <p:nvPr/>
        </p:nvSpPr>
        <p:spPr>
          <a:xfrm>
            <a:off x="5352306" y="3760023"/>
            <a:ext cx="537646" cy="216996"/>
          </a:xfrm>
          <a:prstGeom prst="rect">
            <a:avLst/>
          </a:prstGeom>
        </p:spPr>
        <p:txBody>
          <a:bodyPr vert="horz" wrap="square" lIns="27432" tIns="27432" rIns="27432" bIns="27432" rtlCol="0" anchor="t">
            <a:noAutofit/>
          </a:bodyPr>
          <a:lstStyle/>
          <a:p>
            <a:pPr algn="ctr"/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Sink</a:t>
            </a:r>
          </a:p>
          <a:p>
            <a:pPr algn="ctr"/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(Optional)</a:t>
            </a:r>
          </a:p>
        </p:txBody>
      </p:sp>
      <p:sp>
        <p:nvSpPr>
          <p:cNvPr id="216" name="Rectangle 215">
            <a:extLst>
              <a:ext uri="{FF2B5EF4-FFF2-40B4-BE49-F238E27FC236}">
                <a16:creationId xmlns:a16="http://schemas.microsoft.com/office/drawing/2014/main" id="{C7374254-C0CF-4EAD-8BB1-7CF916853769}"/>
              </a:ext>
            </a:extLst>
          </p:cNvPr>
          <p:cNvSpPr/>
          <p:nvPr/>
        </p:nvSpPr>
        <p:spPr>
          <a:xfrm>
            <a:off x="5171821" y="2496032"/>
            <a:ext cx="81009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Wall mounted storage cabinet over flammable cabinet</a:t>
            </a:r>
            <a:endParaRPr lang="en-US" sz="800" dirty="0"/>
          </a:p>
        </p:txBody>
      </p:sp>
      <p:sp>
        <p:nvSpPr>
          <p:cNvPr id="229" name="TextBox 228">
            <a:extLst>
              <a:ext uri="{FF2B5EF4-FFF2-40B4-BE49-F238E27FC236}">
                <a16:creationId xmlns:a16="http://schemas.microsoft.com/office/drawing/2014/main" id="{F2DA1663-4DD0-4E4F-8E51-65C28E06D7CD}"/>
              </a:ext>
            </a:extLst>
          </p:cNvPr>
          <p:cNvSpPr txBox="1"/>
          <p:nvPr/>
        </p:nvSpPr>
        <p:spPr>
          <a:xfrm>
            <a:off x="3198037" y="2242532"/>
            <a:ext cx="359747" cy="216996"/>
          </a:xfrm>
          <a:prstGeom prst="rect">
            <a:avLst/>
          </a:prstGeom>
        </p:spPr>
        <p:txBody>
          <a:bodyPr vert="horz" wrap="square" lIns="27432" tIns="27432" rIns="27432" bIns="27432" rtlCol="0" anchor="t">
            <a:noAutofit/>
          </a:bodyPr>
          <a:lstStyle/>
          <a:p>
            <a:pPr algn="ctr"/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Waste Can </a:t>
            </a:r>
          </a:p>
        </p:txBody>
      </p:sp>
      <p:cxnSp>
        <p:nvCxnSpPr>
          <p:cNvPr id="230" name="Straight Arrow Connector 229">
            <a:extLst>
              <a:ext uri="{FF2B5EF4-FFF2-40B4-BE49-F238E27FC236}">
                <a16:creationId xmlns:a16="http://schemas.microsoft.com/office/drawing/2014/main" id="{90D72766-6800-4FA7-A347-A92E52A097DC}"/>
              </a:ext>
            </a:extLst>
          </p:cNvPr>
          <p:cNvCxnSpPr>
            <a:cxnSpLocks/>
          </p:cNvCxnSpPr>
          <p:nvPr/>
        </p:nvCxnSpPr>
        <p:spPr>
          <a:xfrm>
            <a:off x="1058293" y="4575655"/>
            <a:ext cx="3289896" cy="0"/>
          </a:xfrm>
          <a:prstGeom prst="straightConnector1">
            <a:avLst/>
          </a:prstGeom>
          <a:ln w="38100">
            <a:solidFill>
              <a:schemeClr val="accent6">
                <a:lumMod val="60000"/>
                <a:lumOff val="40000"/>
              </a:schemeClr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1" name="Straight Arrow Connector 230">
            <a:extLst>
              <a:ext uri="{FF2B5EF4-FFF2-40B4-BE49-F238E27FC236}">
                <a16:creationId xmlns:a16="http://schemas.microsoft.com/office/drawing/2014/main" id="{FCF63FB1-F4C5-46BE-AA50-C153198DAE9E}"/>
              </a:ext>
            </a:extLst>
          </p:cNvPr>
          <p:cNvCxnSpPr>
            <a:cxnSpLocks/>
          </p:cNvCxnSpPr>
          <p:nvPr/>
        </p:nvCxnSpPr>
        <p:spPr>
          <a:xfrm flipV="1">
            <a:off x="4456493" y="1708901"/>
            <a:ext cx="0" cy="2724484"/>
          </a:xfrm>
          <a:prstGeom prst="straightConnector1">
            <a:avLst/>
          </a:prstGeom>
          <a:ln w="38100">
            <a:solidFill>
              <a:schemeClr val="accent6">
                <a:lumMod val="60000"/>
                <a:lumOff val="40000"/>
              </a:schemeClr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2" name="TextBox 231">
            <a:extLst>
              <a:ext uri="{FF2B5EF4-FFF2-40B4-BE49-F238E27FC236}">
                <a16:creationId xmlns:a16="http://schemas.microsoft.com/office/drawing/2014/main" id="{B49948ED-7A33-4B1A-8EDC-68F56D01F418}"/>
              </a:ext>
            </a:extLst>
          </p:cNvPr>
          <p:cNvSpPr txBox="1"/>
          <p:nvPr/>
        </p:nvSpPr>
        <p:spPr>
          <a:xfrm>
            <a:off x="2455348" y="4567041"/>
            <a:ext cx="499852" cy="322779"/>
          </a:xfrm>
          <a:prstGeom prst="rect">
            <a:avLst/>
          </a:prstGeom>
        </p:spPr>
        <p:txBody>
          <a:bodyPr vert="horz" wrap="square" lIns="27432" tIns="27432" rIns="27432" bIns="27432" rtlCol="0" anchor="t">
            <a:noAutofit/>
          </a:bodyPr>
          <a:lstStyle/>
          <a:p>
            <a:pPr algn="ctr"/>
            <a:r>
              <a:rPr lang="en-US" sz="11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 ft</a:t>
            </a:r>
          </a:p>
        </p:txBody>
      </p:sp>
      <p:sp>
        <p:nvSpPr>
          <p:cNvPr id="233" name="TextBox 232">
            <a:extLst>
              <a:ext uri="{FF2B5EF4-FFF2-40B4-BE49-F238E27FC236}">
                <a16:creationId xmlns:a16="http://schemas.microsoft.com/office/drawing/2014/main" id="{0333542D-9CAC-4CA3-B39F-4FEC184521EC}"/>
              </a:ext>
            </a:extLst>
          </p:cNvPr>
          <p:cNvSpPr txBox="1"/>
          <p:nvPr/>
        </p:nvSpPr>
        <p:spPr>
          <a:xfrm rot="5400000">
            <a:off x="4414191" y="2867756"/>
            <a:ext cx="373380" cy="322779"/>
          </a:xfrm>
          <a:prstGeom prst="rect">
            <a:avLst/>
          </a:prstGeom>
        </p:spPr>
        <p:txBody>
          <a:bodyPr vert="horz" wrap="square" lIns="27432" tIns="27432" rIns="27432" bIns="27432" rtlCol="0" anchor="t">
            <a:noAutofit/>
          </a:bodyPr>
          <a:lstStyle/>
          <a:p>
            <a:pPr algn="l"/>
            <a:r>
              <a:rPr lang="en-US" sz="11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 ft</a:t>
            </a:r>
          </a:p>
        </p:txBody>
      </p:sp>
      <p:grpSp>
        <p:nvGrpSpPr>
          <p:cNvPr id="234" name="Group 233">
            <a:extLst>
              <a:ext uri="{FF2B5EF4-FFF2-40B4-BE49-F238E27FC236}">
                <a16:creationId xmlns:a16="http://schemas.microsoft.com/office/drawing/2014/main" id="{9C8E0EC1-C4F7-4428-9B18-6AD23A233ADD}"/>
              </a:ext>
            </a:extLst>
          </p:cNvPr>
          <p:cNvGrpSpPr/>
          <p:nvPr/>
        </p:nvGrpSpPr>
        <p:grpSpPr>
          <a:xfrm>
            <a:off x="3251858" y="1819704"/>
            <a:ext cx="238705" cy="412750"/>
            <a:chOff x="2155245" y="1698625"/>
            <a:chExt cx="238705" cy="412750"/>
          </a:xfrm>
        </p:grpSpPr>
        <p:sp>
          <p:nvSpPr>
            <p:cNvPr id="235" name="Rectangle: Rounded Corners 234">
              <a:extLst>
                <a:ext uri="{FF2B5EF4-FFF2-40B4-BE49-F238E27FC236}">
                  <a16:creationId xmlns:a16="http://schemas.microsoft.com/office/drawing/2014/main" id="{7F0B2C38-4378-44BC-8070-2FA2C9EC0178}"/>
                </a:ext>
              </a:extLst>
            </p:cNvPr>
            <p:cNvSpPr/>
            <p:nvPr/>
          </p:nvSpPr>
          <p:spPr>
            <a:xfrm>
              <a:off x="2155245" y="1698625"/>
              <a:ext cx="238705" cy="412750"/>
            </a:xfrm>
            <a:prstGeom prst="roundRect">
              <a:avLst>
                <a:gd name="adj" fmla="val 14007"/>
              </a:avLst>
            </a:prstGeom>
            <a:solidFill>
              <a:schemeClr val="tx1"/>
            </a:solidFill>
            <a:ln w="3175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6" name="Rectangle: Rounded Corners 235">
              <a:extLst>
                <a:ext uri="{FF2B5EF4-FFF2-40B4-BE49-F238E27FC236}">
                  <a16:creationId xmlns:a16="http://schemas.microsoft.com/office/drawing/2014/main" id="{2C0946C8-8E31-430D-A3D5-BA976B4BF8F2}"/>
                </a:ext>
              </a:extLst>
            </p:cNvPr>
            <p:cNvSpPr/>
            <p:nvPr/>
          </p:nvSpPr>
          <p:spPr>
            <a:xfrm>
              <a:off x="2237810" y="2035175"/>
              <a:ext cx="73574" cy="76200"/>
            </a:xfrm>
            <a:prstGeom prst="roundRect">
              <a:avLst/>
            </a:prstGeom>
            <a:solidFill>
              <a:schemeClr val="accent4"/>
            </a:solidFill>
            <a:ln w="3175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37" name="Group 236">
            <a:extLst>
              <a:ext uri="{FF2B5EF4-FFF2-40B4-BE49-F238E27FC236}">
                <a16:creationId xmlns:a16="http://schemas.microsoft.com/office/drawing/2014/main" id="{899DE162-E8A5-4394-A7BF-595B50864587}"/>
              </a:ext>
            </a:extLst>
          </p:cNvPr>
          <p:cNvGrpSpPr/>
          <p:nvPr/>
        </p:nvGrpSpPr>
        <p:grpSpPr>
          <a:xfrm rot="10800000">
            <a:off x="3465492" y="1685447"/>
            <a:ext cx="953832" cy="727124"/>
            <a:chOff x="1752509" y="2325214"/>
            <a:chExt cx="953832" cy="727124"/>
          </a:xfrm>
        </p:grpSpPr>
        <p:sp>
          <p:nvSpPr>
            <p:cNvPr id="238" name="TextBox 237">
              <a:extLst>
                <a:ext uri="{FF2B5EF4-FFF2-40B4-BE49-F238E27FC236}">
                  <a16:creationId xmlns:a16="http://schemas.microsoft.com/office/drawing/2014/main" id="{9D999013-CD9B-4A36-8658-05DC6D0EB055}"/>
                </a:ext>
              </a:extLst>
            </p:cNvPr>
            <p:cNvSpPr txBox="1"/>
            <p:nvPr/>
          </p:nvSpPr>
          <p:spPr>
            <a:xfrm rot="10800000">
              <a:off x="1838813" y="2325214"/>
              <a:ext cx="799792" cy="184035"/>
            </a:xfrm>
            <a:prstGeom prst="rect">
              <a:avLst/>
            </a:prstGeom>
          </p:spPr>
          <p:txBody>
            <a:bodyPr vert="horz" wrap="square" lIns="27432" tIns="27432" rIns="27432" bIns="27432" rtlCol="0" anchor="t">
              <a:noAutofit/>
            </a:bodyPr>
            <a:lstStyle/>
            <a:p>
              <a:pPr algn="ctr"/>
              <a:r>
                <a:rPr lang="en-US" sz="800" b="1" dirty="0">
                  <a:latin typeface="Arial" panose="020B0604020202020204" pitchFamily="34" charset="0"/>
                  <a:cs typeface="Arial" panose="020B0604020202020204" pitchFamily="34" charset="0"/>
                </a:rPr>
                <a:t>Curing Station </a:t>
              </a:r>
            </a:p>
          </p:txBody>
        </p:sp>
        <p:sp>
          <p:nvSpPr>
            <p:cNvPr id="239" name="Graphic 279">
              <a:extLst>
                <a:ext uri="{FF2B5EF4-FFF2-40B4-BE49-F238E27FC236}">
                  <a16:creationId xmlns:a16="http://schemas.microsoft.com/office/drawing/2014/main" id="{801DDFFB-AB9E-4198-A024-E35B883A41B3}"/>
                </a:ext>
              </a:extLst>
            </p:cNvPr>
            <p:cNvSpPr/>
            <p:nvPr/>
          </p:nvSpPr>
          <p:spPr>
            <a:xfrm>
              <a:off x="1833835" y="2513674"/>
              <a:ext cx="807997" cy="538664"/>
            </a:xfrm>
            <a:custGeom>
              <a:avLst/>
              <a:gdLst>
                <a:gd name="connsiteX0" fmla="*/ 0 w 807997"/>
                <a:gd name="connsiteY0" fmla="*/ 0 h 538664"/>
                <a:gd name="connsiteX1" fmla="*/ 807997 w 807997"/>
                <a:gd name="connsiteY1" fmla="*/ 0 h 538664"/>
                <a:gd name="connsiteX2" fmla="*/ 807997 w 807997"/>
                <a:gd name="connsiteY2" fmla="*/ 538665 h 538664"/>
                <a:gd name="connsiteX3" fmla="*/ 0 w 807997"/>
                <a:gd name="connsiteY3" fmla="*/ 538665 h 5386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07997" h="538664">
                  <a:moveTo>
                    <a:pt x="0" y="0"/>
                  </a:moveTo>
                  <a:lnTo>
                    <a:pt x="807997" y="0"/>
                  </a:lnTo>
                  <a:lnTo>
                    <a:pt x="807997" y="538665"/>
                  </a:lnTo>
                  <a:lnTo>
                    <a:pt x="0" y="538665"/>
                  </a:lnTo>
                  <a:close/>
                </a:path>
              </a:pathLst>
            </a:custGeom>
            <a:solidFill>
              <a:srgbClr val="A4AAB4"/>
            </a:solidFill>
            <a:ln w="3175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240" name="Group 239">
              <a:extLst>
                <a:ext uri="{FF2B5EF4-FFF2-40B4-BE49-F238E27FC236}">
                  <a16:creationId xmlns:a16="http://schemas.microsoft.com/office/drawing/2014/main" id="{0C471B57-AF94-41EE-998A-DBAD7D2740E1}"/>
                </a:ext>
              </a:extLst>
            </p:cNvPr>
            <p:cNvGrpSpPr/>
            <p:nvPr/>
          </p:nvGrpSpPr>
          <p:grpSpPr>
            <a:xfrm rot="10800000">
              <a:off x="2048512" y="2711013"/>
              <a:ext cx="344711" cy="254490"/>
              <a:chOff x="7852862" y="7197966"/>
              <a:chExt cx="344711" cy="254490"/>
            </a:xfrm>
          </p:grpSpPr>
          <p:grpSp>
            <p:nvGrpSpPr>
              <p:cNvPr id="242" name="Group 241">
                <a:extLst>
                  <a:ext uri="{FF2B5EF4-FFF2-40B4-BE49-F238E27FC236}">
                    <a16:creationId xmlns:a16="http://schemas.microsoft.com/office/drawing/2014/main" id="{FFE1AAB1-D5C9-4EAC-BEFB-ADEE8AC1F049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7852862" y="7197966"/>
                <a:ext cx="344711" cy="254490"/>
                <a:chOff x="1843088" y="1945481"/>
                <a:chExt cx="228600" cy="164308"/>
              </a:xfrm>
            </p:grpSpPr>
            <p:sp>
              <p:nvSpPr>
                <p:cNvPr id="244" name="Rectangle 243">
                  <a:extLst>
                    <a:ext uri="{FF2B5EF4-FFF2-40B4-BE49-F238E27FC236}">
                      <a16:creationId xmlns:a16="http://schemas.microsoft.com/office/drawing/2014/main" id="{950883CE-D219-4658-97F9-16E8F8101172}"/>
                    </a:ext>
                  </a:extLst>
                </p:cNvPr>
                <p:cNvSpPr/>
                <p:nvPr/>
              </p:nvSpPr>
              <p:spPr>
                <a:xfrm>
                  <a:off x="1843088" y="1952625"/>
                  <a:ext cx="228600" cy="150019"/>
                </a:xfrm>
                <a:prstGeom prst="rect">
                  <a:avLst/>
                </a:prstGeom>
                <a:solidFill>
                  <a:srgbClr val="C00000"/>
                </a:solidFill>
                <a:ln w="1905">
                  <a:solidFill>
                    <a:srgbClr val="0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45" name="Rectangle 244">
                  <a:extLst>
                    <a:ext uri="{FF2B5EF4-FFF2-40B4-BE49-F238E27FC236}">
                      <a16:creationId xmlns:a16="http://schemas.microsoft.com/office/drawing/2014/main" id="{04EEA68E-3225-4259-832B-F91D2384DCF9}"/>
                    </a:ext>
                  </a:extLst>
                </p:cNvPr>
                <p:cNvSpPr/>
                <p:nvPr/>
              </p:nvSpPr>
              <p:spPr>
                <a:xfrm>
                  <a:off x="1876426" y="1945481"/>
                  <a:ext cx="95249" cy="164308"/>
                </a:xfrm>
                <a:prstGeom prst="rect">
                  <a:avLst/>
                </a:prstGeom>
                <a:solidFill>
                  <a:schemeClr val="tx2"/>
                </a:solidFill>
                <a:ln w="1905">
                  <a:solidFill>
                    <a:srgbClr val="0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46" name="Rectangle 245">
                  <a:extLst>
                    <a:ext uri="{FF2B5EF4-FFF2-40B4-BE49-F238E27FC236}">
                      <a16:creationId xmlns:a16="http://schemas.microsoft.com/office/drawing/2014/main" id="{FBF51E01-8333-4EE2-8F1A-E324FC94F41A}"/>
                    </a:ext>
                  </a:extLst>
                </p:cNvPr>
                <p:cNvSpPr/>
                <p:nvPr/>
              </p:nvSpPr>
              <p:spPr>
                <a:xfrm>
                  <a:off x="1993107" y="2031207"/>
                  <a:ext cx="59532" cy="50481"/>
                </a:xfrm>
                <a:prstGeom prst="rect">
                  <a:avLst/>
                </a:prstGeom>
                <a:solidFill>
                  <a:srgbClr val="000000"/>
                </a:solidFill>
                <a:ln w="1905">
                  <a:solidFill>
                    <a:srgbClr val="0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47" name="Oval 246">
                  <a:extLst>
                    <a:ext uri="{FF2B5EF4-FFF2-40B4-BE49-F238E27FC236}">
                      <a16:creationId xmlns:a16="http://schemas.microsoft.com/office/drawing/2014/main" id="{4E9C1781-D043-4CCA-9D33-38788056FA5D}"/>
                    </a:ext>
                  </a:extLst>
                </p:cNvPr>
                <p:cNvSpPr/>
                <p:nvPr/>
              </p:nvSpPr>
              <p:spPr>
                <a:xfrm>
                  <a:off x="2037874" y="2064068"/>
                  <a:ext cx="27432" cy="27432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243" name="Oval 242">
                <a:extLst>
                  <a:ext uri="{FF2B5EF4-FFF2-40B4-BE49-F238E27FC236}">
                    <a16:creationId xmlns:a16="http://schemas.microsoft.com/office/drawing/2014/main" id="{9B087E4A-C5C8-4CE5-927B-CD0D49D49F7A}"/>
                  </a:ext>
                </a:extLst>
              </p:cNvPr>
              <p:cNvSpPr/>
              <p:nvPr/>
            </p:nvSpPr>
            <p:spPr>
              <a:xfrm>
                <a:off x="7932933" y="7284417"/>
                <a:ext cx="80683" cy="80683"/>
              </a:xfrm>
              <a:prstGeom prst="ellipse">
                <a:avLst/>
              </a:prstGeom>
              <a:solidFill>
                <a:srgbClr val="00B0F0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41" name="Rectangle 240">
              <a:extLst>
                <a:ext uri="{FF2B5EF4-FFF2-40B4-BE49-F238E27FC236}">
                  <a16:creationId xmlns:a16="http://schemas.microsoft.com/office/drawing/2014/main" id="{1ECB9C35-19BB-4E7C-A100-30B74F7F7ACD}"/>
                </a:ext>
              </a:extLst>
            </p:cNvPr>
            <p:cNvSpPr/>
            <p:nvPr/>
          </p:nvSpPr>
          <p:spPr>
            <a:xfrm rot="10800000">
              <a:off x="1752509" y="2520369"/>
              <a:ext cx="953832" cy="2154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Dreve PCU LED</a:t>
              </a:r>
            </a:p>
          </p:txBody>
        </p:sp>
      </p:grpSp>
      <p:grpSp>
        <p:nvGrpSpPr>
          <p:cNvPr id="248" name="Group 247">
            <a:extLst>
              <a:ext uri="{FF2B5EF4-FFF2-40B4-BE49-F238E27FC236}">
                <a16:creationId xmlns:a16="http://schemas.microsoft.com/office/drawing/2014/main" id="{8066785F-8178-4E68-A80B-2721DC6D98C9}"/>
              </a:ext>
            </a:extLst>
          </p:cNvPr>
          <p:cNvGrpSpPr/>
          <p:nvPr/>
        </p:nvGrpSpPr>
        <p:grpSpPr>
          <a:xfrm rot="10800000">
            <a:off x="2394463" y="1692531"/>
            <a:ext cx="849467" cy="841535"/>
            <a:chOff x="2409708" y="6339590"/>
            <a:chExt cx="849467" cy="841535"/>
          </a:xfrm>
        </p:grpSpPr>
        <p:grpSp>
          <p:nvGrpSpPr>
            <p:cNvPr id="249" name="Group 248">
              <a:extLst>
                <a:ext uri="{FF2B5EF4-FFF2-40B4-BE49-F238E27FC236}">
                  <a16:creationId xmlns:a16="http://schemas.microsoft.com/office/drawing/2014/main" id="{3FBE6525-482F-4AAE-96C7-487C650B5233}"/>
                </a:ext>
              </a:extLst>
            </p:cNvPr>
            <p:cNvGrpSpPr/>
            <p:nvPr/>
          </p:nvGrpSpPr>
          <p:grpSpPr>
            <a:xfrm rot="10800000">
              <a:off x="2428677" y="6339590"/>
              <a:ext cx="824229" cy="841535"/>
              <a:chOff x="569633" y="4879468"/>
              <a:chExt cx="824229" cy="841535"/>
            </a:xfrm>
          </p:grpSpPr>
          <p:grpSp>
            <p:nvGrpSpPr>
              <p:cNvPr id="256" name="Group 255">
                <a:extLst>
                  <a:ext uri="{FF2B5EF4-FFF2-40B4-BE49-F238E27FC236}">
                    <a16:creationId xmlns:a16="http://schemas.microsoft.com/office/drawing/2014/main" id="{489DB8FD-BA2B-4BE7-AF30-EBE725047CFF}"/>
                  </a:ext>
                </a:extLst>
              </p:cNvPr>
              <p:cNvGrpSpPr/>
              <p:nvPr/>
            </p:nvGrpSpPr>
            <p:grpSpPr>
              <a:xfrm>
                <a:off x="611503" y="5308765"/>
                <a:ext cx="782359" cy="412238"/>
                <a:chOff x="635623" y="2395532"/>
                <a:chExt cx="575264" cy="303116"/>
              </a:xfrm>
            </p:grpSpPr>
            <p:grpSp>
              <p:nvGrpSpPr>
                <p:cNvPr id="258" name="Group 257">
                  <a:extLst>
                    <a:ext uri="{FF2B5EF4-FFF2-40B4-BE49-F238E27FC236}">
                      <a16:creationId xmlns:a16="http://schemas.microsoft.com/office/drawing/2014/main" id="{B6E9EBB1-71D4-4459-B24D-504DE985DF1E}"/>
                    </a:ext>
                  </a:extLst>
                </p:cNvPr>
                <p:cNvGrpSpPr/>
                <p:nvPr/>
              </p:nvGrpSpPr>
              <p:grpSpPr>
                <a:xfrm>
                  <a:off x="635623" y="2430960"/>
                  <a:ext cx="533506" cy="267688"/>
                  <a:chOff x="5002848" y="3065739"/>
                  <a:chExt cx="768833" cy="385763"/>
                </a:xfrm>
              </p:grpSpPr>
              <p:sp>
                <p:nvSpPr>
                  <p:cNvPr id="261" name="Freeform: Shape 260">
                    <a:extLst>
                      <a:ext uri="{FF2B5EF4-FFF2-40B4-BE49-F238E27FC236}">
                        <a16:creationId xmlns:a16="http://schemas.microsoft.com/office/drawing/2014/main" id="{D02DF5B0-0995-4F48-AE0D-454CFAE2C29D}"/>
                      </a:ext>
                    </a:extLst>
                  </p:cNvPr>
                  <p:cNvSpPr/>
                  <p:nvPr/>
                </p:nvSpPr>
                <p:spPr>
                  <a:xfrm>
                    <a:off x="5002848" y="3065739"/>
                    <a:ext cx="383381" cy="385763"/>
                  </a:xfrm>
                  <a:custGeom>
                    <a:avLst/>
                    <a:gdLst>
                      <a:gd name="connsiteX0" fmla="*/ 383381 w 383381"/>
                      <a:gd name="connsiteY0" fmla="*/ 0 h 385763"/>
                      <a:gd name="connsiteX1" fmla="*/ 0 w 383381"/>
                      <a:gd name="connsiteY1" fmla="*/ 385763 h 385763"/>
                      <a:gd name="connsiteX2" fmla="*/ 0 w 383381"/>
                      <a:gd name="connsiteY2" fmla="*/ 385763 h 385763"/>
                      <a:gd name="connsiteX0" fmla="*/ 383381 w 383381"/>
                      <a:gd name="connsiteY0" fmla="*/ 0 h 385763"/>
                      <a:gd name="connsiteX1" fmla="*/ 0 w 383381"/>
                      <a:gd name="connsiteY1" fmla="*/ 385763 h 385763"/>
                      <a:gd name="connsiteX2" fmla="*/ 0 w 383381"/>
                      <a:gd name="connsiteY2" fmla="*/ 385763 h 385763"/>
                      <a:gd name="connsiteX0" fmla="*/ 383381 w 383381"/>
                      <a:gd name="connsiteY0" fmla="*/ 0 h 385763"/>
                      <a:gd name="connsiteX1" fmla="*/ 0 w 383381"/>
                      <a:gd name="connsiteY1" fmla="*/ 385763 h 385763"/>
                      <a:gd name="connsiteX2" fmla="*/ 0 w 383381"/>
                      <a:gd name="connsiteY2" fmla="*/ 385763 h 385763"/>
                      <a:gd name="connsiteX0" fmla="*/ 383381 w 383381"/>
                      <a:gd name="connsiteY0" fmla="*/ 0 h 385763"/>
                      <a:gd name="connsiteX1" fmla="*/ 0 w 383381"/>
                      <a:gd name="connsiteY1" fmla="*/ 385763 h 385763"/>
                      <a:gd name="connsiteX2" fmla="*/ 0 w 383381"/>
                      <a:gd name="connsiteY2" fmla="*/ 385763 h 38576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383381" h="385763">
                        <a:moveTo>
                          <a:pt x="383381" y="0"/>
                        </a:moveTo>
                        <a:cubicBezTo>
                          <a:pt x="381793" y="223838"/>
                          <a:pt x="184944" y="385763"/>
                          <a:pt x="0" y="385763"/>
                        </a:cubicBezTo>
                        <a:lnTo>
                          <a:pt x="0" y="385763"/>
                        </a:lnTo>
                      </a:path>
                    </a:pathLst>
                  </a:custGeom>
                  <a:noFill/>
                  <a:ln w="3175">
                    <a:solidFill>
                      <a:schemeClr val="accent5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62" name="Freeform: Shape 261">
                    <a:extLst>
                      <a:ext uri="{FF2B5EF4-FFF2-40B4-BE49-F238E27FC236}">
                        <a16:creationId xmlns:a16="http://schemas.microsoft.com/office/drawing/2014/main" id="{24943E6B-E3A0-4CD4-B942-108812E9573D}"/>
                      </a:ext>
                    </a:extLst>
                  </p:cNvPr>
                  <p:cNvSpPr/>
                  <p:nvPr/>
                </p:nvSpPr>
                <p:spPr>
                  <a:xfrm flipH="1">
                    <a:off x="5388300" y="3065739"/>
                    <a:ext cx="383381" cy="385763"/>
                  </a:xfrm>
                  <a:custGeom>
                    <a:avLst/>
                    <a:gdLst>
                      <a:gd name="connsiteX0" fmla="*/ 383381 w 383381"/>
                      <a:gd name="connsiteY0" fmla="*/ 0 h 385763"/>
                      <a:gd name="connsiteX1" fmla="*/ 0 w 383381"/>
                      <a:gd name="connsiteY1" fmla="*/ 385763 h 385763"/>
                      <a:gd name="connsiteX2" fmla="*/ 0 w 383381"/>
                      <a:gd name="connsiteY2" fmla="*/ 385763 h 385763"/>
                      <a:gd name="connsiteX0" fmla="*/ 383381 w 383381"/>
                      <a:gd name="connsiteY0" fmla="*/ 0 h 385763"/>
                      <a:gd name="connsiteX1" fmla="*/ 0 w 383381"/>
                      <a:gd name="connsiteY1" fmla="*/ 385763 h 385763"/>
                      <a:gd name="connsiteX2" fmla="*/ 0 w 383381"/>
                      <a:gd name="connsiteY2" fmla="*/ 385763 h 385763"/>
                      <a:gd name="connsiteX0" fmla="*/ 383381 w 383381"/>
                      <a:gd name="connsiteY0" fmla="*/ 0 h 385763"/>
                      <a:gd name="connsiteX1" fmla="*/ 0 w 383381"/>
                      <a:gd name="connsiteY1" fmla="*/ 385763 h 385763"/>
                      <a:gd name="connsiteX2" fmla="*/ 0 w 383381"/>
                      <a:gd name="connsiteY2" fmla="*/ 385763 h 385763"/>
                      <a:gd name="connsiteX0" fmla="*/ 383381 w 383381"/>
                      <a:gd name="connsiteY0" fmla="*/ 0 h 385763"/>
                      <a:gd name="connsiteX1" fmla="*/ 0 w 383381"/>
                      <a:gd name="connsiteY1" fmla="*/ 385763 h 385763"/>
                      <a:gd name="connsiteX2" fmla="*/ 0 w 383381"/>
                      <a:gd name="connsiteY2" fmla="*/ 385763 h 38576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383381" h="385763">
                        <a:moveTo>
                          <a:pt x="383381" y="0"/>
                        </a:moveTo>
                        <a:cubicBezTo>
                          <a:pt x="381793" y="223838"/>
                          <a:pt x="184944" y="385763"/>
                          <a:pt x="0" y="385763"/>
                        </a:cubicBezTo>
                        <a:lnTo>
                          <a:pt x="0" y="385763"/>
                        </a:lnTo>
                      </a:path>
                    </a:pathLst>
                  </a:custGeom>
                  <a:noFill/>
                  <a:ln w="3175">
                    <a:solidFill>
                      <a:schemeClr val="accent5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sp>
              <p:nvSpPr>
                <p:cNvPr id="259" name="Rectangle 258">
                  <a:extLst>
                    <a:ext uri="{FF2B5EF4-FFF2-40B4-BE49-F238E27FC236}">
                      <a16:creationId xmlns:a16="http://schemas.microsoft.com/office/drawing/2014/main" id="{4BCEED99-B231-4D17-A09D-AE1213CD640D}"/>
                    </a:ext>
                  </a:extLst>
                </p:cNvPr>
                <p:cNvSpPr/>
                <p:nvPr/>
              </p:nvSpPr>
              <p:spPr>
                <a:xfrm rot="18900000">
                  <a:off x="716668" y="2395532"/>
                  <a:ext cx="16453" cy="263259"/>
                </a:xfrm>
                <a:prstGeom prst="rect">
                  <a:avLst/>
                </a:prstGeom>
                <a:solidFill>
                  <a:srgbClr val="FFFF00"/>
                </a:solidFill>
                <a:ln w="3175">
                  <a:solidFill>
                    <a:srgbClr val="0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60" name="Rectangle 259">
                  <a:extLst>
                    <a:ext uri="{FF2B5EF4-FFF2-40B4-BE49-F238E27FC236}">
                      <a16:creationId xmlns:a16="http://schemas.microsoft.com/office/drawing/2014/main" id="{56F51D34-6372-4847-B2E6-8F28A3C53EBE}"/>
                    </a:ext>
                  </a:extLst>
                </p:cNvPr>
                <p:cNvSpPr/>
                <p:nvPr/>
              </p:nvSpPr>
              <p:spPr>
                <a:xfrm rot="2700000">
                  <a:off x="1071031" y="2395533"/>
                  <a:ext cx="16453" cy="263259"/>
                </a:xfrm>
                <a:prstGeom prst="rect">
                  <a:avLst/>
                </a:prstGeom>
                <a:solidFill>
                  <a:srgbClr val="FFFF00"/>
                </a:solidFill>
                <a:ln w="3175">
                  <a:solidFill>
                    <a:srgbClr val="0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257" name="Rectangle 256">
                <a:extLst>
                  <a:ext uri="{FF2B5EF4-FFF2-40B4-BE49-F238E27FC236}">
                    <a16:creationId xmlns:a16="http://schemas.microsoft.com/office/drawing/2014/main" id="{3D1EC6DE-18C7-481F-AEF3-78E566B0332E}"/>
                  </a:ext>
                </a:extLst>
              </p:cNvPr>
              <p:cNvSpPr/>
              <p:nvPr/>
            </p:nvSpPr>
            <p:spPr>
              <a:xfrm>
                <a:off x="569633" y="4879468"/>
                <a:ext cx="803150" cy="500552"/>
              </a:xfrm>
              <a:prstGeom prst="rect">
                <a:avLst/>
              </a:prstGeom>
              <a:solidFill>
                <a:srgbClr val="FFFF00"/>
              </a:solidFill>
              <a:ln w="3175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50" name="Group 249">
              <a:extLst>
                <a:ext uri="{FF2B5EF4-FFF2-40B4-BE49-F238E27FC236}">
                  <a16:creationId xmlns:a16="http://schemas.microsoft.com/office/drawing/2014/main" id="{43B270D5-446C-432F-897E-9EE39A632DCB}"/>
                </a:ext>
              </a:extLst>
            </p:cNvPr>
            <p:cNvGrpSpPr/>
            <p:nvPr/>
          </p:nvGrpSpPr>
          <p:grpSpPr>
            <a:xfrm rot="10800000">
              <a:off x="2409708" y="6482773"/>
              <a:ext cx="849467" cy="698352"/>
              <a:chOff x="2475626" y="5087973"/>
              <a:chExt cx="849467" cy="698352"/>
            </a:xfrm>
          </p:grpSpPr>
          <p:sp>
            <p:nvSpPr>
              <p:cNvPr id="251" name="Rectangle 250">
                <a:extLst>
                  <a:ext uri="{FF2B5EF4-FFF2-40B4-BE49-F238E27FC236}">
                    <a16:creationId xmlns:a16="http://schemas.microsoft.com/office/drawing/2014/main" id="{4AA113CF-1D89-40DC-82EA-B524C9009FDC}"/>
                  </a:ext>
                </a:extLst>
              </p:cNvPr>
              <p:cNvSpPr/>
              <p:nvPr/>
            </p:nvSpPr>
            <p:spPr>
              <a:xfrm rot="18900000">
                <a:off x="2611980" y="5340357"/>
                <a:ext cx="23253" cy="395302"/>
              </a:xfrm>
              <a:prstGeom prst="rect">
                <a:avLst/>
              </a:prstGeom>
              <a:solidFill>
                <a:schemeClr val="tx2">
                  <a:lumMod val="75000"/>
                </a:schemeClr>
              </a:solidFill>
              <a:ln w="3175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2" name="Rectangle 251">
                <a:extLst>
                  <a:ext uri="{FF2B5EF4-FFF2-40B4-BE49-F238E27FC236}">
                    <a16:creationId xmlns:a16="http://schemas.microsoft.com/office/drawing/2014/main" id="{A657A997-9AB1-4359-9AAC-9532D50F89D8}"/>
                  </a:ext>
                </a:extLst>
              </p:cNvPr>
              <p:cNvSpPr/>
              <p:nvPr/>
            </p:nvSpPr>
            <p:spPr>
              <a:xfrm rot="2700000">
                <a:off x="3122825" y="5342410"/>
                <a:ext cx="23253" cy="381283"/>
              </a:xfrm>
              <a:prstGeom prst="rect">
                <a:avLst/>
              </a:prstGeom>
              <a:solidFill>
                <a:schemeClr val="tx2">
                  <a:lumMod val="75000"/>
                </a:schemeClr>
              </a:solidFill>
              <a:ln w="3175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3" name="Rectangle 252">
                <a:extLst>
                  <a:ext uri="{FF2B5EF4-FFF2-40B4-BE49-F238E27FC236}">
                    <a16:creationId xmlns:a16="http://schemas.microsoft.com/office/drawing/2014/main" id="{BB022A67-6D65-4A7F-B563-AF231BB3A510}"/>
                  </a:ext>
                </a:extLst>
              </p:cNvPr>
              <p:cNvSpPr/>
              <p:nvPr/>
            </p:nvSpPr>
            <p:spPr>
              <a:xfrm>
                <a:off x="2475626" y="5087973"/>
                <a:ext cx="813862" cy="315366"/>
              </a:xfrm>
              <a:prstGeom prst="rect">
                <a:avLst/>
              </a:prstGeom>
              <a:solidFill>
                <a:schemeClr val="tx2">
                  <a:lumMod val="75000"/>
                </a:schemeClr>
              </a:solidFill>
              <a:ln w="3175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54" name="Freeform: Shape 253">
                <a:extLst>
                  <a:ext uri="{FF2B5EF4-FFF2-40B4-BE49-F238E27FC236}">
                    <a16:creationId xmlns:a16="http://schemas.microsoft.com/office/drawing/2014/main" id="{86A6CC90-D49D-489F-BBC8-3315617AF70B}"/>
                  </a:ext>
                </a:extLst>
              </p:cNvPr>
              <p:cNvSpPr/>
              <p:nvPr/>
            </p:nvSpPr>
            <p:spPr>
              <a:xfrm>
                <a:off x="2503614" y="5403339"/>
                <a:ext cx="380620" cy="382986"/>
              </a:xfrm>
              <a:custGeom>
                <a:avLst/>
                <a:gdLst>
                  <a:gd name="connsiteX0" fmla="*/ 383381 w 383381"/>
                  <a:gd name="connsiteY0" fmla="*/ 0 h 385763"/>
                  <a:gd name="connsiteX1" fmla="*/ 0 w 383381"/>
                  <a:gd name="connsiteY1" fmla="*/ 385763 h 385763"/>
                  <a:gd name="connsiteX2" fmla="*/ 0 w 383381"/>
                  <a:gd name="connsiteY2" fmla="*/ 385763 h 385763"/>
                  <a:gd name="connsiteX0" fmla="*/ 383381 w 383381"/>
                  <a:gd name="connsiteY0" fmla="*/ 0 h 385763"/>
                  <a:gd name="connsiteX1" fmla="*/ 0 w 383381"/>
                  <a:gd name="connsiteY1" fmla="*/ 385763 h 385763"/>
                  <a:gd name="connsiteX2" fmla="*/ 0 w 383381"/>
                  <a:gd name="connsiteY2" fmla="*/ 385763 h 385763"/>
                  <a:gd name="connsiteX0" fmla="*/ 383381 w 383381"/>
                  <a:gd name="connsiteY0" fmla="*/ 0 h 385763"/>
                  <a:gd name="connsiteX1" fmla="*/ 0 w 383381"/>
                  <a:gd name="connsiteY1" fmla="*/ 385763 h 385763"/>
                  <a:gd name="connsiteX2" fmla="*/ 0 w 383381"/>
                  <a:gd name="connsiteY2" fmla="*/ 385763 h 385763"/>
                  <a:gd name="connsiteX0" fmla="*/ 383381 w 383381"/>
                  <a:gd name="connsiteY0" fmla="*/ 0 h 385763"/>
                  <a:gd name="connsiteX1" fmla="*/ 0 w 383381"/>
                  <a:gd name="connsiteY1" fmla="*/ 385763 h 385763"/>
                  <a:gd name="connsiteX2" fmla="*/ 0 w 383381"/>
                  <a:gd name="connsiteY2" fmla="*/ 385763 h 3857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83381" h="385763">
                    <a:moveTo>
                      <a:pt x="383381" y="0"/>
                    </a:moveTo>
                    <a:cubicBezTo>
                      <a:pt x="381793" y="223838"/>
                      <a:pt x="184944" y="385763"/>
                      <a:pt x="0" y="385763"/>
                    </a:cubicBezTo>
                    <a:lnTo>
                      <a:pt x="0" y="385763"/>
                    </a:lnTo>
                  </a:path>
                </a:pathLst>
              </a:custGeom>
              <a:noFill/>
              <a:ln w="3175"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5" name="Freeform: Shape 254">
                <a:extLst>
                  <a:ext uri="{FF2B5EF4-FFF2-40B4-BE49-F238E27FC236}">
                    <a16:creationId xmlns:a16="http://schemas.microsoft.com/office/drawing/2014/main" id="{585871B8-B85E-46DE-BE45-1F68F5657DFF}"/>
                  </a:ext>
                </a:extLst>
              </p:cNvPr>
              <p:cNvSpPr/>
              <p:nvPr/>
            </p:nvSpPr>
            <p:spPr>
              <a:xfrm flipH="1">
                <a:off x="2886291" y="5403339"/>
                <a:ext cx="380620" cy="382986"/>
              </a:xfrm>
              <a:custGeom>
                <a:avLst/>
                <a:gdLst>
                  <a:gd name="connsiteX0" fmla="*/ 383381 w 383381"/>
                  <a:gd name="connsiteY0" fmla="*/ 0 h 385763"/>
                  <a:gd name="connsiteX1" fmla="*/ 0 w 383381"/>
                  <a:gd name="connsiteY1" fmla="*/ 385763 h 385763"/>
                  <a:gd name="connsiteX2" fmla="*/ 0 w 383381"/>
                  <a:gd name="connsiteY2" fmla="*/ 385763 h 385763"/>
                  <a:gd name="connsiteX0" fmla="*/ 383381 w 383381"/>
                  <a:gd name="connsiteY0" fmla="*/ 0 h 385763"/>
                  <a:gd name="connsiteX1" fmla="*/ 0 w 383381"/>
                  <a:gd name="connsiteY1" fmla="*/ 385763 h 385763"/>
                  <a:gd name="connsiteX2" fmla="*/ 0 w 383381"/>
                  <a:gd name="connsiteY2" fmla="*/ 385763 h 385763"/>
                  <a:gd name="connsiteX0" fmla="*/ 383381 w 383381"/>
                  <a:gd name="connsiteY0" fmla="*/ 0 h 385763"/>
                  <a:gd name="connsiteX1" fmla="*/ 0 w 383381"/>
                  <a:gd name="connsiteY1" fmla="*/ 385763 h 385763"/>
                  <a:gd name="connsiteX2" fmla="*/ 0 w 383381"/>
                  <a:gd name="connsiteY2" fmla="*/ 385763 h 385763"/>
                  <a:gd name="connsiteX0" fmla="*/ 383381 w 383381"/>
                  <a:gd name="connsiteY0" fmla="*/ 0 h 385763"/>
                  <a:gd name="connsiteX1" fmla="*/ 0 w 383381"/>
                  <a:gd name="connsiteY1" fmla="*/ 385763 h 385763"/>
                  <a:gd name="connsiteX2" fmla="*/ 0 w 383381"/>
                  <a:gd name="connsiteY2" fmla="*/ 385763 h 3857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83381" h="385763">
                    <a:moveTo>
                      <a:pt x="383381" y="0"/>
                    </a:moveTo>
                    <a:cubicBezTo>
                      <a:pt x="381793" y="223838"/>
                      <a:pt x="184944" y="385763"/>
                      <a:pt x="0" y="385763"/>
                    </a:cubicBezTo>
                    <a:lnTo>
                      <a:pt x="0" y="385763"/>
                    </a:lnTo>
                  </a:path>
                </a:pathLst>
              </a:custGeom>
              <a:noFill/>
              <a:ln w="3175"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279" name="TextBox 278">
            <a:extLst>
              <a:ext uri="{FF2B5EF4-FFF2-40B4-BE49-F238E27FC236}">
                <a16:creationId xmlns:a16="http://schemas.microsoft.com/office/drawing/2014/main" id="{763296C1-AE1E-4AD3-8C72-94D7443A768E}"/>
              </a:ext>
            </a:extLst>
          </p:cNvPr>
          <p:cNvSpPr txBox="1"/>
          <p:nvPr/>
        </p:nvSpPr>
        <p:spPr>
          <a:xfrm>
            <a:off x="1064886" y="1299164"/>
            <a:ext cx="3851987" cy="419035"/>
          </a:xfrm>
          <a:prstGeom prst="rect">
            <a:avLst/>
          </a:prstGeom>
        </p:spPr>
        <p:txBody>
          <a:bodyPr vert="horz" wrap="square" lIns="27432" tIns="27432" rIns="27432" bIns="27432" rtlCol="0" anchor="t">
            <a:noAutofit/>
          </a:bodyPr>
          <a:lstStyle/>
          <a:p>
            <a:pPr algn="l"/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Sample Layout: (1) M3 / M3 Max Printer</a:t>
            </a:r>
          </a:p>
        </p:txBody>
      </p:sp>
      <p:pic>
        <p:nvPicPr>
          <p:cNvPr id="320" name="Graphic 319">
            <a:extLst>
              <a:ext uri="{FF2B5EF4-FFF2-40B4-BE49-F238E27FC236}">
                <a16:creationId xmlns:a16="http://schemas.microsoft.com/office/drawing/2014/main" id="{CBB1A5E0-D581-4034-AB15-1D21C7BDA27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16200000">
            <a:off x="885687" y="3284910"/>
            <a:ext cx="430836" cy="71337"/>
          </a:xfrm>
          <a:prstGeom prst="rect">
            <a:avLst/>
          </a:prstGeom>
        </p:spPr>
      </p:pic>
      <p:sp>
        <p:nvSpPr>
          <p:cNvPr id="322" name="TextBox 321">
            <a:extLst>
              <a:ext uri="{FF2B5EF4-FFF2-40B4-BE49-F238E27FC236}">
                <a16:creationId xmlns:a16="http://schemas.microsoft.com/office/drawing/2014/main" id="{CA0A6614-67B9-4C6F-B274-EEB4BE9D03A9}"/>
              </a:ext>
            </a:extLst>
          </p:cNvPr>
          <p:cNvSpPr txBox="1"/>
          <p:nvPr/>
        </p:nvSpPr>
        <p:spPr>
          <a:xfrm>
            <a:off x="729271" y="3160381"/>
            <a:ext cx="359747" cy="216996"/>
          </a:xfrm>
          <a:prstGeom prst="rect">
            <a:avLst/>
          </a:prstGeom>
        </p:spPr>
        <p:txBody>
          <a:bodyPr vert="horz" wrap="square" lIns="27432" tIns="27432" rIns="27432" bIns="27432" rtlCol="0" anchor="t">
            <a:noAutofit/>
          </a:bodyPr>
          <a:lstStyle/>
          <a:p>
            <a:pPr algn="ctr"/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Coat rack</a:t>
            </a:r>
          </a:p>
        </p:txBody>
      </p:sp>
      <p:sp>
        <p:nvSpPr>
          <p:cNvPr id="339" name="Rectangle 338">
            <a:extLst>
              <a:ext uri="{FF2B5EF4-FFF2-40B4-BE49-F238E27FC236}">
                <a16:creationId xmlns:a16="http://schemas.microsoft.com/office/drawing/2014/main" id="{985FCE2B-BBBE-474B-918B-6B9DEBDE52A3}"/>
              </a:ext>
            </a:extLst>
          </p:cNvPr>
          <p:cNvSpPr/>
          <p:nvPr/>
        </p:nvSpPr>
        <p:spPr>
          <a:xfrm>
            <a:off x="2351106" y="2493657"/>
            <a:ext cx="90660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Wall mounted storage cabinet over flammable cabinet</a:t>
            </a:r>
            <a:endParaRPr lang="en-US" sz="800" dirty="0"/>
          </a:p>
        </p:txBody>
      </p:sp>
      <p:grpSp>
        <p:nvGrpSpPr>
          <p:cNvPr id="340" name="Group 339">
            <a:extLst>
              <a:ext uri="{FF2B5EF4-FFF2-40B4-BE49-F238E27FC236}">
                <a16:creationId xmlns:a16="http://schemas.microsoft.com/office/drawing/2014/main" id="{93AE54C8-7EF5-43E8-A1FD-FBFCEDE88EFC}"/>
              </a:ext>
            </a:extLst>
          </p:cNvPr>
          <p:cNvGrpSpPr/>
          <p:nvPr/>
        </p:nvGrpSpPr>
        <p:grpSpPr>
          <a:xfrm rot="10800000">
            <a:off x="2151869" y="4051966"/>
            <a:ext cx="301752" cy="359200"/>
            <a:chOff x="5764049" y="4732297"/>
            <a:chExt cx="301752" cy="359200"/>
          </a:xfrm>
        </p:grpSpPr>
        <p:grpSp>
          <p:nvGrpSpPr>
            <p:cNvPr id="341" name="Group 340">
              <a:extLst>
                <a:ext uri="{FF2B5EF4-FFF2-40B4-BE49-F238E27FC236}">
                  <a16:creationId xmlns:a16="http://schemas.microsoft.com/office/drawing/2014/main" id="{2F3208EB-A508-466B-BE4A-3CE429E583C0}"/>
                </a:ext>
              </a:extLst>
            </p:cNvPr>
            <p:cNvGrpSpPr/>
            <p:nvPr/>
          </p:nvGrpSpPr>
          <p:grpSpPr>
            <a:xfrm rot="10800000">
              <a:off x="5764049" y="4732297"/>
              <a:ext cx="301752" cy="359200"/>
              <a:chOff x="6542438" y="2237847"/>
              <a:chExt cx="286987" cy="361805"/>
            </a:xfrm>
          </p:grpSpPr>
          <p:sp>
            <p:nvSpPr>
              <p:cNvPr id="344" name="Rectangle 343">
                <a:extLst>
                  <a:ext uri="{FF2B5EF4-FFF2-40B4-BE49-F238E27FC236}">
                    <a16:creationId xmlns:a16="http://schemas.microsoft.com/office/drawing/2014/main" id="{CC0722D9-2F8D-4548-9DCC-3C165FC46A78}"/>
                  </a:ext>
                </a:extLst>
              </p:cNvPr>
              <p:cNvSpPr/>
              <p:nvPr/>
            </p:nvSpPr>
            <p:spPr>
              <a:xfrm>
                <a:off x="6542438" y="2237847"/>
                <a:ext cx="286987" cy="361805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3175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45" name="Rectangle 344">
                <a:extLst>
                  <a:ext uri="{FF2B5EF4-FFF2-40B4-BE49-F238E27FC236}">
                    <a16:creationId xmlns:a16="http://schemas.microsoft.com/office/drawing/2014/main" id="{444629B0-51ED-4204-B5FA-81D080C4F0F6}"/>
                  </a:ext>
                </a:extLst>
              </p:cNvPr>
              <p:cNvSpPr/>
              <p:nvPr/>
            </p:nvSpPr>
            <p:spPr>
              <a:xfrm>
                <a:off x="6560598" y="2262365"/>
                <a:ext cx="250667" cy="312768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3175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342" name="Oval 341">
              <a:extLst>
                <a:ext uri="{FF2B5EF4-FFF2-40B4-BE49-F238E27FC236}">
                  <a16:creationId xmlns:a16="http://schemas.microsoft.com/office/drawing/2014/main" id="{212CF4B6-3281-400A-8AD2-08DF89F12D74}"/>
                </a:ext>
              </a:extLst>
            </p:cNvPr>
            <p:cNvSpPr/>
            <p:nvPr/>
          </p:nvSpPr>
          <p:spPr>
            <a:xfrm>
              <a:off x="5870724" y="4773283"/>
              <a:ext cx="80683" cy="80683"/>
            </a:xfrm>
            <a:prstGeom prst="ellipse">
              <a:avLst/>
            </a:prstGeom>
            <a:solidFill>
              <a:srgbClr val="00B0F0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3" name="Oval 342">
              <a:extLst>
                <a:ext uri="{FF2B5EF4-FFF2-40B4-BE49-F238E27FC236}">
                  <a16:creationId xmlns:a16="http://schemas.microsoft.com/office/drawing/2014/main" id="{F07B7415-BFF9-4D3D-8267-552DE2B83C13}"/>
                </a:ext>
              </a:extLst>
            </p:cNvPr>
            <p:cNvSpPr/>
            <p:nvPr/>
          </p:nvSpPr>
          <p:spPr>
            <a:xfrm>
              <a:off x="5853632" y="4862628"/>
              <a:ext cx="127379" cy="120274"/>
            </a:xfrm>
            <a:prstGeom prst="ellipse">
              <a:avLst/>
            </a:prstGeom>
            <a:solidFill>
              <a:schemeClr val="tx1"/>
            </a:solidFill>
            <a:ln w="3175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48" name="Group 347">
            <a:extLst>
              <a:ext uri="{FF2B5EF4-FFF2-40B4-BE49-F238E27FC236}">
                <a16:creationId xmlns:a16="http://schemas.microsoft.com/office/drawing/2014/main" id="{F5CAA78F-19FB-43E7-8DC7-DC3ED0C75103}"/>
              </a:ext>
            </a:extLst>
          </p:cNvPr>
          <p:cNvGrpSpPr/>
          <p:nvPr/>
        </p:nvGrpSpPr>
        <p:grpSpPr>
          <a:xfrm rot="10800000">
            <a:off x="2560488" y="4131582"/>
            <a:ext cx="310896" cy="246888"/>
            <a:chOff x="2967380" y="5025918"/>
            <a:chExt cx="310896" cy="246888"/>
          </a:xfrm>
        </p:grpSpPr>
        <p:grpSp>
          <p:nvGrpSpPr>
            <p:cNvPr id="354" name="Group 353">
              <a:extLst>
                <a:ext uri="{FF2B5EF4-FFF2-40B4-BE49-F238E27FC236}">
                  <a16:creationId xmlns:a16="http://schemas.microsoft.com/office/drawing/2014/main" id="{E6412109-780A-46AF-B5D0-EEA39E3B9649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967380" y="5025918"/>
              <a:ext cx="310896" cy="246888"/>
              <a:chOff x="5085375" y="1910025"/>
              <a:chExt cx="327206" cy="265373"/>
            </a:xfrm>
          </p:grpSpPr>
          <p:sp>
            <p:nvSpPr>
              <p:cNvPr id="356" name="Rectangle 355">
                <a:extLst>
                  <a:ext uri="{FF2B5EF4-FFF2-40B4-BE49-F238E27FC236}">
                    <a16:creationId xmlns:a16="http://schemas.microsoft.com/office/drawing/2014/main" id="{B52D5B1F-567D-420C-B886-2238CA992038}"/>
                  </a:ext>
                </a:extLst>
              </p:cNvPr>
              <p:cNvSpPr/>
              <p:nvPr/>
            </p:nvSpPr>
            <p:spPr>
              <a:xfrm>
                <a:off x="5105400" y="2129679"/>
                <a:ext cx="283369" cy="45719"/>
              </a:xfrm>
              <a:prstGeom prst="rect">
                <a:avLst/>
              </a:prstGeom>
              <a:solidFill>
                <a:schemeClr val="bg2">
                  <a:lumMod val="95000"/>
                </a:schemeClr>
              </a:solidFill>
              <a:ln w="3175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57" name="Rectangle: Rounded Corners 240">
                <a:extLst>
                  <a:ext uri="{FF2B5EF4-FFF2-40B4-BE49-F238E27FC236}">
                    <a16:creationId xmlns:a16="http://schemas.microsoft.com/office/drawing/2014/main" id="{0C08F733-D3D5-4737-9E15-AB1C21C94179}"/>
                  </a:ext>
                </a:extLst>
              </p:cNvPr>
              <p:cNvSpPr/>
              <p:nvPr/>
            </p:nvSpPr>
            <p:spPr>
              <a:xfrm>
                <a:off x="5085375" y="1910025"/>
                <a:ext cx="327206" cy="225956"/>
              </a:xfrm>
              <a:prstGeom prst="roundRect">
                <a:avLst>
                  <a:gd name="adj" fmla="val 4021"/>
                </a:avLst>
              </a:prstGeom>
              <a:solidFill>
                <a:schemeClr val="bg2">
                  <a:lumMod val="95000"/>
                </a:schemeClr>
              </a:solidFill>
              <a:ln w="3175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58" name="Oval 357">
                <a:extLst>
                  <a:ext uri="{FF2B5EF4-FFF2-40B4-BE49-F238E27FC236}">
                    <a16:creationId xmlns:a16="http://schemas.microsoft.com/office/drawing/2014/main" id="{110FC101-DDB8-4378-8098-A3AF0A9E210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295877" y="2144045"/>
                <a:ext cx="36576" cy="21946"/>
              </a:xfrm>
              <a:prstGeom prst="ellipse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59" name="Oval 358">
                <a:extLst>
                  <a:ext uri="{FF2B5EF4-FFF2-40B4-BE49-F238E27FC236}">
                    <a16:creationId xmlns:a16="http://schemas.microsoft.com/office/drawing/2014/main" id="{8062D85B-601D-4DBD-9F83-7D4DF78C036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226345" y="2144045"/>
                <a:ext cx="48006" cy="28804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355" name="Oval 354">
              <a:extLst>
                <a:ext uri="{FF2B5EF4-FFF2-40B4-BE49-F238E27FC236}">
                  <a16:creationId xmlns:a16="http://schemas.microsoft.com/office/drawing/2014/main" id="{4D897E81-5946-435E-961D-6D5659EBF4E1}"/>
                </a:ext>
              </a:extLst>
            </p:cNvPr>
            <p:cNvSpPr/>
            <p:nvPr/>
          </p:nvSpPr>
          <p:spPr>
            <a:xfrm>
              <a:off x="3137283" y="5091497"/>
              <a:ext cx="80683" cy="80683"/>
            </a:xfrm>
            <a:prstGeom prst="ellipse">
              <a:avLst/>
            </a:prstGeom>
            <a:solidFill>
              <a:srgbClr val="00B0F0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49" name="TextBox 348">
            <a:extLst>
              <a:ext uri="{FF2B5EF4-FFF2-40B4-BE49-F238E27FC236}">
                <a16:creationId xmlns:a16="http://schemas.microsoft.com/office/drawing/2014/main" id="{E7260ECD-5E96-4F35-AFDD-2714846C496B}"/>
              </a:ext>
            </a:extLst>
          </p:cNvPr>
          <p:cNvSpPr txBox="1"/>
          <p:nvPr/>
        </p:nvSpPr>
        <p:spPr>
          <a:xfrm>
            <a:off x="2655659" y="3433355"/>
            <a:ext cx="1401845" cy="206782"/>
          </a:xfrm>
          <a:prstGeom prst="rect">
            <a:avLst/>
          </a:prstGeom>
        </p:spPr>
        <p:txBody>
          <a:bodyPr vert="horz" wrap="square" lIns="27432" tIns="27432" rIns="27432" bIns="27432" rtlCol="0" anchor="t">
            <a:noAutofit/>
          </a:bodyPr>
          <a:lstStyle/>
          <a:p>
            <a:pPr algn="ctr"/>
            <a:r>
              <a:rPr lang="en-US" sz="800" b="1" dirty="0">
                <a:latin typeface="Arial" panose="020B0604020202020204" pitchFamily="34" charset="0"/>
                <a:cs typeface="Arial" panose="020B0604020202020204" pitchFamily="34" charset="0"/>
              </a:rPr>
              <a:t>Resin Handling and </a:t>
            </a:r>
          </a:p>
          <a:p>
            <a:pPr algn="ctr"/>
            <a:r>
              <a:rPr lang="en-US" sz="800" b="1" dirty="0">
                <a:latin typeface="Arial" panose="020B0604020202020204" pitchFamily="34" charset="0"/>
                <a:cs typeface="Arial" panose="020B0604020202020204" pitchFamily="34" charset="0"/>
              </a:rPr>
              <a:t>Part Washing Station </a:t>
            </a:r>
          </a:p>
        </p:txBody>
      </p:sp>
      <p:sp>
        <p:nvSpPr>
          <p:cNvPr id="350" name="Rectangle 349">
            <a:extLst>
              <a:ext uri="{FF2B5EF4-FFF2-40B4-BE49-F238E27FC236}">
                <a16:creationId xmlns:a16="http://schemas.microsoft.com/office/drawing/2014/main" id="{332303CE-DEE8-407B-978A-1A750BEA14A2}"/>
              </a:ext>
            </a:extLst>
          </p:cNvPr>
          <p:cNvSpPr/>
          <p:nvPr/>
        </p:nvSpPr>
        <p:spPr>
          <a:xfrm>
            <a:off x="2465022" y="3918261"/>
            <a:ext cx="829645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Orbital shaker</a:t>
            </a:r>
          </a:p>
        </p:txBody>
      </p:sp>
      <p:sp>
        <p:nvSpPr>
          <p:cNvPr id="353" name="Rectangle 352">
            <a:extLst>
              <a:ext uri="{FF2B5EF4-FFF2-40B4-BE49-F238E27FC236}">
                <a16:creationId xmlns:a16="http://schemas.microsoft.com/office/drawing/2014/main" id="{7EF33CDD-EF13-433A-A9CA-AEC77136E848}"/>
              </a:ext>
            </a:extLst>
          </p:cNvPr>
          <p:cNvSpPr/>
          <p:nvPr/>
        </p:nvSpPr>
        <p:spPr>
          <a:xfrm>
            <a:off x="3362327" y="3726096"/>
            <a:ext cx="700554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Pour stand </a:t>
            </a:r>
            <a:endParaRPr lang="en-US" sz="800" dirty="0"/>
          </a:p>
        </p:txBody>
      </p:sp>
      <p:cxnSp>
        <p:nvCxnSpPr>
          <p:cNvPr id="360" name="Straight Connector 359">
            <a:extLst>
              <a:ext uri="{FF2B5EF4-FFF2-40B4-BE49-F238E27FC236}">
                <a16:creationId xmlns:a16="http://schemas.microsoft.com/office/drawing/2014/main" id="{40D1375B-BC67-4B02-8939-A049A3200F88}"/>
              </a:ext>
            </a:extLst>
          </p:cNvPr>
          <p:cNvCxnSpPr>
            <a:cxnSpLocks/>
          </p:cNvCxnSpPr>
          <p:nvPr/>
        </p:nvCxnSpPr>
        <p:spPr>
          <a:xfrm flipH="1" flipV="1">
            <a:off x="1759681" y="4114952"/>
            <a:ext cx="461073" cy="99279"/>
          </a:xfrm>
          <a:prstGeom prst="line">
            <a:avLst/>
          </a:prstGeom>
          <a:ln w="28575">
            <a:solidFill>
              <a:srgbClr val="00B050"/>
            </a:solidFill>
            <a:prstDash val="sys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1" name="Straight Connector 360">
            <a:extLst>
              <a:ext uri="{FF2B5EF4-FFF2-40B4-BE49-F238E27FC236}">
                <a16:creationId xmlns:a16="http://schemas.microsoft.com/office/drawing/2014/main" id="{41577BF2-6CD4-4943-AFA6-BA08181B110F}"/>
              </a:ext>
            </a:extLst>
          </p:cNvPr>
          <p:cNvCxnSpPr>
            <a:cxnSpLocks/>
            <a:stCxn id="343" idx="2"/>
            <a:endCxn id="355" idx="3"/>
          </p:cNvCxnSpPr>
          <p:nvPr/>
        </p:nvCxnSpPr>
        <p:spPr>
          <a:xfrm>
            <a:off x="2364038" y="4220698"/>
            <a:ext cx="325627" cy="23326"/>
          </a:xfrm>
          <a:prstGeom prst="line">
            <a:avLst/>
          </a:prstGeom>
          <a:ln w="28575">
            <a:solidFill>
              <a:srgbClr val="00B050"/>
            </a:solidFill>
            <a:prstDash val="sys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2" name="Oval 361">
            <a:extLst>
              <a:ext uri="{FF2B5EF4-FFF2-40B4-BE49-F238E27FC236}">
                <a16:creationId xmlns:a16="http://schemas.microsoft.com/office/drawing/2014/main" id="{11CC8C4D-C79A-44E9-914A-D753438A2EF4}"/>
              </a:ext>
            </a:extLst>
          </p:cNvPr>
          <p:cNvSpPr/>
          <p:nvPr/>
        </p:nvSpPr>
        <p:spPr>
          <a:xfrm rot="10800000">
            <a:off x="2739755" y="4229544"/>
            <a:ext cx="80683" cy="80683"/>
          </a:xfrm>
          <a:prstGeom prst="ellipse">
            <a:avLst/>
          </a:prstGeom>
          <a:solidFill>
            <a:srgbClr val="00B050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66" name="Group 365">
            <a:extLst>
              <a:ext uri="{FF2B5EF4-FFF2-40B4-BE49-F238E27FC236}">
                <a16:creationId xmlns:a16="http://schemas.microsoft.com/office/drawing/2014/main" id="{4F5006A1-B1B6-4D52-B7A7-DC7296D07872}"/>
              </a:ext>
            </a:extLst>
          </p:cNvPr>
          <p:cNvGrpSpPr/>
          <p:nvPr/>
        </p:nvGrpSpPr>
        <p:grpSpPr>
          <a:xfrm rot="10800000">
            <a:off x="4074381" y="3897478"/>
            <a:ext cx="238705" cy="412750"/>
            <a:chOff x="2155245" y="1698625"/>
            <a:chExt cx="238705" cy="412750"/>
          </a:xfrm>
        </p:grpSpPr>
        <p:sp>
          <p:nvSpPr>
            <p:cNvPr id="367" name="Rectangle: Rounded Corners 366">
              <a:extLst>
                <a:ext uri="{FF2B5EF4-FFF2-40B4-BE49-F238E27FC236}">
                  <a16:creationId xmlns:a16="http://schemas.microsoft.com/office/drawing/2014/main" id="{C528FA88-DE34-4BDC-B649-D2CB41E95B89}"/>
                </a:ext>
              </a:extLst>
            </p:cNvPr>
            <p:cNvSpPr/>
            <p:nvPr/>
          </p:nvSpPr>
          <p:spPr>
            <a:xfrm>
              <a:off x="2155245" y="1698625"/>
              <a:ext cx="238705" cy="412750"/>
            </a:xfrm>
            <a:prstGeom prst="roundRect">
              <a:avLst>
                <a:gd name="adj" fmla="val 14007"/>
              </a:avLst>
            </a:prstGeom>
            <a:solidFill>
              <a:schemeClr val="tx1"/>
            </a:solidFill>
            <a:ln w="3175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8" name="Rectangle: Rounded Corners 367">
              <a:extLst>
                <a:ext uri="{FF2B5EF4-FFF2-40B4-BE49-F238E27FC236}">
                  <a16:creationId xmlns:a16="http://schemas.microsoft.com/office/drawing/2014/main" id="{A9B1A6CD-140A-47C3-81D9-5A6A319A008C}"/>
                </a:ext>
              </a:extLst>
            </p:cNvPr>
            <p:cNvSpPr/>
            <p:nvPr/>
          </p:nvSpPr>
          <p:spPr>
            <a:xfrm>
              <a:off x="2237810" y="2035175"/>
              <a:ext cx="73574" cy="76200"/>
            </a:xfrm>
            <a:prstGeom prst="roundRect">
              <a:avLst/>
            </a:prstGeom>
            <a:solidFill>
              <a:schemeClr val="accent4"/>
            </a:solidFill>
            <a:ln w="3175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22" name="Group 621">
            <a:extLst>
              <a:ext uri="{FF2B5EF4-FFF2-40B4-BE49-F238E27FC236}">
                <a16:creationId xmlns:a16="http://schemas.microsoft.com/office/drawing/2014/main" id="{40F7A940-A1EA-4DA3-8379-7439E4ACF94C}"/>
              </a:ext>
            </a:extLst>
          </p:cNvPr>
          <p:cNvGrpSpPr>
            <a:grpSpLocks noChangeAspect="1"/>
          </p:cNvGrpSpPr>
          <p:nvPr/>
        </p:nvGrpSpPr>
        <p:grpSpPr>
          <a:xfrm>
            <a:off x="1281918" y="1688139"/>
            <a:ext cx="393192" cy="347472"/>
            <a:chOff x="8427002" y="6379130"/>
            <a:chExt cx="381000" cy="329090"/>
          </a:xfrm>
        </p:grpSpPr>
        <p:sp>
          <p:nvSpPr>
            <p:cNvPr id="623" name="Rectangle 622">
              <a:extLst>
                <a:ext uri="{FF2B5EF4-FFF2-40B4-BE49-F238E27FC236}">
                  <a16:creationId xmlns:a16="http://schemas.microsoft.com/office/drawing/2014/main" id="{1B2782F9-CB9F-4B51-AFD6-C01E9FC40401}"/>
                </a:ext>
              </a:extLst>
            </p:cNvPr>
            <p:cNvSpPr/>
            <p:nvPr/>
          </p:nvSpPr>
          <p:spPr>
            <a:xfrm rot="5400000">
              <a:off x="8452957" y="6353175"/>
              <a:ext cx="329090" cy="381000"/>
            </a:xfrm>
            <a:prstGeom prst="rect">
              <a:avLst/>
            </a:prstGeom>
            <a:solidFill>
              <a:srgbClr val="A4AAB4"/>
            </a:solidFill>
            <a:ln w="3175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4" name="Rectangle: Rounded Corners 623">
              <a:extLst>
                <a:ext uri="{FF2B5EF4-FFF2-40B4-BE49-F238E27FC236}">
                  <a16:creationId xmlns:a16="http://schemas.microsoft.com/office/drawing/2014/main" id="{C17E90FC-54C4-4B1E-B81B-56B1CDE6449F}"/>
                </a:ext>
              </a:extLst>
            </p:cNvPr>
            <p:cNvSpPr/>
            <p:nvPr/>
          </p:nvSpPr>
          <p:spPr>
            <a:xfrm rot="5400000">
              <a:off x="8522372" y="6421874"/>
              <a:ext cx="190260" cy="310046"/>
            </a:xfrm>
            <a:prstGeom prst="roundRect">
              <a:avLst/>
            </a:prstGeom>
            <a:solidFill>
              <a:schemeClr val="accent5"/>
            </a:solidFill>
            <a:ln w="3175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5" name="Oval 624">
              <a:extLst>
                <a:ext uri="{FF2B5EF4-FFF2-40B4-BE49-F238E27FC236}">
                  <a16:creationId xmlns:a16="http://schemas.microsoft.com/office/drawing/2014/main" id="{61E1F570-D766-4456-868C-B46B2A8A2F81}"/>
                </a:ext>
              </a:extLst>
            </p:cNvPr>
            <p:cNvSpPr/>
            <p:nvPr/>
          </p:nvSpPr>
          <p:spPr>
            <a:xfrm>
              <a:off x="8598900" y="6559264"/>
              <a:ext cx="45720" cy="45720"/>
            </a:xfrm>
            <a:prstGeom prst="ellipse">
              <a:avLst/>
            </a:prstGeom>
            <a:solidFill>
              <a:schemeClr val="tx1"/>
            </a:solidFill>
            <a:ln w="3175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26" name="Straight Connector 625">
              <a:extLst>
                <a:ext uri="{FF2B5EF4-FFF2-40B4-BE49-F238E27FC236}">
                  <a16:creationId xmlns:a16="http://schemas.microsoft.com/office/drawing/2014/main" id="{49E180FA-0B0C-4BCD-817E-11B991BA7CEC}"/>
                </a:ext>
              </a:extLst>
            </p:cNvPr>
            <p:cNvCxnSpPr/>
            <p:nvPr/>
          </p:nvCxnSpPr>
          <p:spPr>
            <a:xfrm>
              <a:off x="8427002" y="6436518"/>
              <a:ext cx="381000" cy="0"/>
            </a:xfrm>
            <a:prstGeom prst="line">
              <a:avLst/>
            </a:prstGeom>
            <a:ln w="3175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27" name="Rectangle: Rounded Corners 626">
              <a:extLst>
                <a:ext uri="{FF2B5EF4-FFF2-40B4-BE49-F238E27FC236}">
                  <a16:creationId xmlns:a16="http://schemas.microsoft.com/office/drawing/2014/main" id="{3CC3E9D8-0A6E-460B-9E75-2EC6B289D8E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607874" y="6450336"/>
              <a:ext cx="27219" cy="182880"/>
            </a:xfrm>
            <a:prstGeom prst="roundRect">
              <a:avLst>
                <a:gd name="adj" fmla="val 50000"/>
              </a:avLst>
            </a:prstGeom>
            <a:solidFill>
              <a:srgbClr val="A4AAB4"/>
            </a:solidFill>
            <a:ln w="3175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 </a:t>
              </a:r>
            </a:p>
          </p:txBody>
        </p:sp>
      </p:grpSp>
      <p:grpSp>
        <p:nvGrpSpPr>
          <p:cNvPr id="628" name="Group 627">
            <a:extLst>
              <a:ext uri="{FF2B5EF4-FFF2-40B4-BE49-F238E27FC236}">
                <a16:creationId xmlns:a16="http://schemas.microsoft.com/office/drawing/2014/main" id="{1D767EE4-CB57-4DEB-9C49-68C6C4809038}"/>
              </a:ext>
            </a:extLst>
          </p:cNvPr>
          <p:cNvGrpSpPr>
            <a:grpSpLocks noChangeAspect="1"/>
          </p:cNvGrpSpPr>
          <p:nvPr/>
        </p:nvGrpSpPr>
        <p:grpSpPr>
          <a:xfrm>
            <a:off x="1872120" y="1688481"/>
            <a:ext cx="457200" cy="457200"/>
            <a:chOff x="1600200" y="3342065"/>
            <a:chExt cx="447675" cy="444840"/>
          </a:xfrm>
        </p:grpSpPr>
        <p:sp>
          <p:nvSpPr>
            <p:cNvPr id="629" name="Rectangle: Rounded Corners 628">
              <a:extLst>
                <a:ext uri="{FF2B5EF4-FFF2-40B4-BE49-F238E27FC236}">
                  <a16:creationId xmlns:a16="http://schemas.microsoft.com/office/drawing/2014/main" id="{D970A72D-4D9A-4AFF-9A1D-2B630638116F}"/>
                </a:ext>
              </a:extLst>
            </p:cNvPr>
            <p:cNvSpPr/>
            <p:nvPr/>
          </p:nvSpPr>
          <p:spPr>
            <a:xfrm>
              <a:off x="1600200" y="3342065"/>
              <a:ext cx="447675" cy="444840"/>
            </a:xfrm>
            <a:prstGeom prst="roundRect">
              <a:avLst>
                <a:gd name="adj" fmla="val 6496"/>
              </a:avLst>
            </a:prstGeom>
            <a:solidFill>
              <a:srgbClr val="B4E97F"/>
            </a:solidFill>
            <a:ln w="3175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30" name="Straight Connector 629">
              <a:extLst>
                <a:ext uri="{FF2B5EF4-FFF2-40B4-BE49-F238E27FC236}">
                  <a16:creationId xmlns:a16="http://schemas.microsoft.com/office/drawing/2014/main" id="{57EC2C9B-4CE5-4281-902B-91C8E0D4579A}"/>
                </a:ext>
              </a:extLst>
            </p:cNvPr>
            <p:cNvCxnSpPr>
              <a:cxnSpLocks/>
            </p:cNvCxnSpPr>
            <p:nvPr/>
          </p:nvCxnSpPr>
          <p:spPr>
            <a:xfrm>
              <a:off x="1600200" y="3449618"/>
              <a:ext cx="447675" cy="0"/>
            </a:xfrm>
            <a:prstGeom prst="line">
              <a:avLst/>
            </a:prstGeom>
            <a:ln w="3175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31" name="Rectangle 630">
              <a:extLst>
                <a:ext uri="{FF2B5EF4-FFF2-40B4-BE49-F238E27FC236}">
                  <a16:creationId xmlns:a16="http://schemas.microsoft.com/office/drawing/2014/main" id="{6EF8CB13-E461-47A0-8EE1-4E01540FB4DE}"/>
                </a:ext>
              </a:extLst>
            </p:cNvPr>
            <p:cNvSpPr/>
            <p:nvPr/>
          </p:nvSpPr>
          <p:spPr>
            <a:xfrm>
              <a:off x="1757363" y="3389053"/>
              <a:ext cx="121443" cy="60556"/>
            </a:xfrm>
            <a:prstGeom prst="rect">
              <a:avLst/>
            </a:prstGeom>
            <a:solidFill>
              <a:srgbClr val="8CCB4D"/>
            </a:solidFill>
            <a:ln w="3175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2" name="Rectangle: Rounded Corners 631">
              <a:extLst>
                <a:ext uri="{FF2B5EF4-FFF2-40B4-BE49-F238E27FC236}">
                  <a16:creationId xmlns:a16="http://schemas.microsoft.com/office/drawing/2014/main" id="{DAF878DE-27B7-4BA4-BE52-CF19C91A535B}"/>
                </a:ext>
              </a:extLst>
            </p:cNvPr>
            <p:cNvSpPr/>
            <p:nvPr/>
          </p:nvSpPr>
          <p:spPr>
            <a:xfrm>
              <a:off x="1671638" y="3449958"/>
              <a:ext cx="292894" cy="298981"/>
            </a:xfrm>
            <a:prstGeom prst="roundRect">
              <a:avLst>
                <a:gd name="adj" fmla="val 14228"/>
              </a:avLst>
            </a:prstGeom>
            <a:solidFill>
              <a:srgbClr val="8CCB4D"/>
            </a:solidFill>
            <a:ln w="3175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3" name="Oval 632">
              <a:extLst>
                <a:ext uri="{FF2B5EF4-FFF2-40B4-BE49-F238E27FC236}">
                  <a16:creationId xmlns:a16="http://schemas.microsoft.com/office/drawing/2014/main" id="{46B2A102-3250-4687-86E7-96F3A84658BB}"/>
                </a:ext>
              </a:extLst>
            </p:cNvPr>
            <p:cNvSpPr/>
            <p:nvPr/>
          </p:nvSpPr>
          <p:spPr>
            <a:xfrm>
              <a:off x="1697831" y="3631968"/>
              <a:ext cx="45719" cy="91168"/>
            </a:xfrm>
            <a:prstGeom prst="ellipse">
              <a:avLst/>
            </a:prstGeom>
            <a:solidFill>
              <a:schemeClr val="tx1"/>
            </a:solidFill>
            <a:ln w="3175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4" name="Oval 633">
              <a:extLst>
                <a:ext uri="{FF2B5EF4-FFF2-40B4-BE49-F238E27FC236}">
                  <a16:creationId xmlns:a16="http://schemas.microsoft.com/office/drawing/2014/main" id="{83C8C193-DC18-4067-AC4A-E63FAC713355}"/>
                </a:ext>
              </a:extLst>
            </p:cNvPr>
            <p:cNvSpPr/>
            <p:nvPr/>
          </p:nvSpPr>
          <p:spPr>
            <a:xfrm>
              <a:off x="1891187" y="3631968"/>
              <a:ext cx="45719" cy="91168"/>
            </a:xfrm>
            <a:prstGeom prst="ellipse">
              <a:avLst/>
            </a:prstGeom>
            <a:solidFill>
              <a:schemeClr val="tx1"/>
            </a:solidFill>
            <a:ln w="3175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5" name="Oval 634">
              <a:extLst>
                <a:ext uri="{FF2B5EF4-FFF2-40B4-BE49-F238E27FC236}">
                  <a16:creationId xmlns:a16="http://schemas.microsoft.com/office/drawing/2014/main" id="{1A33112F-7448-4828-A961-E6350BD5ACF4}"/>
                </a:ext>
              </a:extLst>
            </p:cNvPr>
            <p:cNvSpPr/>
            <p:nvPr/>
          </p:nvSpPr>
          <p:spPr>
            <a:xfrm>
              <a:off x="1955954" y="3359945"/>
              <a:ext cx="70488" cy="70488"/>
            </a:xfrm>
            <a:prstGeom prst="ellipse">
              <a:avLst/>
            </a:prstGeom>
            <a:solidFill>
              <a:schemeClr val="tx1"/>
            </a:solidFill>
            <a:ln w="3175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37" name="TextBox 636">
            <a:extLst>
              <a:ext uri="{FF2B5EF4-FFF2-40B4-BE49-F238E27FC236}">
                <a16:creationId xmlns:a16="http://schemas.microsoft.com/office/drawing/2014/main" id="{E1DC15D4-5B3F-41CC-83F5-93D3145F45AB}"/>
              </a:ext>
            </a:extLst>
          </p:cNvPr>
          <p:cNvSpPr txBox="1"/>
          <p:nvPr/>
        </p:nvSpPr>
        <p:spPr>
          <a:xfrm>
            <a:off x="1849370" y="2256856"/>
            <a:ext cx="521014" cy="216996"/>
          </a:xfrm>
          <a:prstGeom prst="rect">
            <a:avLst/>
          </a:prstGeom>
        </p:spPr>
        <p:txBody>
          <a:bodyPr vert="horz" wrap="square" lIns="27432" tIns="27432" rIns="27432" bIns="27432" rtlCol="0" anchor="t">
            <a:noAutofit/>
          </a:bodyPr>
          <a:lstStyle/>
          <a:p>
            <a:pPr algn="ctr"/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Eye Wash Station</a:t>
            </a:r>
          </a:p>
        </p:txBody>
      </p:sp>
      <p:sp>
        <p:nvSpPr>
          <p:cNvPr id="638" name="TextBox 637">
            <a:extLst>
              <a:ext uri="{FF2B5EF4-FFF2-40B4-BE49-F238E27FC236}">
                <a16:creationId xmlns:a16="http://schemas.microsoft.com/office/drawing/2014/main" id="{E3A142AC-8997-44E9-8E43-309BDB3E5702}"/>
              </a:ext>
            </a:extLst>
          </p:cNvPr>
          <p:cNvSpPr txBox="1"/>
          <p:nvPr/>
        </p:nvSpPr>
        <p:spPr>
          <a:xfrm>
            <a:off x="1213399" y="2066629"/>
            <a:ext cx="507944" cy="216996"/>
          </a:xfrm>
          <a:prstGeom prst="rect">
            <a:avLst/>
          </a:prstGeom>
        </p:spPr>
        <p:txBody>
          <a:bodyPr vert="horz" wrap="square" lIns="27432" tIns="27432" rIns="27432" bIns="27432" rtlCol="0" anchor="t">
            <a:noAutofit/>
          </a:bodyPr>
          <a:lstStyle/>
          <a:p>
            <a:pPr algn="ctr"/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Sink</a:t>
            </a:r>
          </a:p>
          <a:p>
            <a:pPr algn="ctr"/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(Optional)</a:t>
            </a:r>
          </a:p>
        </p:txBody>
      </p:sp>
      <p:sp>
        <p:nvSpPr>
          <p:cNvPr id="370" name="Rectangle 369">
            <a:extLst>
              <a:ext uri="{FF2B5EF4-FFF2-40B4-BE49-F238E27FC236}">
                <a16:creationId xmlns:a16="http://schemas.microsoft.com/office/drawing/2014/main" id="{6A0E1797-7673-4EAC-95A3-2FD317BC3DC8}"/>
              </a:ext>
            </a:extLst>
          </p:cNvPr>
          <p:cNvSpPr/>
          <p:nvPr/>
        </p:nvSpPr>
        <p:spPr>
          <a:xfrm>
            <a:off x="1328792" y="4144556"/>
            <a:ext cx="85488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Portable fume </a:t>
            </a:r>
          </a:p>
          <a:p>
            <a:pPr algn="ctr"/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extractor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EB4B62B-12F7-D9F4-10F7-E9F9279AC659}"/>
              </a:ext>
            </a:extLst>
          </p:cNvPr>
          <p:cNvSpPr txBox="1">
            <a:spLocks noChangeAspect="1"/>
          </p:cNvSpPr>
          <p:nvPr/>
        </p:nvSpPr>
        <p:spPr>
          <a:xfrm>
            <a:off x="1408724" y="2995186"/>
            <a:ext cx="854885" cy="338554"/>
          </a:xfrm>
          <a:prstGeom prst="rect">
            <a:avLst/>
          </a:prstGeom>
        </p:spPr>
        <p:txBody>
          <a:bodyPr vert="horz" wrap="square" lIns="27432" tIns="27432" rIns="27432" bIns="27432" rtlCol="0" anchor="t">
            <a:no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M3 printer </a:t>
            </a:r>
          </a:p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800" dirty="0" err="1">
                <a:latin typeface="Arial" panose="020B0604020202020204" pitchFamily="34" charset="0"/>
                <a:cs typeface="Arial" panose="020B0604020202020204" pitchFamily="34" charset="0"/>
              </a:rPr>
              <a:t>min.clearances</a:t>
            </a:r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pic>
        <p:nvPicPr>
          <p:cNvPr id="29" name="Graphic 28">
            <a:extLst>
              <a:ext uri="{FF2B5EF4-FFF2-40B4-BE49-F238E27FC236}">
                <a16:creationId xmlns:a16="http://schemas.microsoft.com/office/drawing/2014/main" id="{0D5C9D5D-8F3B-EABB-53BA-61C0790A34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0800000">
            <a:off x="7853505" y="1691028"/>
            <a:ext cx="822960" cy="548640"/>
          </a:xfrm>
          <a:prstGeom prst="rect">
            <a:avLst/>
          </a:prstGeom>
        </p:spPr>
      </p:pic>
      <p:grpSp>
        <p:nvGrpSpPr>
          <p:cNvPr id="30" name="Group 29">
            <a:extLst>
              <a:ext uri="{FF2B5EF4-FFF2-40B4-BE49-F238E27FC236}">
                <a16:creationId xmlns:a16="http://schemas.microsoft.com/office/drawing/2014/main" id="{3F6FEAC2-7694-C4C8-30AC-94D0D828CE9F}"/>
              </a:ext>
            </a:extLst>
          </p:cNvPr>
          <p:cNvGrpSpPr>
            <a:grpSpLocks noChangeAspect="1"/>
          </p:cNvGrpSpPr>
          <p:nvPr/>
        </p:nvGrpSpPr>
        <p:grpSpPr>
          <a:xfrm>
            <a:off x="7137435" y="1684132"/>
            <a:ext cx="673913" cy="538817"/>
            <a:chOff x="2415499" y="7338727"/>
            <a:chExt cx="502920" cy="402102"/>
          </a:xfrm>
        </p:grpSpPr>
        <p:pic>
          <p:nvPicPr>
            <p:cNvPr id="31" name="Graphic 30">
              <a:extLst>
                <a:ext uri="{FF2B5EF4-FFF2-40B4-BE49-F238E27FC236}">
                  <a16:creationId xmlns:a16="http://schemas.microsoft.com/office/drawing/2014/main" id="{792EA8FB-0DC7-AB4A-B00B-06197B1E004D}"/>
                </a:ext>
              </a:extLst>
            </p:cNvPr>
            <p:cNvPicPr>
              <a:picLocks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2415499" y="7338727"/>
              <a:ext cx="502920" cy="402102"/>
            </a:xfrm>
            <a:prstGeom prst="rect">
              <a:avLst/>
            </a:prstGeom>
          </p:spPr>
        </p:pic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025ECF34-8C19-5214-A994-CE0051923EC8}"/>
                </a:ext>
              </a:extLst>
            </p:cNvPr>
            <p:cNvGrpSpPr/>
            <p:nvPr/>
          </p:nvGrpSpPr>
          <p:grpSpPr>
            <a:xfrm>
              <a:off x="2424302" y="7418867"/>
              <a:ext cx="485534" cy="247400"/>
              <a:chOff x="2424302" y="7418867"/>
              <a:chExt cx="485534" cy="247400"/>
            </a:xfrm>
          </p:grpSpPr>
          <p:sp>
            <p:nvSpPr>
              <p:cNvPr id="33" name="Rectangle: Top Corners Rounded 32">
                <a:extLst>
                  <a:ext uri="{FF2B5EF4-FFF2-40B4-BE49-F238E27FC236}">
                    <a16:creationId xmlns:a16="http://schemas.microsoft.com/office/drawing/2014/main" id="{333AA5DF-9404-3FC6-02BE-2A46D7E985B7}"/>
                  </a:ext>
                </a:extLst>
              </p:cNvPr>
              <p:cNvSpPr/>
              <p:nvPr/>
            </p:nvSpPr>
            <p:spPr>
              <a:xfrm rot="16200000">
                <a:off x="2501909" y="7341772"/>
                <a:ext cx="246888" cy="402102"/>
              </a:xfrm>
              <a:prstGeom prst="round2SameRect">
                <a:avLst>
                  <a:gd name="adj1" fmla="val 12809"/>
                  <a:gd name="adj2" fmla="val 0"/>
                </a:avLst>
              </a:prstGeom>
              <a:solidFill>
                <a:srgbClr val="333333"/>
              </a:solidFill>
              <a:ln w="1270" cap="flat">
                <a:solidFill>
                  <a:srgbClr val="000000"/>
                </a:solidFill>
                <a:prstDash val="solid"/>
                <a:miter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4" name="Isosceles Triangle 33">
                <a:extLst>
                  <a:ext uri="{FF2B5EF4-FFF2-40B4-BE49-F238E27FC236}">
                    <a16:creationId xmlns:a16="http://schemas.microsoft.com/office/drawing/2014/main" id="{4E61BCD7-DB8D-E056-A7CD-985BB4A0B3B3}"/>
                  </a:ext>
                </a:extLst>
              </p:cNvPr>
              <p:cNvSpPr/>
              <p:nvPr/>
            </p:nvSpPr>
            <p:spPr>
              <a:xfrm rot="16200000">
                <a:off x="2696948" y="7415713"/>
                <a:ext cx="125500" cy="131807"/>
              </a:xfrm>
              <a:prstGeom prst="triangle">
                <a:avLst>
                  <a:gd name="adj" fmla="val 100000"/>
                </a:avLst>
              </a:prstGeom>
              <a:solidFill>
                <a:srgbClr val="333333"/>
              </a:solidFill>
              <a:ln w="1270" cap="flat">
                <a:solidFill>
                  <a:srgbClr val="000000"/>
                </a:solidFill>
                <a:prstDash val="solid"/>
                <a:miter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5" name="Isosceles Triangle 34">
                <a:extLst>
                  <a:ext uri="{FF2B5EF4-FFF2-40B4-BE49-F238E27FC236}">
                    <a16:creationId xmlns:a16="http://schemas.microsoft.com/office/drawing/2014/main" id="{D9A0C6E3-3CFE-2495-15E6-49FC2CDB3B29}"/>
                  </a:ext>
                </a:extLst>
              </p:cNvPr>
              <p:cNvSpPr/>
              <p:nvPr/>
            </p:nvSpPr>
            <p:spPr>
              <a:xfrm rot="5400000" flipV="1">
                <a:off x="2730216" y="7570882"/>
                <a:ext cx="93047" cy="97723"/>
              </a:xfrm>
              <a:prstGeom prst="triangle">
                <a:avLst>
                  <a:gd name="adj" fmla="val 100000"/>
                </a:avLst>
              </a:prstGeom>
              <a:solidFill>
                <a:srgbClr val="333333"/>
              </a:solidFill>
              <a:ln w="1270" cap="flat">
                <a:solidFill>
                  <a:srgbClr val="000000"/>
                </a:solidFill>
                <a:prstDash val="solid"/>
                <a:miter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" name="Oval 35">
                <a:extLst>
                  <a:ext uri="{FF2B5EF4-FFF2-40B4-BE49-F238E27FC236}">
                    <a16:creationId xmlns:a16="http://schemas.microsoft.com/office/drawing/2014/main" id="{7EF1AB00-D5F4-3DF4-BAB0-B42FBA8CDC33}"/>
                  </a:ext>
                </a:extLst>
              </p:cNvPr>
              <p:cNvSpPr/>
              <p:nvPr/>
            </p:nvSpPr>
            <p:spPr>
              <a:xfrm>
                <a:off x="2830641" y="7528043"/>
                <a:ext cx="79195" cy="79194"/>
              </a:xfrm>
              <a:prstGeom prst="ellipse">
                <a:avLst/>
              </a:prstGeom>
              <a:noFill/>
              <a:ln>
                <a:solidFill>
                  <a:schemeClr val="tx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F8A65578-C1CF-624B-2CCF-0E891C3B981C}"/>
              </a:ext>
            </a:extLst>
          </p:cNvPr>
          <p:cNvGrpSpPr/>
          <p:nvPr/>
        </p:nvGrpSpPr>
        <p:grpSpPr>
          <a:xfrm>
            <a:off x="8160838" y="1766585"/>
            <a:ext cx="310896" cy="246888"/>
            <a:chOff x="8278827" y="4251346"/>
            <a:chExt cx="310896" cy="246888"/>
          </a:xfrm>
        </p:grpSpPr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4D13499C-B79F-6343-7B4F-06B60D77817D}"/>
                </a:ext>
              </a:extLst>
            </p:cNvPr>
            <p:cNvGrpSpPr/>
            <p:nvPr/>
          </p:nvGrpSpPr>
          <p:grpSpPr>
            <a:xfrm>
              <a:off x="8278827" y="4251346"/>
              <a:ext cx="310896" cy="246888"/>
              <a:chOff x="2967380" y="5025918"/>
              <a:chExt cx="310896" cy="246888"/>
            </a:xfrm>
          </p:grpSpPr>
          <p:grpSp>
            <p:nvGrpSpPr>
              <p:cNvPr id="38" name="Group 37">
                <a:extLst>
                  <a:ext uri="{FF2B5EF4-FFF2-40B4-BE49-F238E27FC236}">
                    <a16:creationId xmlns:a16="http://schemas.microsoft.com/office/drawing/2014/main" id="{AA44E2CC-F99F-3321-B402-96879FABBE2A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2967380" y="5025918"/>
                <a:ext cx="310896" cy="246888"/>
                <a:chOff x="5085375" y="1910025"/>
                <a:chExt cx="327206" cy="265373"/>
              </a:xfrm>
            </p:grpSpPr>
            <p:sp>
              <p:nvSpPr>
                <p:cNvPr id="40" name="Rectangle 39">
                  <a:extLst>
                    <a:ext uri="{FF2B5EF4-FFF2-40B4-BE49-F238E27FC236}">
                      <a16:creationId xmlns:a16="http://schemas.microsoft.com/office/drawing/2014/main" id="{D82EEA84-86B2-9DDE-8612-A41608453342}"/>
                    </a:ext>
                  </a:extLst>
                </p:cNvPr>
                <p:cNvSpPr/>
                <p:nvPr/>
              </p:nvSpPr>
              <p:spPr>
                <a:xfrm>
                  <a:off x="5105400" y="2129679"/>
                  <a:ext cx="283369" cy="45719"/>
                </a:xfrm>
                <a:prstGeom prst="rect">
                  <a:avLst/>
                </a:prstGeom>
                <a:solidFill>
                  <a:schemeClr val="bg2">
                    <a:lumMod val="95000"/>
                  </a:schemeClr>
                </a:solidFill>
                <a:ln w="3175">
                  <a:solidFill>
                    <a:srgbClr val="0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1" name="Rectangle: Rounded Corners 240">
                  <a:extLst>
                    <a:ext uri="{FF2B5EF4-FFF2-40B4-BE49-F238E27FC236}">
                      <a16:creationId xmlns:a16="http://schemas.microsoft.com/office/drawing/2014/main" id="{B15DE25D-B56D-627B-2F52-711DBE3E8AF7}"/>
                    </a:ext>
                  </a:extLst>
                </p:cNvPr>
                <p:cNvSpPr/>
                <p:nvPr/>
              </p:nvSpPr>
              <p:spPr>
                <a:xfrm>
                  <a:off x="5085375" y="1910025"/>
                  <a:ext cx="327206" cy="225956"/>
                </a:xfrm>
                <a:prstGeom prst="roundRect">
                  <a:avLst>
                    <a:gd name="adj" fmla="val 4021"/>
                  </a:avLst>
                </a:prstGeom>
                <a:solidFill>
                  <a:schemeClr val="bg2">
                    <a:lumMod val="95000"/>
                  </a:schemeClr>
                </a:solidFill>
                <a:ln w="3175">
                  <a:solidFill>
                    <a:srgbClr val="0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2" name="Oval 41">
                  <a:extLst>
                    <a:ext uri="{FF2B5EF4-FFF2-40B4-BE49-F238E27FC236}">
                      <a16:creationId xmlns:a16="http://schemas.microsoft.com/office/drawing/2014/main" id="{7B7D6F96-42BC-0C4A-AA8E-D1AE6205C995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295877" y="2144045"/>
                  <a:ext cx="36576" cy="21946"/>
                </a:xfrm>
                <a:prstGeom prst="ellipse">
                  <a:avLst/>
                </a:prstGeom>
                <a:solidFill>
                  <a:schemeClr val="tx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3" name="Oval 42">
                  <a:extLst>
                    <a:ext uri="{FF2B5EF4-FFF2-40B4-BE49-F238E27FC236}">
                      <a16:creationId xmlns:a16="http://schemas.microsoft.com/office/drawing/2014/main" id="{93450CB7-1BB5-4432-8558-C6B3E3AB357B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226345" y="2144045"/>
                  <a:ext cx="48006" cy="28804"/>
                </a:xfrm>
                <a:prstGeom prst="ellipse">
                  <a:avLst/>
                </a:prstGeom>
                <a:solidFill>
                  <a:schemeClr val="accent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39" name="Oval 38">
                <a:extLst>
                  <a:ext uri="{FF2B5EF4-FFF2-40B4-BE49-F238E27FC236}">
                    <a16:creationId xmlns:a16="http://schemas.microsoft.com/office/drawing/2014/main" id="{53C27BE9-BAD4-29F9-D5DD-4C3576B481CF}"/>
                  </a:ext>
                </a:extLst>
              </p:cNvPr>
              <p:cNvSpPr/>
              <p:nvPr/>
            </p:nvSpPr>
            <p:spPr>
              <a:xfrm>
                <a:off x="3137283" y="5091497"/>
                <a:ext cx="80683" cy="80683"/>
              </a:xfrm>
              <a:prstGeom prst="ellipse">
                <a:avLst/>
              </a:prstGeom>
              <a:solidFill>
                <a:srgbClr val="00B0F0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1A9D6B1E-1083-0849-07D3-87BF28C4B806}"/>
                </a:ext>
              </a:extLst>
            </p:cNvPr>
            <p:cNvSpPr/>
            <p:nvPr/>
          </p:nvSpPr>
          <p:spPr>
            <a:xfrm>
              <a:off x="8329773" y="4319589"/>
              <a:ext cx="80683" cy="80683"/>
            </a:xfrm>
            <a:prstGeom prst="ellipse">
              <a:avLst/>
            </a:prstGeom>
            <a:solidFill>
              <a:srgbClr val="00B050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593" name="Straight Connector 592">
            <a:extLst>
              <a:ext uri="{FF2B5EF4-FFF2-40B4-BE49-F238E27FC236}">
                <a16:creationId xmlns:a16="http://schemas.microsoft.com/office/drawing/2014/main" id="{6339EA3B-56CA-441E-9CDE-F332B3F7B4D3}"/>
              </a:ext>
            </a:extLst>
          </p:cNvPr>
          <p:cNvCxnSpPr>
            <a:cxnSpLocks/>
            <a:endCxn id="41" idx="3"/>
          </p:cNvCxnSpPr>
          <p:nvPr/>
        </p:nvCxnSpPr>
        <p:spPr>
          <a:xfrm flipH="1" flipV="1">
            <a:off x="8471734" y="1871694"/>
            <a:ext cx="257155" cy="5363"/>
          </a:xfrm>
          <a:prstGeom prst="line">
            <a:avLst/>
          </a:prstGeom>
          <a:ln w="28575">
            <a:solidFill>
              <a:srgbClr val="00B050"/>
            </a:solidFill>
            <a:prstDash val="sys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Rectangle 43">
            <a:extLst>
              <a:ext uri="{FF2B5EF4-FFF2-40B4-BE49-F238E27FC236}">
                <a16:creationId xmlns:a16="http://schemas.microsoft.com/office/drawing/2014/main" id="{44B27289-6460-54A7-962D-F3E18CA85861}"/>
              </a:ext>
            </a:extLst>
          </p:cNvPr>
          <p:cNvSpPr/>
          <p:nvPr/>
        </p:nvSpPr>
        <p:spPr>
          <a:xfrm>
            <a:off x="7855429" y="2006847"/>
            <a:ext cx="829645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Orbital shaker</a:t>
            </a:r>
          </a:p>
        </p:txBody>
      </p:sp>
      <p:grpSp>
        <p:nvGrpSpPr>
          <p:cNvPr id="524" name="Group 523">
            <a:extLst>
              <a:ext uri="{FF2B5EF4-FFF2-40B4-BE49-F238E27FC236}">
                <a16:creationId xmlns:a16="http://schemas.microsoft.com/office/drawing/2014/main" id="{279231B9-D502-C801-131C-EC9D496280BF}"/>
              </a:ext>
            </a:extLst>
          </p:cNvPr>
          <p:cNvGrpSpPr/>
          <p:nvPr/>
        </p:nvGrpSpPr>
        <p:grpSpPr>
          <a:xfrm>
            <a:off x="1210378" y="2977853"/>
            <a:ext cx="1125288" cy="1455536"/>
            <a:chOff x="4859390" y="1523358"/>
            <a:chExt cx="1125288" cy="1455536"/>
          </a:xfrm>
        </p:grpSpPr>
        <p:grpSp>
          <p:nvGrpSpPr>
            <p:cNvPr id="540" name="Group 539">
              <a:extLst>
                <a:ext uri="{FF2B5EF4-FFF2-40B4-BE49-F238E27FC236}">
                  <a16:creationId xmlns:a16="http://schemas.microsoft.com/office/drawing/2014/main" id="{C95867D1-7FE3-306E-ACBC-F02C66B55619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5086779" y="1976045"/>
              <a:ext cx="666433" cy="660431"/>
              <a:chOff x="8354481" y="1533416"/>
              <a:chExt cx="1328021" cy="1316061"/>
            </a:xfrm>
          </p:grpSpPr>
          <p:sp>
            <p:nvSpPr>
              <p:cNvPr id="612" name="Rectangle 611">
                <a:extLst>
                  <a:ext uri="{FF2B5EF4-FFF2-40B4-BE49-F238E27FC236}">
                    <a16:creationId xmlns:a16="http://schemas.microsoft.com/office/drawing/2014/main" id="{1FA39709-35CC-CAEB-73E5-3DC779554916}"/>
                  </a:ext>
                </a:extLst>
              </p:cNvPr>
              <p:cNvSpPr/>
              <p:nvPr/>
            </p:nvSpPr>
            <p:spPr>
              <a:xfrm>
                <a:off x="8502979" y="1551945"/>
                <a:ext cx="152400" cy="73536"/>
              </a:xfrm>
              <a:prstGeom prst="rect">
                <a:avLst/>
              </a:prstGeom>
              <a:solidFill>
                <a:schemeClr val="tx1">
                  <a:lumMod val="50000"/>
                </a:schemeClr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13" name="Rectangle 612">
                <a:extLst>
                  <a:ext uri="{FF2B5EF4-FFF2-40B4-BE49-F238E27FC236}">
                    <a16:creationId xmlns:a16="http://schemas.microsoft.com/office/drawing/2014/main" id="{2119771B-1595-1DCD-F070-4BB83E045222}"/>
                  </a:ext>
                </a:extLst>
              </p:cNvPr>
              <p:cNvSpPr/>
              <p:nvPr/>
            </p:nvSpPr>
            <p:spPr>
              <a:xfrm>
                <a:off x="8354481" y="1533416"/>
                <a:ext cx="341575" cy="46345"/>
              </a:xfrm>
              <a:prstGeom prst="rect">
                <a:avLst/>
              </a:prstGeom>
              <a:solidFill>
                <a:schemeClr val="tx1">
                  <a:lumMod val="75000"/>
                </a:schemeClr>
              </a:solidFill>
              <a:ln w="6350">
                <a:solidFill>
                  <a:schemeClr val="tx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14" name="Rectangle 613">
                <a:extLst>
                  <a:ext uri="{FF2B5EF4-FFF2-40B4-BE49-F238E27FC236}">
                    <a16:creationId xmlns:a16="http://schemas.microsoft.com/office/drawing/2014/main" id="{A01FC6B7-12D1-C517-F880-88F89FC00C3A}"/>
                  </a:ext>
                </a:extLst>
              </p:cNvPr>
              <p:cNvSpPr/>
              <p:nvPr/>
            </p:nvSpPr>
            <p:spPr>
              <a:xfrm>
                <a:off x="8944449" y="2775941"/>
                <a:ext cx="163367" cy="73536"/>
              </a:xfrm>
              <a:prstGeom prst="rect">
                <a:avLst/>
              </a:prstGeom>
              <a:solidFill>
                <a:schemeClr val="tx1">
                  <a:lumMod val="50000"/>
                </a:schemeClr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15" name="Rectangle: Rounded Corners 501">
                <a:extLst>
                  <a:ext uri="{FF2B5EF4-FFF2-40B4-BE49-F238E27FC236}">
                    <a16:creationId xmlns:a16="http://schemas.microsoft.com/office/drawing/2014/main" id="{C0FEB288-0163-6C7A-3B8A-FF9DF6671D45}"/>
                  </a:ext>
                </a:extLst>
              </p:cNvPr>
              <p:cNvSpPr/>
              <p:nvPr/>
            </p:nvSpPr>
            <p:spPr>
              <a:xfrm>
                <a:off x="8362039" y="1594140"/>
                <a:ext cx="1320463" cy="1208768"/>
              </a:xfrm>
              <a:custGeom>
                <a:avLst/>
                <a:gdLst>
                  <a:gd name="connsiteX0" fmla="*/ 0 w 667542"/>
                  <a:gd name="connsiteY0" fmla="*/ 139340 h 617532"/>
                  <a:gd name="connsiteX1" fmla="*/ 139340 w 667542"/>
                  <a:gd name="connsiteY1" fmla="*/ 0 h 617532"/>
                  <a:gd name="connsiteX2" fmla="*/ 528202 w 667542"/>
                  <a:gd name="connsiteY2" fmla="*/ 0 h 617532"/>
                  <a:gd name="connsiteX3" fmla="*/ 667542 w 667542"/>
                  <a:gd name="connsiteY3" fmla="*/ 139340 h 617532"/>
                  <a:gd name="connsiteX4" fmla="*/ 667542 w 667542"/>
                  <a:gd name="connsiteY4" fmla="*/ 478192 h 617532"/>
                  <a:gd name="connsiteX5" fmla="*/ 528202 w 667542"/>
                  <a:gd name="connsiteY5" fmla="*/ 617532 h 617532"/>
                  <a:gd name="connsiteX6" fmla="*/ 139340 w 667542"/>
                  <a:gd name="connsiteY6" fmla="*/ 617532 h 617532"/>
                  <a:gd name="connsiteX7" fmla="*/ 0 w 667542"/>
                  <a:gd name="connsiteY7" fmla="*/ 478192 h 617532"/>
                  <a:gd name="connsiteX8" fmla="*/ 0 w 667542"/>
                  <a:gd name="connsiteY8" fmla="*/ 139340 h 617532"/>
                  <a:gd name="connsiteX0" fmla="*/ 1701 w 669243"/>
                  <a:gd name="connsiteY0" fmla="*/ 139340 h 617532"/>
                  <a:gd name="connsiteX1" fmla="*/ 141041 w 669243"/>
                  <a:gd name="connsiteY1" fmla="*/ 0 h 617532"/>
                  <a:gd name="connsiteX2" fmla="*/ 529903 w 669243"/>
                  <a:gd name="connsiteY2" fmla="*/ 0 h 617532"/>
                  <a:gd name="connsiteX3" fmla="*/ 669243 w 669243"/>
                  <a:gd name="connsiteY3" fmla="*/ 139340 h 617532"/>
                  <a:gd name="connsiteX4" fmla="*/ 669243 w 669243"/>
                  <a:gd name="connsiteY4" fmla="*/ 478192 h 617532"/>
                  <a:gd name="connsiteX5" fmla="*/ 529903 w 669243"/>
                  <a:gd name="connsiteY5" fmla="*/ 617532 h 617532"/>
                  <a:gd name="connsiteX6" fmla="*/ 141041 w 669243"/>
                  <a:gd name="connsiteY6" fmla="*/ 617532 h 617532"/>
                  <a:gd name="connsiteX7" fmla="*/ 1701 w 669243"/>
                  <a:gd name="connsiteY7" fmla="*/ 478192 h 617532"/>
                  <a:gd name="connsiteX8" fmla="*/ 0 w 669243"/>
                  <a:gd name="connsiteY8" fmla="*/ 318979 h 617532"/>
                  <a:gd name="connsiteX9" fmla="*/ 1701 w 669243"/>
                  <a:gd name="connsiteY9" fmla="*/ 139340 h 617532"/>
                  <a:gd name="connsiteX0" fmla="*/ 1701 w 669243"/>
                  <a:gd name="connsiteY0" fmla="*/ 139340 h 617532"/>
                  <a:gd name="connsiteX1" fmla="*/ 141041 w 669243"/>
                  <a:gd name="connsiteY1" fmla="*/ 0 h 617532"/>
                  <a:gd name="connsiteX2" fmla="*/ 529903 w 669243"/>
                  <a:gd name="connsiteY2" fmla="*/ 0 h 617532"/>
                  <a:gd name="connsiteX3" fmla="*/ 669243 w 669243"/>
                  <a:gd name="connsiteY3" fmla="*/ 139340 h 617532"/>
                  <a:gd name="connsiteX4" fmla="*/ 666751 w 669243"/>
                  <a:gd name="connsiteY4" fmla="*/ 321361 h 617532"/>
                  <a:gd name="connsiteX5" fmla="*/ 669243 w 669243"/>
                  <a:gd name="connsiteY5" fmla="*/ 478192 h 617532"/>
                  <a:gd name="connsiteX6" fmla="*/ 529903 w 669243"/>
                  <a:gd name="connsiteY6" fmla="*/ 617532 h 617532"/>
                  <a:gd name="connsiteX7" fmla="*/ 141041 w 669243"/>
                  <a:gd name="connsiteY7" fmla="*/ 617532 h 617532"/>
                  <a:gd name="connsiteX8" fmla="*/ 1701 w 669243"/>
                  <a:gd name="connsiteY8" fmla="*/ 478192 h 617532"/>
                  <a:gd name="connsiteX9" fmla="*/ 0 w 669243"/>
                  <a:gd name="connsiteY9" fmla="*/ 318979 h 617532"/>
                  <a:gd name="connsiteX10" fmla="*/ 1701 w 669243"/>
                  <a:gd name="connsiteY10" fmla="*/ 139340 h 617532"/>
                  <a:gd name="connsiteX0" fmla="*/ 0 w 669243"/>
                  <a:gd name="connsiteY0" fmla="*/ 318979 h 617532"/>
                  <a:gd name="connsiteX1" fmla="*/ 141041 w 669243"/>
                  <a:gd name="connsiteY1" fmla="*/ 0 h 617532"/>
                  <a:gd name="connsiteX2" fmla="*/ 529903 w 669243"/>
                  <a:gd name="connsiteY2" fmla="*/ 0 h 617532"/>
                  <a:gd name="connsiteX3" fmla="*/ 669243 w 669243"/>
                  <a:gd name="connsiteY3" fmla="*/ 139340 h 617532"/>
                  <a:gd name="connsiteX4" fmla="*/ 666751 w 669243"/>
                  <a:gd name="connsiteY4" fmla="*/ 321361 h 617532"/>
                  <a:gd name="connsiteX5" fmla="*/ 669243 w 669243"/>
                  <a:gd name="connsiteY5" fmla="*/ 478192 h 617532"/>
                  <a:gd name="connsiteX6" fmla="*/ 529903 w 669243"/>
                  <a:gd name="connsiteY6" fmla="*/ 617532 h 617532"/>
                  <a:gd name="connsiteX7" fmla="*/ 141041 w 669243"/>
                  <a:gd name="connsiteY7" fmla="*/ 617532 h 617532"/>
                  <a:gd name="connsiteX8" fmla="*/ 1701 w 669243"/>
                  <a:gd name="connsiteY8" fmla="*/ 478192 h 617532"/>
                  <a:gd name="connsiteX9" fmla="*/ 0 w 669243"/>
                  <a:gd name="connsiteY9" fmla="*/ 318979 h 617532"/>
                  <a:gd name="connsiteX0" fmla="*/ 0 w 669243"/>
                  <a:gd name="connsiteY0" fmla="*/ 318979 h 617532"/>
                  <a:gd name="connsiteX1" fmla="*/ 141041 w 669243"/>
                  <a:gd name="connsiteY1" fmla="*/ 0 h 617532"/>
                  <a:gd name="connsiteX2" fmla="*/ 529903 w 669243"/>
                  <a:gd name="connsiteY2" fmla="*/ 0 h 617532"/>
                  <a:gd name="connsiteX3" fmla="*/ 666751 w 669243"/>
                  <a:gd name="connsiteY3" fmla="*/ 321361 h 617532"/>
                  <a:gd name="connsiteX4" fmla="*/ 669243 w 669243"/>
                  <a:gd name="connsiteY4" fmla="*/ 478192 h 617532"/>
                  <a:gd name="connsiteX5" fmla="*/ 529903 w 669243"/>
                  <a:gd name="connsiteY5" fmla="*/ 617532 h 617532"/>
                  <a:gd name="connsiteX6" fmla="*/ 141041 w 669243"/>
                  <a:gd name="connsiteY6" fmla="*/ 617532 h 617532"/>
                  <a:gd name="connsiteX7" fmla="*/ 1701 w 669243"/>
                  <a:gd name="connsiteY7" fmla="*/ 478192 h 617532"/>
                  <a:gd name="connsiteX8" fmla="*/ 0 w 669243"/>
                  <a:gd name="connsiteY8" fmla="*/ 318979 h 617532"/>
                  <a:gd name="connsiteX0" fmla="*/ 0 w 669243"/>
                  <a:gd name="connsiteY0" fmla="*/ 318979 h 617532"/>
                  <a:gd name="connsiteX1" fmla="*/ 141041 w 669243"/>
                  <a:gd name="connsiteY1" fmla="*/ 0 h 617532"/>
                  <a:gd name="connsiteX2" fmla="*/ 529903 w 669243"/>
                  <a:gd name="connsiteY2" fmla="*/ 0 h 617532"/>
                  <a:gd name="connsiteX3" fmla="*/ 666751 w 669243"/>
                  <a:gd name="connsiteY3" fmla="*/ 321361 h 617532"/>
                  <a:gd name="connsiteX4" fmla="*/ 669243 w 669243"/>
                  <a:gd name="connsiteY4" fmla="*/ 478192 h 617532"/>
                  <a:gd name="connsiteX5" fmla="*/ 529903 w 669243"/>
                  <a:gd name="connsiteY5" fmla="*/ 617532 h 617532"/>
                  <a:gd name="connsiteX6" fmla="*/ 141041 w 669243"/>
                  <a:gd name="connsiteY6" fmla="*/ 617532 h 617532"/>
                  <a:gd name="connsiteX7" fmla="*/ 1701 w 669243"/>
                  <a:gd name="connsiteY7" fmla="*/ 478192 h 617532"/>
                  <a:gd name="connsiteX8" fmla="*/ 0 w 669243"/>
                  <a:gd name="connsiteY8" fmla="*/ 318979 h 617532"/>
                  <a:gd name="connsiteX0" fmla="*/ 0 w 669243"/>
                  <a:gd name="connsiteY0" fmla="*/ 318979 h 617532"/>
                  <a:gd name="connsiteX1" fmla="*/ 141041 w 669243"/>
                  <a:gd name="connsiteY1" fmla="*/ 0 h 617532"/>
                  <a:gd name="connsiteX2" fmla="*/ 529903 w 669243"/>
                  <a:gd name="connsiteY2" fmla="*/ 0 h 617532"/>
                  <a:gd name="connsiteX3" fmla="*/ 666751 w 669243"/>
                  <a:gd name="connsiteY3" fmla="*/ 321361 h 617532"/>
                  <a:gd name="connsiteX4" fmla="*/ 669243 w 669243"/>
                  <a:gd name="connsiteY4" fmla="*/ 478192 h 617532"/>
                  <a:gd name="connsiteX5" fmla="*/ 529903 w 669243"/>
                  <a:gd name="connsiteY5" fmla="*/ 617532 h 617532"/>
                  <a:gd name="connsiteX6" fmla="*/ 141041 w 669243"/>
                  <a:gd name="connsiteY6" fmla="*/ 617532 h 617532"/>
                  <a:gd name="connsiteX7" fmla="*/ 1701 w 669243"/>
                  <a:gd name="connsiteY7" fmla="*/ 478192 h 617532"/>
                  <a:gd name="connsiteX8" fmla="*/ 0 w 669243"/>
                  <a:gd name="connsiteY8" fmla="*/ 318979 h 617532"/>
                  <a:gd name="connsiteX0" fmla="*/ 0 w 669243"/>
                  <a:gd name="connsiteY0" fmla="*/ 318979 h 617532"/>
                  <a:gd name="connsiteX1" fmla="*/ 141041 w 669243"/>
                  <a:gd name="connsiteY1" fmla="*/ 0 h 617532"/>
                  <a:gd name="connsiteX2" fmla="*/ 529903 w 669243"/>
                  <a:gd name="connsiteY2" fmla="*/ 0 h 617532"/>
                  <a:gd name="connsiteX3" fmla="*/ 666751 w 669243"/>
                  <a:gd name="connsiteY3" fmla="*/ 321361 h 617532"/>
                  <a:gd name="connsiteX4" fmla="*/ 669243 w 669243"/>
                  <a:gd name="connsiteY4" fmla="*/ 478192 h 617532"/>
                  <a:gd name="connsiteX5" fmla="*/ 529903 w 669243"/>
                  <a:gd name="connsiteY5" fmla="*/ 617532 h 617532"/>
                  <a:gd name="connsiteX6" fmla="*/ 141041 w 669243"/>
                  <a:gd name="connsiteY6" fmla="*/ 617532 h 617532"/>
                  <a:gd name="connsiteX7" fmla="*/ 1701 w 669243"/>
                  <a:gd name="connsiteY7" fmla="*/ 478192 h 617532"/>
                  <a:gd name="connsiteX8" fmla="*/ 0 w 669243"/>
                  <a:gd name="connsiteY8" fmla="*/ 318979 h 617532"/>
                  <a:gd name="connsiteX0" fmla="*/ 36 w 669279"/>
                  <a:gd name="connsiteY0" fmla="*/ 318979 h 617532"/>
                  <a:gd name="connsiteX1" fmla="*/ 141077 w 669279"/>
                  <a:gd name="connsiteY1" fmla="*/ 0 h 617532"/>
                  <a:gd name="connsiteX2" fmla="*/ 529939 w 669279"/>
                  <a:gd name="connsiteY2" fmla="*/ 0 h 617532"/>
                  <a:gd name="connsiteX3" fmla="*/ 666787 w 669279"/>
                  <a:gd name="connsiteY3" fmla="*/ 321361 h 617532"/>
                  <a:gd name="connsiteX4" fmla="*/ 669279 w 669279"/>
                  <a:gd name="connsiteY4" fmla="*/ 478192 h 617532"/>
                  <a:gd name="connsiteX5" fmla="*/ 529939 w 669279"/>
                  <a:gd name="connsiteY5" fmla="*/ 617532 h 617532"/>
                  <a:gd name="connsiteX6" fmla="*/ 141077 w 669279"/>
                  <a:gd name="connsiteY6" fmla="*/ 617532 h 617532"/>
                  <a:gd name="connsiteX7" fmla="*/ 1737 w 669279"/>
                  <a:gd name="connsiteY7" fmla="*/ 478192 h 617532"/>
                  <a:gd name="connsiteX8" fmla="*/ 36 w 669279"/>
                  <a:gd name="connsiteY8" fmla="*/ 318979 h 617532"/>
                  <a:gd name="connsiteX0" fmla="*/ 36 w 669279"/>
                  <a:gd name="connsiteY0" fmla="*/ 318979 h 617532"/>
                  <a:gd name="connsiteX1" fmla="*/ 141077 w 669279"/>
                  <a:gd name="connsiteY1" fmla="*/ 0 h 617532"/>
                  <a:gd name="connsiteX2" fmla="*/ 529939 w 669279"/>
                  <a:gd name="connsiteY2" fmla="*/ 0 h 617532"/>
                  <a:gd name="connsiteX3" fmla="*/ 666787 w 669279"/>
                  <a:gd name="connsiteY3" fmla="*/ 321361 h 617532"/>
                  <a:gd name="connsiteX4" fmla="*/ 669279 w 669279"/>
                  <a:gd name="connsiteY4" fmla="*/ 478192 h 617532"/>
                  <a:gd name="connsiteX5" fmla="*/ 529939 w 669279"/>
                  <a:gd name="connsiteY5" fmla="*/ 617532 h 617532"/>
                  <a:gd name="connsiteX6" fmla="*/ 141077 w 669279"/>
                  <a:gd name="connsiteY6" fmla="*/ 617532 h 617532"/>
                  <a:gd name="connsiteX7" fmla="*/ 1737 w 669279"/>
                  <a:gd name="connsiteY7" fmla="*/ 478192 h 617532"/>
                  <a:gd name="connsiteX8" fmla="*/ 36 w 669279"/>
                  <a:gd name="connsiteY8" fmla="*/ 318979 h 617532"/>
                  <a:gd name="connsiteX0" fmla="*/ 36 w 669279"/>
                  <a:gd name="connsiteY0" fmla="*/ 318979 h 617532"/>
                  <a:gd name="connsiteX1" fmla="*/ 141077 w 669279"/>
                  <a:gd name="connsiteY1" fmla="*/ 0 h 617532"/>
                  <a:gd name="connsiteX2" fmla="*/ 529939 w 669279"/>
                  <a:gd name="connsiteY2" fmla="*/ 0 h 617532"/>
                  <a:gd name="connsiteX3" fmla="*/ 666787 w 669279"/>
                  <a:gd name="connsiteY3" fmla="*/ 321361 h 617532"/>
                  <a:gd name="connsiteX4" fmla="*/ 669279 w 669279"/>
                  <a:gd name="connsiteY4" fmla="*/ 478192 h 617532"/>
                  <a:gd name="connsiteX5" fmla="*/ 529939 w 669279"/>
                  <a:gd name="connsiteY5" fmla="*/ 617532 h 617532"/>
                  <a:gd name="connsiteX6" fmla="*/ 141077 w 669279"/>
                  <a:gd name="connsiteY6" fmla="*/ 617532 h 617532"/>
                  <a:gd name="connsiteX7" fmla="*/ 1737 w 669279"/>
                  <a:gd name="connsiteY7" fmla="*/ 478192 h 617532"/>
                  <a:gd name="connsiteX8" fmla="*/ 36 w 669279"/>
                  <a:gd name="connsiteY8" fmla="*/ 318979 h 617532"/>
                  <a:gd name="connsiteX0" fmla="*/ 36 w 669279"/>
                  <a:gd name="connsiteY0" fmla="*/ 318979 h 617532"/>
                  <a:gd name="connsiteX1" fmla="*/ 141077 w 669279"/>
                  <a:gd name="connsiteY1" fmla="*/ 0 h 617532"/>
                  <a:gd name="connsiteX2" fmla="*/ 529939 w 669279"/>
                  <a:gd name="connsiteY2" fmla="*/ 0 h 617532"/>
                  <a:gd name="connsiteX3" fmla="*/ 666787 w 669279"/>
                  <a:gd name="connsiteY3" fmla="*/ 321361 h 617532"/>
                  <a:gd name="connsiteX4" fmla="*/ 669279 w 669279"/>
                  <a:gd name="connsiteY4" fmla="*/ 478192 h 617532"/>
                  <a:gd name="connsiteX5" fmla="*/ 529939 w 669279"/>
                  <a:gd name="connsiteY5" fmla="*/ 617532 h 617532"/>
                  <a:gd name="connsiteX6" fmla="*/ 141077 w 669279"/>
                  <a:gd name="connsiteY6" fmla="*/ 617532 h 617532"/>
                  <a:gd name="connsiteX7" fmla="*/ 1737 w 669279"/>
                  <a:gd name="connsiteY7" fmla="*/ 478192 h 617532"/>
                  <a:gd name="connsiteX8" fmla="*/ 36 w 669279"/>
                  <a:gd name="connsiteY8" fmla="*/ 318979 h 617532"/>
                  <a:gd name="connsiteX0" fmla="*/ 36 w 669279"/>
                  <a:gd name="connsiteY0" fmla="*/ 318979 h 617532"/>
                  <a:gd name="connsiteX1" fmla="*/ 141077 w 669279"/>
                  <a:gd name="connsiteY1" fmla="*/ 0 h 617532"/>
                  <a:gd name="connsiteX2" fmla="*/ 529939 w 669279"/>
                  <a:gd name="connsiteY2" fmla="*/ 0 h 617532"/>
                  <a:gd name="connsiteX3" fmla="*/ 666787 w 669279"/>
                  <a:gd name="connsiteY3" fmla="*/ 321361 h 617532"/>
                  <a:gd name="connsiteX4" fmla="*/ 669279 w 669279"/>
                  <a:gd name="connsiteY4" fmla="*/ 478192 h 617532"/>
                  <a:gd name="connsiteX5" fmla="*/ 529939 w 669279"/>
                  <a:gd name="connsiteY5" fmla="*/ 617532 h 617532"/>
                  <a:gd name="connsiteX6" fmla="*/ 141077 w 669279"/>
                  <a:gd name="connsiteY6" fmla="*/ 617532 h 617532"/>
                  <a:gd name="connsiteX7" fmla="*/ 1737 w 669279"/>
                  <a:gd name="connsiteY7" fmla="*/ 478192 h 617532"/>
                  <a:gd name="connsiteX8" fmla="*/ 36 w 669279"/>
                  <a:gd name="connsiteY8" fmla="*/ 318979 h 617532"/>
                  <a:gd name="connsiteX0" fmla="*/ 36 w 669279"/>
                  <a:gd name="connsiteY0" fmla="*/ 318979 h 617532"/>
                  <a:gd name="connsiteX1" fmla="*/ 141077 w 669279"/>
                  <a:gd name="connsiteY1" fmla="*/ 0 h 617532"/>
                  <a:gd name="connsiteX2" fmla="*/ 529939 w 669279"/>
                  <a:gd name="connsiteY2" fmla="*/ 0 h 617532"/>
                  <a:gd name="connsiteX3" fmla="*/ 666787 w 669279"/>
                  <a:gd name="connsiteY3" fmla="*/ 321361 h 617532"/>
                  <a:gd name="connsiteX4" fmla="*/ 669279 w 669279"/>
                  <a:gd name="connsiteY4" fmla="*/ 478192 h 617532"/>
                  <a:gd name="connsiteX5" fmla="*/ 529939 w 669279"/>
                  <a:gd name="connsiteY5" fmla="*/ 617532 h 617532"/>
                  <a:gd name="connsiteX6" fmla="*/ 141077 w 669279"/>
                  <a:gd name="connsiteY6" fmla="*/ 617532 h 617532"/>
                  <a:gd name="connsiteX7" fmla="*/ 36 w 669279"/>
                  <a:gd name="connsiteY7" fmla="*/ 318979 h 617532"/>
                  <a:gd name="connsiteX0" fmla="*/ 36 w 666879"/>
                  <a:gd name="connsiteY0" fmla="*/ 318979 h 617532"/>
                  <a:gd name="connsiteX1" fmla="*/ 141077 w 666879"/>
                  <a:gd name="connsiteY1" fmla="*/ 0 h 617532"/>
                  <a:gd name="connsiteX2" fmla="*/ 529939 w 666879"/>
                  <a:gd name="connsiteY2" fmla="*/ 0 h 617532"/>
                  <a:gd name="connsiteX3" fmla="*/ 666787 w 666879"/>
                  <a:gd name="connsiteY3" fmla="*/ 321361 h 617532"/>
                  <a:gd name="connsiteX4" fmla="*/ 529939 w 666879"/>
                  <a:gd name="connsiteY4" fmla="*/ 617532 h 617532"/>
                  <a:gd name="connsiteX5" fmla="*/ 141077 w 666879"/>
                  <a:gd name="connsiteY5" fmla="*/ 617532 h 617532"/>
                  <a:gd name="connsiteX6" fmla="*/ 36 w 666879"/>
                  <a:gd name="connsiteY6" fmla="*/ 318979 h 617532"/>
                  <a:gd name="connsiteX0" fmla="*/ 36 w 666879"/>
                  <a:gd name="connsiteY0" fmla="*/ 318979 h 617532"/>
                  <a:gd name="connsiteX1" fmla="*/ 141077 w 666879"/>
                  <a:gd name="connsiteY1" fmla="*/ 0 h 617532"/>
                  <a:gd name="connsiteX2" fmla="*/ 529939 w 666879"/>
                  <a:gd name="connsiteY2" fmla="*/ 0 h 617532"/>
                  <a:gd name="connsiteX3" fmla="*/ 666787 w 666879"/>
                  <a:gd name="connsiteY3" fmla="*/ 321361 h 617532"/>
                  <a:gd name="connsiteX4" fmla="*/ 529939 w 666879"/>
                  <a:gd name="connsiteY4" fmla="*/ 617532 h 617532"/>
                  <a:gd name="connsiteX5" fmla="*/ 141077 w 666879"/>
                  <a:gd name="connsiteY5" fmla="*/ 617532 h 617532"/>
                  <a:gd name="connsiteX6" fmla="*/ 36 w 666879"/>
                  <a:gd name="connsiteY6" fmla="*/ 318979 h 617532"/>
                  <a:gd name="connsiteX0" fmla="*/ 36 w 666879"/>
                  <a:gd name="connsiteY0" fmla="*/ 318979 h 617532"/>
                  <a:gd name="connsiteX1" fmla="*/ 141077 w 666879"/>
                  <a:gd name="connsiteY1" fmla="*/ 0 h 617532"/>
                  <a:gd name="connsiteX2" fmla="*/ 529939 w 666879"/>
                  <a:gd name="connsiteY2" fmla="*/ 0 h 617532"/>
                  <a:gd name="connsiteX3" fmla="*/ 666787 w 666879"/>
                  <a:gd name="connsiteY3" fmla="*/ 321361 h 617532"/>
                  <a:gd name="connsiteX4" fmla="*/ 529939 w 666879"/>
                  <a:gd name="connsiteY4" fmla="*/ 617532 h 617532"/>
                  <a:gd name="connsiteX5" fmla="*/ 141077 w 666879"/>
                  <a:gd name="connsiteY5" fmla="*/ 617532 h 617532"/>
                  <a:gd name="connsiteX6" fmla="*/ 36 w 666879"/>
                  <a:gd name="connsiteY6" fmla="*/ 318979 h 617532"/>
                  <a:gd name="connsiteX0" fmla="*/ 36 w 666879"/>
                  <a:gd name="connsiteY0" fmla="*/ 318979 h 617532"/>
                  <a:gd name="connsiteX1" fmla="*/ 141077 w 666879"/>
                  <a:gd name="connsiteY1" fmla="*/ 0 h 617532"/>
                  <a:gd name="connsiteX2" fmla="*/ 529939 w 666879"/>
                  <a:gd name="connsiteY2" fmla="*/ 0 h 617532"/>
                  <a:gd name="connsiteX3" fmla="*/ 666787 w 666879"/>
                  <a:gd name="connsiteY3" fmla="*/ 321361 h 617532"/>
                  <a:gd name="connsiteX4" fmla="*/ 529939 w 666879"/>
                  <a:gd name="connsiteY4" fmla="*/ 617532 h 617532"/>
                  <a:gd name="connsiteX5" fmla="*/ 141077 w 666879"/>
                  <a:gd name="connsiteY5" fmla="*/ 617532 h 617532"/>
                  <a:gd name="connsiteX6" fmla="*/ 36 w 666879"/>
                  <a:gd name="connsiteY6" fmla="*/ 318979 h 617532"/>
                  <a:gd name="connsiteX0" fmla="*/ 36 w 666879"/>
                  <a:gd name="connsiteY0" fmla="*/ 318979 h 617532"/>
                  <a:gd name="connsiteX1" fmla="*/ 141077 w 666879"/>
                  <a:gd name="connsiteY1" fmla="*/ 0 h 617532"/>
                  <a:gd name="connsiteX2" fmla="*/ 529939 w 666879"/>
                  <a:gd name="connsiteY2" fmla="*/ 0 h 617532"/>
                  <a:gd name="connsiteX3" fmla="*/ 666787 w 666879"/>
                  <a:gd name="connsiteY3" fmla="*/ 321361 h 617532"/>
                  <a:gd name="connsiteX4" fmla="*/ 529939 w 666879"/>
                  <a:gd name="connsiteY4" fmla="*/ 617532 h 617532"/>
                  <a:gd name="connsiteX5" fmla="*/ 141077 w 666879"/>
                  <a:gd name="connsiteY5" fmla="*/ 617532 h 617532"/>
                  <a:gd name="connsiteX6" fmla="*/ 36 w 666879"/>
                  <a:gd name="connsiteY6" fmla="*/ 318979 h 6175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66879" h="617532">
                    <a:moveTo>
                      <a:pt x="36" y="318979"/>
                    </a:moveTo>
                    <a:cubicBezTo>
                      <a:pt x="-1054" y="112898"/>
                      <a:pt x="21906" y="2921"/>
                      <a:pt x="141077" y="0"/>
                    </a:cubicBezTo>
                    <a:lnTo>
                      <a:pt x="529939" y="0"/>
                    </a:lnTo>
                    <a:cubicBezTo>
                      <a:pt x="638001" y="33"/>
                      <a:pt x="668817" y="99328"/>
                      <a:pt x="666787" y="321361"/>
                    </a:cubicBezTo>
                    <a:cubicBezTo>
                      <a:pt x="666787" y="543503"/>
                      <a:pt x="615152" y="616831"/>
                      <a:pt x="529939" y="617532"/>
                    </a:cubicBezTo>
                    <a:lnTo>
                      <a:pt x="141077" y="617532"/>
                    </a:lnTo>
                    <a:cubicBezTo>
                      <a:pt x="52760" y="617651"/>
                      <a:pt x="36" y="545987"/>
                      <a:pt x="36" y="318979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</a:schemeClr>
              </a:solidFill>
              <a:ln w="6350">
                <a:solidFill>
                  <a:schemeClr val="tx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544" name="Group 543">
              <a:extLst>
                <a:ext uri="{FF2B5EF4-FFF2-40B4-BE49-F238E27FC236}">
                  <a16:creationId xmlns:a16="http://schemas.microsoft.com/office/drawing/2014/main" id="{CD1D6EE3-EF84-BA7D-C567-C808B1C26799}"/>
                </a:ext>
              </a:extLst>
            </p:cNvPr>
            <p:cNvGrpSpPr/>
            <p:nvPr/>
          </p:nvGrpSpPr>
          <p:grpSpPr>
            <a:xfrm rot="10800000">
              <a:off x="4859390" y="1523358"/>
              <a:ext cx="1125288" cy="1455536"/>
              <a:chOff x="6423193" y="3998282"/>
              <a:chExt cx="1125288" cy="1455536"/>
            </a:xfrm>
          </p:grpSpPr>
          <p:pic>
            <p:nvPicPr>
              <p:cNvPr id="545" name="Graphic 544">
                <a:extLst>
                  <a:ext uri="{FF2B5EF4-FFF2-40B4-BE49-F238E27FC236}">
                    <a16:creationId xmlns:a16="http://schemas.microsoft.com/office/drawing/2014/main" id="{6A3BC854-8373-369D-9307-F6E3DDA84388}"/>
                  </a:ext>
                </a:extLst>
              </p:cNvPr>
              <p:cNvPicPr>
                <a:picLocks/>
              </p:cNvPicPr>
              <p:nvPr/>
            </p:nvPicPr>
            <p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p:blipFill>
            <p:spPr>
              <a:xfrm>
                <a:off x="6423193" y="3998282"/>
                <a:ext cx="1125288" cy="1455536"/>
              </a:xfrm>
              <a:prstGeom prst="rect">
                <a:avLst/>
              </a:prstGeom>
            </p:spPr>
          </p:pic>
          <p:grpSp>
            <p:nvGrpSpPr>
              <p:cNvPr id="550" name="Group 549">
                <a:extLst>
                  <a:ext uri="{FF2B5EF4-FFF2-40B4-BE49-F238E27FC236}">
                    <a16:creationId xmlns:a16="http://schemas.microsoft.com/office/drawing/2014/main" id="{FB82A6F9-DFBA-1F5C-9DA6-3BACD053B720}"/>
                  </a:ext>
                </a:extLst>
              </p:cNvPr>
              <p:cNvGrpSpPr/>
              <p:nvPr/>
            </p:nvGrpSpPr>
            <p:grpSpPr>
              <a:xfrm>
                <a:off x="6730692" y="4409414"/>
                <a:ext cx="503229" cy="93093"/>
                <a:chOff x="7993356" y="1964697"/>
                <a:chExt cx="376204" cy="69595"/>
              </a:xfrm>
            </p:grpSpPr>
            <p:sp>
              <p:nvSpPr>
                <p:cNvPr id="608" name="Oval 607">
                  <a:extLst>
                    <a:ext uri="{FF2B5EF4-FFF2-40B4-BE49-F238E27FC236}">
                      <a16:creationId xmlns:a16="http://schemas.microsoft.com/office/drawing/2014/main" id="{A6D2BFCD-F28D-E5AB-E7F0-B56C50EC726B}"/>
                    </a:ext>
                  </a:extLst>
                </p:cNvPr>
                <p:cNvSpPr/>
                <p:nvPr/>
              </p:nvSpPr>
              <p:spPr>
                <a:xfrm>
                  <a:off x="7993356" y="1964697"/>
                  <a:ext cx="69595" cy="69595"/>
                </a:xfrm>
                <a:prstGeom prst="ellipse">
                  <a:avLst/>
                </a:prstGeom>
                <a:solidFill>
                  <a:srgbClr val="00B0F0"/>
                </a:solidFill>
                <a:ln w="317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09" name="Oval 608">
                  <a:extLst>
                    <a:ext uri="{FF2B5EF4-FFF2-40B4-BE49-F238E27FC236}">
                      <a16:creationId xmlns:a16="http://schemas.microsoft.com/office/drawing/2014/main" id="{B51018DA-63B4-DC5F-AB4B-61F1130657E4}"/>
                    </a:ext>
                  </a:extLst>
                </p:cNvPr>
                <p:cNvSpPr/>
                <p:nvPr/>
              </p:nvSpPr>
              <p:spPr>
                <a:xfrm>
                  <a:off x="8095525" y="1964697"/>
                  <a:ext cx="69595" cy="69595"/>
                </a:xfrm>
                <a:prstGeom prst="ellipse">
                  <a:avLst/>
                </a:prstGeom>
                <a:solidFill>
                  <a:srgbClr val="00B050"/>
                </a:solidFill>
                <a:ln w="317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10" name="Oval 609">
                  <a:extLst>
                    <a:ext uri="{FF2B5EF4-FFF2-40B4-BE49-F238E27FC236}">
                      <a16:creationId xmlns:a16="http://schemas.microsoft.com/office/drawing/2014/main" id="{722242DB-4058-7BBC-140B-83A897E130FD}"/>
                    </a:ext>
                  </a:extLst>
                </p:cNvPr>
                <p:cNvSpPr/>
                <p:nvPr/>
              </p:nvSpPr>
              <p:spPr>
                <a:xfrm>
                  <a:off x="8197746" y="1964697"/>
                  <a:ext cx="69595" cy="69595"/>
                </a:xfrm>
                <a:prstGeom prst="ellipse">
                  <a:avLst/>
                </a:prstGeom>
                <a:solidFill>
                  <a:srgbClr val="FF0000"/>
                </a:solidFill>
                <a:ln w="317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11" name="Oval 610">
                  <a:extLst>
                    <a:ext uri="{FF2B5EF4-FFF2-40B4-BE49-F238E27FC236}">
                      <a16:creationId xmlns:a16="http://schemas.microsoft.com/office/drawing/2014/main" id="{BFEA9F6F-961A-D352-E24A-2F14902AECA2}"/>
                    </a:ext>
                  </a:extLst>
                </p:cNvPr>
                <p:cNvSpPr/>
                <p:nvPr/>
              </p:nvSpPr>
              <p:spPr>
                <a:xfrm>
                  <a:off x="8299965" y="1964697"/>
                  <a:ext cx="69595" cy="69595"/>
                </a:xfrm>
                <a:prstGeom prst="ellipse">
                  <a:avLst/>
                </a:prstGeom>
                <a:solidFill>
                  <a:srgbClr val="FFC000"/>
                </a:solidFill>
                <a:ln w="317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</p:grpSp>
      <p:grpSp>
        <p:nvGrpSpPr>
          <p:cNvPr id="618" name="Group 617">
            <a:extLst>
              <a:ext uri="{FF2B5EF4-FFF2-40B4-BE49-F238E27FC236}">
                <a16:creationId xmlns:a16="http://schemas.microsoft.com/office/drawing/2014/main" id="{396A8D11-BD34-8412-3F3F-DD7E744F26CB}"/>
              </a:ext>
            </a:extLst>
          </p:cNvPr>
          <p:cNvGrpSpPr/>
          <p:nvPr/>
        </p:nvGrpSpPr>
        <p:grpSpPr>
          <a:xfrm>
            <a:off x="7886465" y="2979544"/>
            <a:ext cx="1125288" cy="1455536"/>
            <a:chOff x="4859390" y="1523358"/>
            <a:chExt cx="1125288" cy="1455536"/>
          </a:xfrm>
        </p:grpSpPr>
        <p:grpSp>
          <p:nvGrpSpPr>
            <p:cNvPr id="620" name="Group 619">
              <a:extLst>
                <a:ext uri="{FF2B5EF4-FFF2-40B4-BE49-F238E27FC236}">
                  <a16:creationId xmlns:a16="http://schemas.microsoft.com/office/drawing/2014/main" id="{2BEE67FA-C175-F8EC-E452-E08DE730A210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5086779" y="1976045"/>
              <a:ext cx="666433" cy="660431"/>
              <a:chOff x="8354481" y="1533416"/>
              <a:chExt cx="1328021" cy="1316061"/>
            </a:xfrm>
          </p:grpSpPr>
          <p:sp>
            <p:nvSpPr>
              <p:cNvPr id="196" name="Rectangle 195">
                <a:extLst>
                  <a:ext uri="{FF2B5EF4-FFF2-40B4-BE49-F238E27FC236}">
                    <a16:creationId xmlns:a16="http://schemas.microsoft.com/office/drawing/2014/main" id="{71BFA299-96CD-B717-D2D9-3F85C62C300C}"/>
                  </a:ext>
                </a:extLst>
              </p:cNvPr>
              <p:cNvSpPr/>
              <p:nvPr/>
            </p:nvSpPr>
            <p:spPr>
              <a:xfrm>
                <a:off x="8502979" y="1551945"/>
                <a:ext cx="152400" cy="73536"/>
              </a:xfrm>
              <a:prstGeom prst="rect">
                <a:avLst/>
              </a:prstGeom>
              <a:solidFill>
                <a:schemeClr val="tx1">
                  <a:lumMod val="50000"/>
                </a:schemeClr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5" name="Rectangle 214">
                <a:extLst>
                  <a:ext uri="{FF2B5EF4-FFF2-40B4-BE49-F238E27FC236}">
                    <a16:creationId xmlns:a16="http://schemas.microsoft.com/office/drawing/2014/main" id="{C50406E2-97B2-AD85-FE1E-D12375508E1B}"/>
                  </a:ext>
                </a:extLst>
              </p:cNvPr>
              <p:cNvSpPr/>
              <p:nvPr/>
            </p:nvSpPr>
            <p:spPr>
              <a:xfrm>
                <a:off x="8354481" y="1533416"/>
                <a:ext cx="341575" cy="46345"/>
              </a:xfrm>
              <a:prstGeom prst="rect">
                <a:avLst/>
              </a:prstGeom>
              <a:solidFill>
                <a:schemeClr val="tx1">
                  <a:lumMod val="75000"/>
                </a:schemeClr>
              </a:solidFill>
              <a:ln w="6350">
                <a:solidFill>
                  <a:schemeClr val="tx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7" name="Rectangle 216">
                <a:extLst>
                  <a:ext uri="{FF2B5EF4-FFF2-40B4-BE49-F238E27FC236}">
                    <a16:creationId xmlns:a16="http://schemas.microsoft.com/office/drawing/2014/main" id="{AE68CCF3-C57D-479A-8174-BB38A25B575D}"/>
                  </a:ext>
                </a:extLst>
              </p:cNvPr>
              <p:cNvSpPr/>
              <p:nvPr/>
            </p:nvSpPr>
            <p:spPr>
              <a:xfrm>
                <a:off x="8944449" y="2775941"/>
                <a:ext cx="163367" cy="73536"/>
              </a:xfrm>
              <a:prstGeom prst="rect">
                <a:avLst/>
              </a:prstGeom>
              <a:solidFill>
                <a:schemeClr val="tx1">
                  <a:lumMod val="50000"/>
                </a:schemeClr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9" name="Rectangle: Rounded Corners 501">
                <a:extLst>
                  <a:ext uri="{FF2B5EF4-FFF2-40B4-BE49-F238E27FC236}">
                    <a16:creationId xmlns:a16="http://schemas.microsoft.com/office/drawing/2014/main" id="{17D7E332-AA14-CACE-9220-3AB1D5096941}"/>
                  </a:ext>
                </a:extLst>
              </p:cNvPr>
              <p:cNvSpPr/>
              <p:nvPr/>
            </p:nvSpPr>
            <p:spPr>
              <a:xfrm>
                <a:off x="8362039" y="1594140"/>
                <a:ext cx="1320463" cy="1208768"/>
              </a:xfrm>
              <a:custGeom>
                <a:avLst/>
                <a:gdLst>
                  <a:gd name="connsiteX0" fmla="*/ 0 w 667542"/>
                  <a:gd name="connsiteY0" fmla="*/ 139340 h 617532"/>
                  <a:gd name="connsiteX1" fmla="*/ 139340 w 667542"/>
                  <a:gd name="connsiteY1" fmla="*/ 0 h 617532"/>
                  <a:gd name="connsiteX2" fmla="*/ 528202 w 667542"/>
                  <a:gd name="connsiteY2" fmla="*/ 0 h 617532"/>
                  <a:gd name="connsiteX3" fmla="*/ 667542 w 667542"/>
                  <a:gd name="connsiteY3" fmla="*/ 139340 h 617532"/>
                  <a:gd name="connsiteX4" fmla="*/ 667542 w 667542"/>
                  <a:gd name="connsiteY4" fmla="*/ 478192 h 617532"/>
                  <a:gd name="connsiteX5" fmla="*/ 528202 w 667542"/>
                  <a:gd name="connsiteY5" fmla="*/ 617532 h 617532"/>
                  <a:gd name="connsiteX6" fmla="*/ 139340 w 667542"/>
                  <a:gd name="connsiteY6" fmla="*/ 617532 h 617532"/>
                  <a:gd name="connsiteX7" fmla="*/ 0 w 667542"/>
                  <a:gd name="connsiteY7" fmla="*/ 478192 h 617532"/>
                  <a:gd name="connsiteX8" fmla="*/ 0 w 667542"/>
                  <a:gd name="connsiteY8" fmla="*/ 139340 h 617532"/>
                  <a:gd name="connsiteX0" fmla="*/ 1701 w 669243"/>
                  <a:gd name="connsiteY0" fmla="*/ 139340 h 617532"/>
                  <a:gd name="connsiteX1" fmla="*/ 141041 w 669243"/>
                  <a:gd name="connsiteY1" fmla="*/ 0 h 617532"/>
                  <a:gd name="connsiteX2" fmla="*/ 529903 w 669243"/>
                  <a:gd name="connsiteY2" fmla="*/ 0 h 617532"/>
                  <a:gd name="connsiteX3" fmla="*/ 669243 w 669243"/>
                  <a:gd name="connsiteY3" fmla="*/ 139340 h 617532"/>
                  <a:gd name="connsiteX4" fmla="*/ 669243 w 669243"/>
                  <a:gd name="connsiteY4" fmla="*/ 478192 h 617532"/>
                  <a:gd name="connsiteX5" fmla="*/ 529903 w 669243"/>
                  <a:gd name="connsiteY5" fmla="*/ 617532 h 617532"/>
                  <a:gd name="connsiteX6" fmla="*/ 141041 w 669243"/>
                  <a:gd name="connsiteY6" fmla="*/ 617532 h 617532"/>
                  <a:gd name="connsiteX7" fmla="*/ 1701 w 669243"/>
                  <a:gd name="connsiteY7" fmla="*/ 478192 h 617532"/>
                  <a:gd name="connsiteX8" fmla="*/ 0 w 669243"/>
                  <a:gd name="connsiteY8" fmla="*/ 318979 h 617532"/>
                  <a:gd name="connsiteX9" fmla="*/ 1701 w 669243"/>
                  <a:gd name="connsiteY9" fmla="*/ 139340 h 617532"/>
                  <a:gd name="connsiteX0" fmla="*/ 1701 w 669243"/>
                  <a:gd name="connsiteY0" fmla="*/ 139340 h 617532"/>
                  <a:gd name="connsiteX1" fmla="*/ 141041 w 669243"/>
                  <a:gd name="connsiteY1" fmla="*/ 0 h 617532"/>
                  <a:gd name="connsiteX2" fmla="*/ 529903 w 669243"/>
                  <a:gd name="connsiteY2" fmla="*/ 0 h 617532"/>
                  <a:gd name="connsiteX3" fmla="*/ 669243 w 669243"/>
                  <a:gd name="connsiteY3" fmla="*/ 139340 h 617532"/>
                  <a:gd name="connsiteX4" fmla="*/ 666751 w 669243"/>
                  <a:gd name="connsiteY4" fmla="*/ 321361 h 617532"/>
                  <a:gd name="connsiteX5" fmla="*/ 669243 w 669243"/>
                  <a:gd name="connsiteY5" fmla="*/ 478192 h 617532"/>
                  <a:gd name="connsiteX6" fmla="*/ 529903 w 669243"/>
                  <a:gd name="connsiteY6" fmla="*/ 617532 h 617532"/>
                  <a:gd name="connsiteX7" fmla="*/ 141041 w 669243"/>
                  <a:gd name="connsiteY7" fmla="*/ 617532 h 617532"/>
                  <a:gd name="connsiteX8" fmla="*/ 1701 w 669243"/>
                  <a:gd name="connsiteY8" fmla="*/ 478192 h 617532"/>
                  <a:gd name="connsiteX9" fmla="*/ 0 w 669243"/>
                  <a:gd name="connsiteY9" fmla="*/ 318979 h 617532"/>
                  <a:gd name="connsiteX10" fmla="*/ 1701 w 669243"/>
                  <a:gd name="connsiteY10" fmla="*/ 139340 h 617532"/>
                  <a:gd name="connsiteX0" fmla="*/ 0 w 669243"/>
                  <a:gd name="connsiteY0" fmla="*/ 318979 h 617532"/>
                  <a:gd name="connsiteX1" fmla="*/ 141041 w 669243"/>
                  <a:gd name="connsiteY1" fmla="*/ 0 h 617532"/>
                  <a:gd name="connsiteX2" fmla="*/ 529903 w 669243"/>
                  <a:gd name="connsiteY2" fmla="*/ 0 h 617532"/>
                  <a:gd name="connsiteX3" fmla="*/ 669243 w 669243"/>
                  <a:gd name="connsiteY3" fmla="*/ 139340 h 617532"/>
                  <a:gd name="connsiteX4" fmla="*/ 666751 w 669243"/>
                  <a:gd name="connsiteY4" fmla="*/ 321361 h 617532"/>
                  <a:gd name="connsiteX5" fmla="*/ 669243 w 669243"/>
                  <a:gd name="connsiteY5" fmla="*/ 478192 h 617532"/>
                  <a:gd name="connsiteX6" fmla="*/ 529903 w 669243"/>
                  <a:gd name="connsiteY6" fmla="*/ 617532 h 617532"/>
                  <a:gd name="connsiteX7" fmla="*/ 141041 w 669243"/>
                  <a:gd name="connsiteY7" fmla="*/ 617532 h 617532"/>
                  <a:gd name="connsiteX8" fmla="*/ 1701 w 669243"/>
                  <a:gd name="connsiteY8" fmla="*/ 478192 h 617532"/>
                  <a:gd name="connsiteX9" fmla="*/ 0 w 669243"/>
                  <a:gd name="connsiteY9" fmla="*/ 318979 h 617532"/>
                  <a:gd name="connsiteX0" fmla="*/ 0 w 669243"/>
                  <a:gd name="connsiteY0" fmla="*/ 318979 h 617532"/>
                  <a:gd name="connsiteX1" fmla="*/ 141041 w 669243"/>
                  <a:gd name="connsiteY1" fmla="*/ 0 h 617532"/>
                  <a:gd name="connsiteX2" fmla="*/ 529903 w 669243"/>
                  <a:gd name="connsiteY2" fmla="*/ 0 h 617532"/>
                  <a:gd name="connsiteX3" fmla="*/ 666751 w 669243"/>
                  <a:gd name="connsiteY3" fmla="*/ 321361 h 617532"/>
                  <a:gd name="connsiteX4" fmla="*/ 669243 w 669243"/>
                  <a:gd name="connsiteY4" fmla="*/ 478192 h 617532"/>
                  <a:gd name="connsiteX5" fmla="*/ 529903 w 669243"/>
                  <a:gd name="connsiteY5" fmla="*/ 617532 h 617532"/>
                  <a:gd name="connsiteX6" fmla="*/ 141041 w 669243"/>
                  <a:gd name="connsiteY6" fmla="*/ 617532 h 617532"/>
                  <a:gd name="connsiteX7" fmla="*/ 1701 w 669243"/>
                  <a:gd name="connsiteY7" fmla="*/ 478192 h 617532"/>
                  <a:gd name="connsiteX8" fmla="*/ 0 w 669243"/>
                  <a:gd name="connsiteY8" fmla="*/ 318979 h 617532"/>
                  <a:gd name="connsiteX0" fmla="*/ 0 w 669243"/>
                  <a:gd name="connsiteY0" fmla="*/ 318979 h 617532"/>
                  <a:gd name="connsiteX1" fmla="*/ 141041 w 669243"/>
                  <a:gd name="connsiteY1" fmla="*/ 0 h 617532"/>
                  <a:gd name="connsiteX2" fmla="*/ 529903 w 669243"/>
                  <a:gd name="connsiteY2" fmla="*/ 0 h 617532"/>
                  <a:gd name="connsiteX3" fmla="*/ 666751 w 669243"/>
                  <a:gd name="connsiteY3" fmla="*/ 321361 h 617532"/>
                  <a:gd name="connsiteX4" fmla="*/ 669243 w 669243"/>
                  <a:gd name="connsiteY4" fmla="*/ 478192 h 617532"/>
                  <a:gd name="connsiteX5" fmla="*/ 529903 w 669243"/>
                  <a:gd name="connsiteY5" fmla="*/ 617532 h 617532"/>
                  <a:gd name="connsiteX6" fmla="*/ 141041 w 669243"/>
                  <a:gd name="connsiteY6" fmla="*/ 617532 h 617532"/>
                  <a:gd name="connsiteX7" fmla="*/ 1701 w 669243"/>
                  <a:gd name="connsiteY7" fmla="*/ 478192 h 617532"/>
                  <a:gd name="connsiteX8" fmla="*/ 0 w 669243"/>
                  <a:gd name="connsiteY8" fmla="*/ 318979 h 617532"/>
                  <a:gd name="connsiteX0" fmla="*/ 0 w 669243"/>
                  <a:gd name="connsiteY0" fmla="*/ 318979 h 617532"/>
                  <a:gd name="connsiteX1" fmla="*/ 141041 w 669243"/>
                  <a:gd name="connsiteY1" fmla="*/ 0 h 617532"/>
                  <a:gd name="connsiteX2" fmla="*/ 529903 w 669243"/>
                  <a:gd name="connsiteY2" fmla="*/ 0 h 617532"/>
                  <a:gd name="connsiteX3" fmla="*/ 666751 w 669243"/>
                  <a:gd name="connsiteY3" fmla="*/ 321361 h 617532"/>
                  <a:gd name="connsiteX4" fmla="*/ 669243 w 669243"/>
                  <a:gd name="connsiteY4" fmla="*/ 478192 h 617532"/>
                  <a:gd name="connsiteX5" fmla="*/ 529903 w 669243"/>
                  <a:gd name="connsiteY5" fmla="*/ 617532 h 617532"/>
                  <a:gd name="connsiteX6" fmla="*/ 141041 w 669243"/>
                  <a:gd name="connsiteY6" fmla="*/ 617532 h 617532"/>
                  <a:gd name="connsiteX7" fmla="*/ 1701 w 669243"/>
                  <a:gd name="connsiteY7" fmla="*/ 478192 h 617532"/>
                  <a:gd name="connsiteX8" fmla="*/ 0 w 669243"/>
                  <a:gd name="connsiteY8" fmla="*/ 318979 h 617532"/>
                  <a:gd name="connsiteX0" fmla="*/ 0 w 669243"/>
                  <a:gd name="connsiteY0" fmla="*/ 318979 h 617532"/>
                  <a:gd name="connsiteX1" fmla="*/ 141041 w 669243"/>
                  <a:gd name="connsiteY1" fmla="*/ 0 h 617532"/>
                  <a:gd name="connsiteX2" fmla="*/ 529903 w 669243"/>
                  <a:gd name="connsiteY2" fmla="*/ 0 h 617532"/>
                  <a:gd name="connsiteX3" fmla="*/ 666751 w 669243"/>
                  <a:gd name="connsiteY3" fmla="*/ 321361 h 617532"/>
                  <a:gd name="connsiteX4" fmla="*/ 669243 w 669243"/>
                  <a:gd name="connsiteY4" fmla="*/ 478192 h 617532"/>
                  <a:gd name="connsiteX5" fmla="*/ 529903 w 669243"/>
                  <a:gd name="connsiteY5" fmla="*/ 617532 h 617532"/>
                  <a:gd name="connsiteX6" fmla="*/ 141041 w 669243"/>
                  <a:gd name="connsiteY6" fmla="*/ 617532 h 617532"/>
                  <a:gd name="connsiteX7" fmla="*/ 1701 w 669243"/>
                  <a:gd name="connsiteY7" fmla="*/ 478192 h 617532"/>
                  <a:gd name="connsiteX8" fmla="*/ 0 w 669243"/>
                  <a:gd name="connsiteY8" fmla="*/ 318979 h 617532"/>
                  <a:gd name="connsiteX0" fmla="*/ 36 w 669279"/>
                  <a:gd name="connsiteY0" fmla="*/ 318979 h 617532"/>
                  <a:gd name="connsiteX1" fmla="*/ 141077 w 669279"/>
                  <a:gd name="connsiteY1" fmla="*/ 0 h 617532"/>
                  <a:gd name="connsiteX2" fmla="*/ 529939 w 669279"/>
                  <a:gd name="connsiteY2" fmla="*/ 0 h 617532"/>
                  <a:gd name="connsiteX3" fmla="*/ 666787 w 669279"/>
                  <a:gd name="connsiteY3" fmla="*/ 321361 h 617532"/>
                  <a:gd name="connsiteX4" fmla="*/ 669279 w 669279"/>
                  <a:gd name="connsiteY4" fmla="*/ 478192 h 617532"/>
                  <a:gd name="connsiteX5" fmla="*/ 529939 w 669279"/>
                  <a:gd name="connsiteY5" fmla="*/ 617532 h 617532"/>
                  <a:gd name="connsiteX6" fmla="*/ 141077 w 669279"/>
                  <a:gd name="connsiteY6" fmla="*/ 617532 h 617532"/>
                  <a:gd name="connsiteX7" fmla="*/ 1737 w 669279"/>
                  <a:gd name="connsiteY7" fmla="*/ 478192 h 617532"/>
                  <a:gd name="connsiteX8" fmla="*/ 36 w 669279"/>
                  <a:gd name="connsiteY8" fmla="*/ 318979 h 617532"/>
                  <a:gd name="connsiteX0" fmla="*/ 36 w 669279"/>
                  <a:gd name="connsiteY0" fmla="*/ 318979 h 617532"/>
                  <a:gd name="connsiteX1" fmla="*/ 141077 w 669279"/>
                  <a:gd name="connsiteY1" fmla="*/ 0 h 617532"/>
                  <a:gd name="connsiteX2" fmla="*/ 529939 w 669279"/>
                  <a:gd name="connsiteY2" fmla="*/ 0 h 617532"/>
                  <a:gd name="connsiteX3" fmla="*/ 666787 w 669279"/>
                  <a:gd name="connsiteY3" fmla="*/ 321361 h 617532"/>
                  <a:gd name="connsiteX4" fmla="*/ 669279 w 669279"/>
                  <a:gd name="connsiteY4" fmla="*/ 478192 h 617532"/>
                  <a:gd name="connsiteX5" fmla="*/ 529939 w 669279"/>
                  <a:gd name="connsiteY5" fmla="*/ 617532 h 617532"/>
                  <a:gd name="connsiteX6" fmla="*/ 141077 w 669279"/>
                  <a:gd name="connsiteY6" fmla="*/ 617532 h 617532"/>
                  <a:gd name="connsiteX7" fmla="*/ 1737 w 669279"/>
                  <a:gd name="connsiteY7" fmla="*/ 478192 h 617532"/>
                  <a:gd name="connsiteX8" fmla="*/ 36 w 669279"/>
                  <a:gd name="connsiteY8" fmla="*/ 318979 h 617532"/>
                  <a:gd name="connsiteX0" fmla="*/ 36 w 669279"/>
                  <a:gd name="connsiteY0" fmla="*/ 318979 h 617532"/>
                  <a:gd name="connsiteX1" fmla="*/ 141077 w 669279"/>
                  <a:gd name="connsiteY1" fmla="*/ 0 h 617532"/>
                  <a:gd name="connsiteX2" fmla="*/ 529939 w 669279"/>
                  <a:gd name="connsiteY2" fmla="*/ 0 h 617532"/>
                  <a:gd name="connsiteX3" fmla="*/ 666787 w 669279"/>
                  <a:gd name="connsiteY3" fmla="*/ 321361 h 617532"/>
                  <a:gd name="connsiteX4" fmla="*/ 669279 w 669279"/>
                  <a:gd name="connsiteY4" fmla="*/ 478192 h 617532"/>
                  <a:gd name="connsiteX5" fmla="*/ 529939 w 669279"/>
                  <a:gd name="connsiteY5" fmla="*/ 617532 h 617532"/>
                  <a:gd name="connsiteX6" fmla="*/ 141077 w 669279"/>
                  <a:gd name="connsiteY6" fmla="*/ 617532 h 617532"/>
                  <a:gd name="connsiteX7" fmla="*/ 1737 w 669279"/>
                  <a:gd name="connsiteY7" fmla="*/ 478192 h 617532"/>
                  <a:gd name="connsiteX8" fmla="*/ 36 w 669279"/>
                  <a:gd name="connsiteY8" fmla="*/ 318979 h 617532"/>
                  <a:gd name="connsiteX0" fmla="*/ 36 w 669279"/>
                  <a:gd name="connsiteY0" fmla="*/ 318979 h 617532"/>
                  <a:gd name="connsiteX1" fmla="*/ 141077 w 669279"/>
                  <a:gd name="connsiteY1" fmla="*/ 0 h 617532"/>
                  <a:gd name="connsiteX2" fmla="*/ 529939 w 669279"/>
                  <a:gd name="connsiteY2" fmla="*/ 0 h 617532"/>
                  <a:gd name="connsiteX3" fmla="*/ 666787 w 669279"/>
                  <a:gd name="connsiteY3" fmla="*/ 321361 h 617532"/>
                  <a:gd name="connsiteX4" fmla="*/ 669279 w 669279"/>
                  <a:gd name="connsiteY4" fmla="*/ 478192 h 617532"/>
                  <a:gd name="connsiteX5" fmla="*/ 529939 w 669279"/>
                  <a:gd name="connsiteY5" fmla="*/ 617532 h 617532"/>
                  <a:gd name="connsiteX6" fmla="*/ 141077 w 669279"/>
                  <a:gd name="connsiteY6" fmla="*/ 617532 h 617532"/>
                  <a:gd name="connsiteX7" fmla="*/ 1737 w 669279"/>
                  <a:gd name="connsiteY7" fmla="*/ 478192 h 617532"/>
                  <a:gd name="connsiteX8" fmla="*/ 36 w 669279"/>
                  <a:gd name="connsiteY8" fmla="*/ 318979 h 617532"/>
                  <a:gd name="connsiteX0" fmla="*/ 36 w 669279"/>
                  <a:gd name="connsiteY0" fmla="*/ 318979 h 617532"/>
                  <a:gd name="connsiteX1" fmla="*/ 141077 w 669279"/>
                  <a:gd name="connsiteY1" fmla="*/ 0 h 617532"/>
                  <a:gd name="connsiteX2" fmla="*/ 529939 w 669279"/>
                  <a:gd name="connsiteY2" fmla="*/ 0 h 617532"/>
                  <a:gd name="connsiteX3" fmla="*/ 666787 w 669279"/>
                  <a:gd name="connsiteY3" fmla="*/ 321361 h 617532"/>
                  <a:gd name="connsiteX4" fmla="*/ 669279 w 669279"/>
                  <a:gd name="connsiteY4" fmla="*/ 478192 h 617532"/>
                  <a:gd name="connsiteX5" fmla="*/ 529939 w 669279"/>
                  <a:gd name="connsiteY5" fmla="*/ 617532 h 617532"/>
                  <a:gd name="connsiteX6" fmla="*/ 141077 w 669279"/>
                  <a:gd name="connsiteY6" fmla="*/ 617532 h 617532"/>
                  <a:gd name="connsiteX7" fmla="*/ 1737 w 669279"/>
                  <a:gd name="connsiteY7" fmla="*/ 478192 h 617532"/>
                  <a:gd name="connsiteX8" fmla="*/ 36 w 669279"/>
                  <a:gd name="connsiteY8" fmla="*/ 318979 h 617532"/>
                  <a:gd name="connsiteX0" fmla="*/ 36 w 669279"/>
                  <a:gd name="connsiteY0" fmla="*/ 318979 h 617532"/>
                  <a:gd name="connsiteX1" fmla="*/ 141077 w 669279"/>
                  <a:gd name="connsiteY1" fmla="*/ 0 h 617532"/>
                  <a:gd name="connsiteX2" fmla="*/ 529939 w 669279"/>
                  <a:gd name="connsiteY2" fmla="*/ 0 h 617532"/>
                  <a:gd name="connsiteX3" fmla="*/ 666787 w 669279"/>
                  <a:gd name="connsiteY3" fmla="*/ 321361 h 617532"/>
                  <a:gd name="connsiteX4" fmla="*/ 669279 w 669279"/>
                  <a:gd name="connsiteY4" fmla="*/ 478192 h 617532"/>
                  <a:gd name="connsiteX5" fmla="*/ 529939 w 669279"/>
                  <a:gd name="connsiteY5" fmla="*/ 617532 h 617532"/>
                  <a:gd name="connsiteX6" fmla="*/ 141077 w 669279"/>
                  <a:gd name="connsiteY6" fmla="*/ 617532 h 617532"/>
                  <a:gd name="connsiteX7" fmla="*/ 36 w 669279"/>
                  <a:gd name="connsiteY7" fmla="*/ 318979 h 617532"/>
                  <a:gd name="connsiteX0" fmla="*/ 36 w 666879"/>
                  <a:gd name="connsiteY0" fmla="*/ 318979 h 617532"/>
                  <a:gd name="connsiteX1" fmla="*/ 141077 w 666879"/>
                  <a:gd name="connsiteY1" fmla="*/ 0 h 617532"/>
                  <a:gd name="connsiteX2" fmla="*/ 529939 w 666879"/>
                  <a:gd name="connsiteY2" fmla="*/ 0 h 617532"/>
                  <a:gd name="connsiteX3" fmla="*/ 666787 w 666879"/>
                  <a:gd name="connsiteY3" fmla="*/ 321361 h 617532"/>
                  <a:gd name="connsiteX4" fmla="*/ 529939 w 666879"/>
                  <a:gd name="connsiteY4" fmla="*/ 617532 h 617532"/>
                  <a:gd name="connsiteX5" fmla="*/ 141077 w 666879"/>
                  <a:gd name="connsiteY5" fmla="*/ 617532 h 617532"/>
                  <a:gd name="connsiteX6" fmla="*/ 36 w 666879"/>
                  <a:gd name="connsiteY6" fmla="*/ 318979 h 617532"/>
                  <a:gd name="connsiteX0" fmla="*/ 36 w 666879"/>
                  <a:gd name="connsiteY0" fmla="*/ 318979 h 617532"/>
                  <a:gd name="connsiteX1" fmla="*/ 141077 w 666879"/>
                  <a:gd name="connsiteY1" fmla="*/ 0 h 617532"/>
                  <a:gd name="connsiteX2" fmla="*/ 529939 w 666879"/>
                  <a:gd name="connsiteY2" fmla="*/ 0 h 617532"/>
                  <a:gd name="connsiteX3" fmla="*/ 666787 w 666879"/>
                  <a:gd name="connsiteY3" fmla="*/ 321361 h 617532"/>
                  <a:gd name="connsiteX4" fmla="*/ 529939 w 666879"/>
                  <a:gd name="connsiteY4" fmla="*/ 617532 h 617532"/>
                  <a:gd name="connsiteX5" fmla="*/ 141077 w 666879"/>
                  <a:gd name="connsiteY5" fmla="*/ 617532 h 617532"/>
                  <a:gd name="connsiteX6" fmla="*/ 36 w 666879"/>
                  <a:gd name="connsiteY6" fmla="*/ 318979 h 617532"/>
                  <a:gd name="connsiteX0" fmla="*/ 36 w 666879"/>
                  <a:gd name="connsiteY0" fmla="*/ 318979 h 617532"/>
                  <a:gd name="connsiteX1" fmla="*/ 141077 w 666879"/>
                  <a:gd name="connsiteY1" fmla="*/ 0 h 617532"/>
                  <a:gd name="connsiteX2" fmla="*/ 529939 w 666879"/>
                  <a:gd name="connsiteY2" fmla="*/ 0 h 617532"/>
                  <a:gd name="connsiteX3" fmla="*/ 666787 w 666879"/>
                  <a:gd name="connsiteY3" fmla="*/ 321361 h 617532"/>
                  <a:gd name="connsiteX4" fmla="*/ 529939 w 666879"/>
                  <a:gd name="connsiteY4" fmla="*/ 617532 h 617532"/>
                  <a:gd name="connsiteX5" fmla="*/ 141077 w 666879"/>
                  <a:gd name="connsiteY5" fmla="*/ 617532 h 617532"/>
                  <a:gd name="connsiteX6" fmla="*/ 36 w 666879"/>
                  <a:gd name="connsiteY6" fmla="*/ 318979 h 617532"/>
                  <a:gd name="connsiteX0" fmla="*/ 36 w 666879"/>
                  <a:gd name="connsiteY0" fmla="*/ 318979 h 617532"/>
                  <a:gd name="connsiteX1" fmla="*/ 141077 w 666879"/>
                  <a:gd name="connsiteY1" fmla="*/ 0 h 617532"/>
                  <a:gd name="connsiteX2" fmla="*/ 529939 w 666879"/>
                  <a:gd name="connsiteY2" fmla="*/ 0 h 617532"/>
                  <a:gd name="connsiteX3" fmla="*/ 666787 w 666879"/>
                  <a:gd name="connsiteY3" fmla="*/ 321361 h 617532"/>
                  <a:gd name="connsiteX4" fmla="*/ 529939 w 666879"/>
                  <a:gd name="connsiteY4" fmla="*/ 617532 h 617532"/>
                  <a:gd name="connsiteX5" fmla="*/ 141077 w 666879"/>
                  <a:gd name="connsiteY5" fmla="*/ 617532 h 617532"/>
                  <a:gd name="connsiteX6" fmla="*/ 36 w 666879"/>
                  <a:gd name="connsiteY6" fmla="*/ 318979 h 617532"/>
                  <a:gd name="connsiteX0" fmla="*/ 36 w 666879"/>
                  <a:gd name="connsiteY0" fmla="*/ 318979 h 617532"/>
                  <a:gd name="connsiteX1" fmla="*/ 141077 w 666879"/>
                  <a:gd name="connsiteY1" fmla="*/ 0 h 617532"/>
                  <a:gd name="connsiteX2" fmla="*/ 529939 w 666879"/>
                  <a:gd name="connsiteY2" fmla="*/ 0 h 617532"/>
                  <a:gd name="connsiteX3" fmla="*/ 666787 w 666879"/>
                  <a:gd name="connsiteY3" fmla="*/ 321361 h 617532"/>
                  <a:gd name="connsiteX4" fmla="*/ 529939 w 666879"/>
                  <a:gd name="connsiteY4" fmla="*/ 617532 h 617532"/>
                  <a:gd name="connsiteX5" fmla="*/ 141077 w 666879"/>
                  <a:gd name="connsiteY5" fmla="*/ 617532 h 617532"/>
                  <a:gd name="connsiteX6" fmla="*/ 36 w 666879"/>
                  <a:gd name="connsiteY6" fmla="*/ 318979 h 6175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66879" h="617532">
                    <a:moveTo>
                      <a:pt x="36" y="318979"/>
                    </a:moveTo>
                    <a:cubicBezTo>
                      <a:pt x="-1054" y="112898"/>
                      <a:pt x="21906" y="2921"/>
                      <a:pt x="141077" y="0"/>
                    </a:cubicBezTo>
                    <a:lnTo>
                      <a:pt x="529939" y="0"/>
                    </a:lnTo>
                    <a:cubicBezTo>
                      <a:pt x="638001" y="33"/>
                      <a:pt x="668817" y="99328"/>
                      <a:pt x="666787" y="321361"/>
                    </a:cubicBezTo>
                    <a:cubicBezTo>
                      <a:pt x="666787" y="543503"/>
                      <a:pt x="615152" y="616831"/>
                      <a:pt x="529939" y="617532"/>
                    </a:cubicBezTo>
                    <a:lnTo>
                      <a:pt x="141077" y="617532"/>
                    </a:lnTo>
                    <a:cubicBezTo>
                      <a:pt x="52760" y="617651"/>
                      <a:pt x="36" y="545987"/>
                      <a:pt x="36" y="318979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</a:schemeClr>
              </a:solidFill>
              <a:ln w="6350">
                <a:solidFill>
                  <a:schemeClr val="tx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621" name="Group 620">
              <a:extLst>
                <a:ext uri="{FF2B5EF4-FFF2-40B4-BE49-F238E27FC236}">
                  <a16:creationId xmlns:a16="http://schemas.microsoft.com/office/drawing/2014/main" id="{B7F355F8-CDC3-CE7A-7AB3-F117475246E6}"/>
                </a:ext>
              </a:extLst>
            </p:cNvPr>
            <p:cNvGrpSpPr/>
            <p:nvPr/>
          </p:nvGrpSpPr>
          <p:grpSpPr>
            <a:xfrm rot="10800000">
              <a:off x="4859390" y="1523358"/>
              <a:ext cx="1125288" cy="1455536"/>
              <a:chOff x="6423193" y="3998282"/>
              <a:chExt cx="1125288" cy="1455536"/>
            </a:xfrm>
          </p:grpSpPr>
          <p:pic>
            <p:nvPicPr>
              <p:cNvPr id="636" name="Graphic 635">
                <a:extLst>
                  <a:ext uri="{FF2B5EF4-FFF2-40B4-BE49-F238E27FC236}">
                    <a16:creationId xmlns:a16="http://schemas.microsoft.com/office/drawing/2014/main" id="{718B671C-ABAB-3EF2-3658-8D3BB4C491FC}"/>
                  </a:ext>
                </a:extLst>
              </p:cNvPr>
              <p:cNvPicPr>
                <a:picLocks/>
              </p:cNvPicPr>
              <p:nvPr/>
            </p:nvPicPr>
            <p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p:blipFill>
            <p:spPr>
              <a:xfrm>
                <a:off x="6423193" y="3998282"/>
                <a:ext cx="1125288" cy="1455536"/>
              </a:xfrm>
              <a:prstGeom prst="rect">
                <a:avLst/>
              </a:prstGeom>
            </p:spPr>
          </p:pic>
          <p:grpSp>
            <p:nvGrpSpPr>
              <p:cNvPr id="639" name="Group 638">
                <a:extLst>
                  <a:ext uri="{FF2B5EF4-FFF2-40B4-BE49-F238E27FC236}">
                    <a16:creationId xmlns:a16="http://schemas.microsoft.com/office/drawing/2014/main" id="{59B862EA-B087-C9AA-7FA7-9E0C924D871E}"/>
                  </a:ext>
                </a:extLst>
              </p:cNvPr>
              <p:cNvGrpSpPr/>
              <p:nvPr/>
            </p:nvGrpSpPr>
            <p:grpSpPr>
              <a:xfrm>
                <a:off x="6730692" y="4409414"/>
                <a:ext cx="503229" cy="93093"/>
                <a:chOff x="7993356" y="1964697"/>
                <a:chExt cx="376204" cy="69595"/>
              </a:xfrm>
            </p:grpSpPr>
            <p:sp>
              <p:nvSpPr>
                <p:cNvPr id="192" name="Oval 191">
                  <a:extLst>
                    <a:ext uri="{FF2B5EF4-FFF2-40B4-BE49-F238E27FC236}">
                      <a16:creationId xmlns:a16="http://schemas.microsoft.com/office/drawing/2014/main" id="{02D31A5B-5151-B137-C79E-2B5351BB031D}"/>
                    </a:ext>
                  </a:extLst>
                </p:cNvPr>
                <p:cNvSpPr/>
                <p:nvPr/>
              </p:nvSpPr>
              <p:spPr>
                <a:xfrm>
                  <a:off x="7993356" y="1964697"/>
                  <a:ext cx="69595" cy="69595"/>
                </a:xfrm>
                <a:prstGeom prst="ellipse">
                  <a:avLst/>
                </a:prstGeom>
                <a:solidFill>
                  <a:srgbClr val="00B0F0"/>
                </a:solidFill>
                <a:ln w="317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3" name="Oval 192">
                  <a:extLst>
                    <a:ext uri="{FF2B5EF4-FFF2-40B4-BE49-F238E27FC236}">
                      <a16:creationId xmlns:a16="http://schemas.microsoft.com/office/drawing/2014/main" id="{0CC83C14-5D44-893B-5EA2-3766F967BF62}"/>
                    </a:ext>
                  </a:extLst>
                </p:cNvPr>
                <p:cNvSpPr/>
                <p:nvPr/>
              </p:nvSpPr>
              <p:spPr>
                <a:xfrm>
                  <a:off x="8095525" y="1964697"/>
                  <a:ext cx="69595" cy="69595"/>
                </a:xfrm>
                <a:prstGeom prst="ellipse">
                  <a:avLst/>
                </a:prstGeom>
                <a:solidFill>
                  <a:srgbClr val="00B050"/>
                </a:solidFill>
                <a:ln w="317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4" name="Oval 193">
                  <a:extLst>
                    <a:ext uri="{FF2B5EF4-FFF2-40B4-BE49-F238E27FC236}">
                      <a16:creationId xmlns:a16="http://schemas.microsoft.com/office/drawing/2014/main" id="{8152FD6F-D897-2C74-ADC1-F9CA1F9F0B59}"/>
                    </a:ext>
                  </a:extLst>
                </p:cNvPr>
                <p:cNvSpPr/>
                <p:nvPr/>
              </p:nvSpPr>
              <p:spPr>
                <a:xfrm>
                  <a:off x="8197746" y="1964697"/>
                  <a:ext cx="69595" cy="69595"/>
                </a:xfrm>
                <a:prstGeom prst="ellipse">
                  <a:avLst/>
                </a:prstGeom>
                <a:solidFill>
                  <a:srgbClr val="FF0000"/>
                </a:solidFill>
                <a:ln w="317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5" name="Oval 194">
                  <a:extLst>
                    <a:ext uri="{FF2B5EF4-FFF2-40B4-BE49-F238E27FC236}">
                      <a16:creationId xmlns:a16="http://schemas.microsoft.com/office/drawing/2014/main" id="{269C54C2-1494-4114-BE0E-E7D1B5149405}"/>
                    </a:ext>
                  </a:extLst>
                </p:cNvPr>
                <p:cNvSpPr/>
                <p:nvPr/>
              </p:nvSpPr>
              <p:spPr>
                <a:xfrm>
                  <a:off x="8299965" y="1964697"/>
                  <a:ext cx="69595" cy="69595"/>
                </a:xfrm>
                <a:prstGeom prst="ellipse">
                  <a:avLst/>
                </a:prstGeom>
                <a:solidFill>
                  <a:srgbClr val="FFC000"/>
                </a:solidFill>
                <a:ln w="317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</p:grpSp>
      <p:grpSp>
        <p:nvGrpSpPr>
          <p:cNvPr id="220" name="Group 219">
            <a:extLst>
              <a:ext uri="{FF2B5EF4-FFF2-40B4-BE49-F238E27FC236}">
                <a16:creationId xmlns:a16="http://schemas.microsoft.com/office/drawing/2014/main" id="{EA079008-90D4-F2BC-A5CE-6CD0E13F7E0C}"/>
              </a:ext>
            </a:extLst>
          </p:cNvPr>
          <p:cNvGrpSpPr/>
          <p:nvPr/>
        </p:nvGrpSpPr>
        <p:grpSpPr>
          <a:xfrm>
            <a:off x="6929350" y="2979544"/>
            <a:ext cx="1125288" cy="1455536"/>
            <a:chOff x="4859390" y="1523358"/>
            <a:chExt cx="1125288" cy="1455536"/>
          </a:xfrm>
        </p:grpSpPr>
        <p:grpSp>
          <p:nvGrpSpPr>
            <p:cNvPr id="221" name="Group 220">
              <a:extLst>
                <a:ext uri="{FF2B5EF4-FFF2-40B4-BE49-F238E27FC236}">
                  <a16:creationId xmlns:a16="http://schemas.microsoft.com/office/drawing/2014/main" id="{0286413A-EE63-15AB-FECE-58D10021F6BD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5086779" y="1976045"/>
              <a:ext cx="666433" cy="660431"/>
              <a:chOff x="8354481" y="1533416"/>
              <a:chExt cx="1328021" cy="1316061"/>
            </a:xfrm>
          </p:grpSpPr>
          <p:sp>
            <p:nvSpPr>
              <p:cNvPr id="272" name="Rectangle 271">
                <a:extLst>
                  <a:ext uri="{FF2B5EF4-FFF2-40B4-BE49-F238E27FC236}">
                    <a16:creationId xmlns:a16="http://schemas.microsoft.com/office/drawing/2014/main" id="{7FCD48EE-E6CD-3655-3CDA-4D3B7DC9E29A}"/>
                  </a:ext>
                </a:extLst>
              </p:cNvPr>
              <p:cNvSpPr/>
              <p:nvPr/>
            </p:nvSpPr>
            <p:spPr>
              <a:xfrm>
                <a:off x="8502979" y="1551945"/>
                <a:ext cx="152400" cy="73536"/>
              </a:xfrm>
              <a:prstGeom prst="rect">
                <a:avLst/>
              </a:prstGeom>
              <a:solidFill>
                <a:schemeClr val="tx1">
                  <a:lumMod val="50000"/>
                </a:schemeClr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3" name="Rectangle 272">
                <a:extLst>
                  <a:ext uri="{FF2B5EF4-FFF2-40B4-BE49-F238E27FC236}">
                    <a16:creationId xmlns:a16="http://schemas.microsoft.com/office/drawing/2014/main" id="{EC946E25-021F-6146-7445-E8480E1FBDA2}"/>
                  </a:ext>
                </a:extLst>
              </p:cNvPr>
              <p:cNvSpPr/>
              <p:nvPr/>
            </p:nvSpPr>
            <p:spPr>
              <a:xfrm>
                <a:off x="8354481" y="1533416"/>
                <a:ext cx="341575" cy="46345"/>
              </a:xfrm>
              <a:prstGeom prst="rect">
                <a:avLst/>
              </a:prstGeom>
              <a:solidFill>
                <a:schemeClr val="tx1">
                  <a:lumMod val="75000"/>
                </a:schemeClr>
              </a:solidFill>
              <a:ln w="6350">
                <a:solidFill>
                  <a:schemeClr val="tx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4" name="Rectangle 273">
                <a:extLst>
                  <a:ext uri="{FF2B5EF4-FFF2-40B4-BE49-F238E27FC236}">
                    <a16:creationId xmlns:a16="http://schemas.microsoft.com/office/drawing/2014/main" id="{E7D73293-B7C7-E327-C700-9921FCFBCCC4}"/>
                  </a:ext>
                </a:extLst>
              </p:cNvPr>
              <p:cNvSpPr/>
              <p:nvPr/>
            </p:nvSpPr>
            <p:spPr>
              <a:xfrm>
                <a:off x="8944449" y="2775941"/>
                <a:ext cx="163367" cy="73536"/>
              </a:xfrm>
              <a:prstGeom prst="rect">
                <a:avLst/>
              </a:prstGeom>
              <a:solidFill>
                <a:schemeClr val="tx1">
                  <a:lumMod val="50000"/>
                </a:schemeClr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5" name="Rectangle: Rounded Corners 501">
                <a:extLst>
                  <a:ext uri="{FF2B5EF4-FFF2-40B4-BE49-F238E27FC236}">
                    <a16:creationId xmlns:a16="http://schemas.microsoft.com/office/drawing/2014/main" id="{9F525F5F-C716-2E20-6A89-738CE1FD268F}"/>
                  </a:ext>
                </a:extLst>
              </p:cNvPr>
              <p:cNvSpPr/>
              <p:nvPr/>
            </p:nvSpPr>
            <p:spPr>
              <a:xfrm>
                <a:off x="8362039" y="1594140"/>
                <a:ext cx="1320463" cy="1208768"/>
              </a:xfrm>
              <a:custGeom>
                <a:avLst/>
                <a:gdLst>
                  <a:gd name="connsiteX0" fmla="*/ 0 w 667542"/>
                  <a:gd name="connsiteY0" fmla="*/ 139340 h 617532"/>
                  <a:gd name="connsiteX1" fmla="*/ 139340 w 667542"/>
                  <a:gd name="connsiteY1" fmla="*/ 0 h 617532"/>
                  <a:gd name="connsiteX2" fmla="*/ 528202 w 667542"/>
                  <a:gd name="connsiteY2" fmla="*/ 0 h 617532"/>
                  <a:gd name="connsiteX3" fmla="*/ 667542 w 667542"/>
                  <a:gd name="connsiteY3" fmla="*/ 139340 h 617532"/>
                  <a:gd name="connsiteX4" fmla="*/ 667542 w 667542"/>
                  <a:gd name="connsiteY4" fmla="*/ 478192 h 617532"/>
                  <a:gd name="connsiteX5" fmla="*/ 528202 w 667542"/>
                  <a:gd name="connsiteY5" fmla="*/ 617532 h 617532"/>
                  <a:gd name="connsiteX6" fmla="*/ 139340 w 667542"/>
                  <a:gd name="connsiteY6" fmla="*/ 617532 h 617532"/>
                  <a:gd name="connsiteX7" fmla="*/ 0 w 667542"/>
                  <a:gd name="connsiteY7" fmla="*/ 478192 h 617532"/>
                  <a:gd name="connsiteX8" fmla="*/ 0 w 667542"/>
                  <a:gd name="connsiteY8" fmla="*/ 139340 h 617532"/>
                  <a:gd name="connsiteX0" fmla="*/ 1701 w 669243"/>
                  <a:gd name="connsiteY0" fmla="*/ 139340 h 617532"/>
                  <a:gd name="connsiteX1" fmla="*/ 141041 w 669243"/>
                  <a:gd name="connsiteY1" fmla="*/ 0 h 617532"/>
                  <a:gd name="connsiteX2" fmla="*/ 529903 w 669243"/>
                  <a:gd name="connsiteY2" fmla="*/ 0 h 617532"/>
                  <a:gd name="connsiteX3" fmla="*/ 669243 w 669243"/>
                  <a:gd name="connsiteY3" fmla="*/ 139340 h 617532"/>
                  <a:gd name="connsiteX4" fmla="*/ 669243 w 669243"/>
                  <a:gd name="connsiteY4" fmla="*/ 478192 h 617532"/>
                  <a:gd name="connsiteX5" fmla="*/ 529903 w 669243"/>
                  <a:gd name="connsiteY5" fmla="*/ 617532 h 617532"/>
                  <a:gd name="connsiteX6" fmla="*/ 141041 w 669243"/>
                  <a:gd name="connsiteY6" fmla="*/ 617532 h 617532"/>
                  <a:gd name="connsiteX7" fmla="*/ 1701 w 669243"/>
                  <a:gd name="connsiteY7" fmla="*/ 478192 h 617532"/>
                  <a:gd name="connsiteX8" fmla="*/ 0 w 669243"/>
                  <a:gd name="connsiteY8" fmla="*/ 318979 h 617532"/>
                  <a:gd name="connsiteX9" fmla="*/ 1701 w 669243"/>
                  <a:gd name="connsiteY9" fmla="*/ 139340 h 617532"/>
                  <a:gd name="connsiteX0" fmla="*/ 1701 w 669243"/>
                  <a:gd name="connsiteY0" fmla="*/ 139340 h 617532"/>
                  <a:gd name="connsiteX1" fmla="*/ 141041 w 669243"/>
                  <a:gd name="connsiteY1" fmla="*/ 0 h 617532"/>
                  <a:gd name="connsiteX2" fmla="*/ 529903 w 669243"/>
                  <a:gd name="connsiteY2" fmla="*/ 0 h 617532"/>
                  <a:gd name="connsiteX3" fmla="*/ 669243 w 669243"/>
                  <a:gd name="connsiteY3" fmla="*/ 139340 h 617532"/>
                  <a:gd name="connsiteX4" fmla="*/ 666751 w 669243"/>
                  <a:gd name="connsiteY4" fmla="*/ 321361 h 617532"/>
                  <a:gd name="connsiteX5" fmla="*/ 669243 w 669243"/>
                  <a:gd name="connsiteY5" fmla="*/ 478192 h 617532"/>
                  <a:gd name="connsiteX6" fmla="*/ 529903 w 669243"/>
                  <a:gd name="connsiteY6" fmla="*/ 617532 h 617532"/>
                  <a:gd name="connsiteX7" fmla="*/ 141041 w 669243"/>
                  <a:gd name="connsiteY7" fmla="*/ 617532 h 617532"/>
                  <a:gd name="connsiteX8" fmla="*/ 1701 w 669243"/>
                  <a:gd name="connsiteY8" fmla="*/ 478192 h 617532"/>
                  <a:gd name="connsiteX9" fmla="*/ 0 w 669243"/>
                  <a:gd name="connsiteY9" fmla="*/ 318979 h 617532"/>
                  <a:gd name="connsiteX10" fmla="*/ 1701 w 669243"/>
                  <a:gd name="connsiteY10" fmla="*/ 139340 h 617532"/>
                  <a:gd name="connsiteX0" fmla="*/ 0 w 669243"/>
                  <a:gd name="connsiteY0" fmla="*/ 318979 h 617532"/>
                  <a:gd name="connsiteX1" fmla="*/ 141041 w 669243"/>
                  <a:gd name="connsiteY1" fmla="*/ 0 h 617532"/>
                  <a:gd name="connsiteX2" fmla="*/ 529903 w 669243"/>
                  <a:gd name="connsiteY2" fmla="*/ 0 h 617532"/>
                  <a:gd name="connsiteX3" fmla="*/ 669243 w 669243"/>
                  <a:gd name="connsiteY3" fmla="*/ 139340 h 617532"/>
                  <a:gd name="connsiteX4" fmla="*/ 666751 w 669243"/>
                  <a:gd name="connsiteY4" fmla="*/ 321361 h 617532"/>
                  <a:gd name="connsiteX5" fmla="*/ 669243 w 669243"/>
                  <a:gd name="connsiteY5" fmla="*/ 478192 h 617532"/>
                  <a:gd name="connsiteX6" fmla="*/ 529903 w 669243"/>
                  <a:gd name="connsiteY6" fmla="*/ 617532 h 617532"/>
                  <a:gd name="connsiteX7" fmla="*/ 141041 w 669243"/>
                  <a:gd name="connsiteY7" fmla="*/ 617532 h 617532"/>
                  <a:gd name="connsiteX8" fmla="*/ 1701 w 669243"/>
                  <a:gd name="connsiteY8" fmla="*/ 478192 h 617532"/>
                  <a:gd name="connsiteX9" fmla="*/ 0 w 669243"/>
                  <a:gd name="connsiteY9" fmla="*/ 318979 h 617532"/>
                  <a:gd name="connsiteX0" fmla="*/ 0 w 669243"/>
                  <a:gd name="connsiteY0" fmla="*/ 318979 h 617532"/>
                  <a:gd name="connsiteX1" fmla="*/ 141041 w 669243"/>
                  <a:gd name="connsiteY1" fmla="*/ 0 h 617532"/>
                  <a:gd name="connsiteX2" fmla="*/ 529903 w 669243"/>
                  <a:gd name="connsiteY2" fmla="*/ 0 h 617532"/>
                  <a:gd name="connsiteX3" fmla="*/ 666751 w 669243"/>
                  <a:gd name="connsiteY3" fmla="*/ 321361 h 617532"/>
                  <a:gd name="connsiteX4" fmla="*/ 669243 w 669243"/>
                  <a:gd name="connsiteY4" fmla="*/ 478192 h 617532"/>
                  <a:gd name="connsiteX5" fmla="*/ 529903 w 669243"/>
                  <a:gd name="connsiteY5" fmla="*/ 617532 h 617532"/>
                  <a:gd name="connsiteX6" fmla="*/ 141041 w 669243"/>
                  <a:gd name="connsiteY6" fmla="*/ 617532 h 617532"/>
                  <a:gd name="connsiteX7" fmla="*/ 1701 w 669243"/>
                  <a:gd name="connsiteY7" fmla="*/ 478192 h 617532"/>
                  <a:gd name="connsiteX8" fmla="*/ 0 w 669243"/>
                  <a:gd name="connsiteY8" fmla="*/ 318979 h 617532"/>
                  <a:gd name="connsiteX0" fmla="*/ 0 w 669243"/>
                  <a:gd name="connsiteY0" fmla="*/ 318979 h 617532"/>
                  <a:gd name="connsiteX1" fmla="*/ 141041 w 669243"/>
                  <a:gd name="connsiteY1" fmla="*/ 0 h 617532"/>
                  <a:gd name="connsiteX2" fmla="*/ 529903 w 669243"/>
                  <a:gd name="connsiteY2" fmla="*/ 0 h 617532"/>
                  <a:gd name="connsiteX3" fmla="*/ 666751 w 669243"/>
                  <a:gd name="connsiteY3" fmla="*/ 321361 h 617532"/>
                  <a:gd name="connsiteX4" fmla="*/ 669243 w 669243"/>
                  <a:gd name="connsiteY4" fmla="*/ 478192 h 617532"/>
                  <a:gd name="connsiteX5" fmla="*/ 529903 w 669243"/>
                  <a:gd name="connsiteY5" fmla="*/ 617532 h 617532"/>
                  <a:gd name="connsiteX6" fmla="*/ 141041 w 669243"/>
                  <a:gd name="connsiteY6" fmla="*/ 617532 h 617532"/>
                  <a:gd name="connsiteX7" fmla="*/ 1701 w 669243"/>
                  <a:gd name="connsiteY7" fmla="*/ 478192 h 617532"/>
                  <a:gd name="connsiteX8" fmla="*/ 0 w 669243"/>
                  <a:gd name="connsiteY8" fmla="*/ 318979 h 617532"/>
                  <a:gd name="connsiteX0" fmla="*/ 0 w 669243"/>
                  <a:gd name="connsiteY0" fmla="*/ 318979 h 617532"/>
                  <a:gd name="connsiteX1" fmla="*/ 141041 w 669243"/>
                  <a:gd name="connsiteY1" fmla="*/ 0 h 617532"/>
                  <a:gd name="connsiteX2" fmla="*/ 529903 w 669243"/>
                  <a:gd name="connsiteY2" fmla="*/ 0 h 617532"/>
                  <a:gd name="connsiteX3" fmla="*/ 666751 w 669243"/>
                  <a:gd name="connsiteY3" fmla="*/ 321361 h 617532"/>
                  <a:gd name="connsiteX4" fmla="*/ 669243 w 669243"/>
                  <a:gd name="connsiteY4" fmla="*/ 478192 h 617532"/>
                  <a:gd name="connsiteX5" fmla="*/ 529903 w 669243"/>
                  <a:gd name="connsiteY5" fmla="*/ 617532 h 617532"/>
                  <a:gd name="connsiteX6" fmla="*/ 141041 w 669243"/>
                  <a:gd name="connsiteY6" fmla="*/ 617532 h 617532"/>
                  <a:gd name="connsiteX7" fmla="*/ 1701 w 669243"/>
                  <a:gd name="connsiteY7" fmla="*/ 478192 h 617532"/>
                  <a:gd name="connsiteX8" fmla="*/ 0 w 669243"/>
                  <a:gd name="connsiteY8" fmla="*/ 318979 h 617532"/>
                  <a:gd name="connsiteX0" fmla="*/ 0 w 669243"/>
                  <a:gd name="connsiteY0" fmla="*/ 318979 h 617532"/>
                  <a:gd name="connsiteX1" fmla="*/ 141041 w 669243"/>
                  <a:gd name="connsiteY1" fmla="*/ 0 h 617532"/>
                  <a:gd name="connsiteX2" fmla="*/ 529903 w 669243"/>
                  <a:gd name="connsiteY2" fmla="*/ 0 h 617532"/>
                  <a:gd name="connsiteX3" fmla="*/ 666751 w 669243"/>
                  <a:gd name="connsiteY3" fmla="*/ 321361 h 617532"/>
                  <a:gd name="connsiteX4" fmla="*/ 669243 w 669243"/>
                  <a:gd name="connsiteY4" fmla="*/ 478192 h 617532"/>
                  <a:gd name="connsiteX5" fmla="*/ 529903 w 669243"/>
                  <a:gd name="connsiteY5" fmla="*/ 617532 h 617532"/>
                  <a:gd name="connsiteX6" fmla="*/ 141041 w 669243"/>
                  <a:gd name="connsiteY6" fmla="*/ 617532 h 617532"/>
                  <a:gd name="connsiteX7" fmla="*/ 1701 w 669243"/>
                  <a:gd name="connsiteY7" fmla="*/ 478192 h 617532"/>
                  <a:gd name="connsiteX8" fmla="*/ 0 w 669243"/>
                  <a:gd name="connsiteY8" fmla="*/ 318979 h 617532"/>
                  <a:gd name="connsiteX0" fmla="*/ 36 w 669279"/>
                  <a:gd name="connsiteY0" fmla="*/ 318979 h 617532"/>
                  <a:gd name="connsiteX1" fmla="*/ 141077 w 669279"/>
                  <a:gd name="connsiteY1" fmla="*/ 0 h 617532"/>
                  <a:gd name="connsiteX2" fmla="*/ 529939 w 669279"/>
                  <a:gd name="connsiteY2" fmla="*/ 0 h 617532"/>
                  <a:gd name="connsiteX3" fmla="*/ 666787 w 669279"/>
                  <a:gd name="connsiteY3" fmla="*/ 321361 h 617532"/>
                  <a:gd name="connsiteX4" fmla="*/ 669279 w 669279"/>
                  <a:gd name="connsiteY4" fmla="*/ 478192 h 617532"/>
                  <a:gd name="connsiteX5" fmla="*/ 529939 w 669279"/>
                  <a:gd name="connsiteY5" fmla="*/ 617532 h 617532"/>
                  <a:gd name="connsiteX6" fmla="*/ 141077 w 669279"/>
                  <a:gd name="connsiteY6" fmla="*/ 617532 h 617532"/>
                  <a:gd name="connsiteX7" fmla="*/ 1737 w 669279"/>
                  <a:gd name="connsiteY7" fmla="*/ 478192 h 617532"/>
                  <a:gd name="connsiteX8" fmla="*/ 36 w 669279"/>
                  <a:gd name="connsiteY8" fmla="*/ 318979 h 617532"/>
                  <a:gd name="connsiteX0" fmla="*/ 36 w 669279"/>
                  <a:gd name="connsiteY0" fmla="*/ 318979 h 617532"/>
                  <a:gd name="connsiteX1" fmla="*/ 141077 w 669279"/>
                  <a:gd name="connsiteY1" fmla="*/ 0 h 617532"/>
                  <a:gd name="connsiteX2" fmla="*/ 529939 w 669279"/>
                  <a:gd name="connsiteY2" fmla="*/ 0 h 617532"/>
                  <a:gd name="connsiteX3" fmla="*/ 666787 w 669279"/>
                  <a:gd name="connsiteY3" fmla="*/ 321361 h 617532"/>
                  <a:gd name="connsiteX4" fmla="*/ 669279 w 669279"/>
                  <a:gd name="connsiteY4" fmla="*/ 478192 h 617532"/>
                  <a:gd name="connsiteX5" fmla="*/ 529939 w 669279"/>
                  <a:gd name="connsiteY5" fmla="*/ 617532 h 617532"/>
                  <a:gd name="connsiteX6" fmla="*/ 141077 w 669279"/>
                  <a:gd name="connsiteY6" fmla="*/ 617532 h 617532"/>
                  <a:gd name="connsiteX7" fmla="*/ 1737 w 669279"/>
                  <a:gd name="connsiteY7" fmla="*/ 478192 h 617532"/>
                  <a:gd name="connsiteX8" fmla="*/ 36 w 669279"/>
                  <a:gd name="connsiteY8" fmla="*/ 318979 h 617532"/>
                  <a:gd name="connsiteX0" fmla="*/ 36 w 669279"/>
                  <a:gd name="connsiteY0" fmla="*/ 318979 h 617532"/>
                  <a:gd name="connsiteX1" fmla="*/ 141077 w 669279"/>
                  <a:gd name="connsiteY1" fmla="*/ 0 h 617532"/>
                  <a:gd name="connsiteX2" fmla="*/ 529939 w 669279"/>
                  <a:gd name="connsiteY2" fmla="*/ 0 h 617532"/>
                  <a:gd name="connsiteX3" fmla="*/ 666787 w 669279"/>
                  <a:gd name="connsiteY3" fmla="*/ 321361 h 617532"/>
                  <a:gd name="connsiteX4" fmla="*/ 669279 w 669279"/>
                  <a:gd name="connsiteY4" fmla="*/ 478192 h 617532"/>
                  <a:gd name="connsiteX5" fmla="*/ 529939 w 669279"/>
                  <a:gd name="connsiteY5" fmla="*/ 617532 h 617532"/>
                  <a:gd name="connsiteX6" fmla="*/ 141077 w 669279"/>
                  <a:gd name="connsiteY6" fmla="*/ 617532 h 617532"/>
                  <a:gd name="connsiteX7" fmla="*/ 1737 w 669279"/>
                  <a:gd name="connsiteY7" fmla="*/ 478192 h 617532"/>
                  <a:gd name="connsiteX8" fmla="*/ 36 w 669279"/>
                  <a:gd name="connsiteY8" fmla="*/ 318979 h 617532"/>
                  <a:gd name="connsiteX0" fmla="*/ 36 w 669279"/>
                  <a:gd name="connsiteY0" fmla="*/ 318979 h 617532"/>
                  <a:gd name="connsiteX1" fmla="*/ 141077 w 669279"/>
                  <a:gd name="connsiteY1" fmla="*/ 0 h 617532"/>
                  <a:gd name="connsiteX2" fmla="*/ 529939 w 669279"/>
                  <a:gd name="connsiteY2" fmla="*/ 0 h 617532"/>
                  <a:gd name="connsiteX3" fmla="*/ 666787 w 669279"/>
                  <a:gd name="connsiteY3" fmla="*/ 321361 h 617532"/>
                  <a:gd name="connsiteX4" fmla="*/ 669279 w 669279"/>
                  <a:gd name="connsiteY4" fmla="*/ 478192 h 617532"/>
                  <a:gd name="connsiteX5" fmla="*/ 529939 w 669279"/>
                  <a:gd name="connsiteY5" fmla="*/ 617532 h 617532"/>
                  <a:gd name="connsiteX6" fmla="*/ 141077 w 669279"/>
                  <a:gd name="connsiteY6" fmla="*/ 617532 h 617532"/>
                  <a:gd name="connsiteX7" fmla="*/ 1737 w 669279"/>
                  <a:gd name="connsiteY7" fmla="*/ 478192 h 617532"/>
                  <a:gd name="connsiteX8" fmla="*/ 36 w 669279"/>
                  <a:gd name="connsiteY8" fmla="*/ 318979 h 617532"/>
                  <a:gd name="connsiteX0" fmla="*/ 36 w 669279"/>
                  <a:gd name="connsiteY0" fmla="*/ 318979 h 617532"/>
                  <a:gd name="connsiteX1" fmla="*/ 141077 w 669279"/>
                  <a:gd name="connsiteY1" fmla="*/ 0 h 617532"/>
                  <a:gd name="connsiteX2" fmla="*/ 529939 w 669279"/>
                  <a:gd name="connsiteY2" fmla="*/ 0 h 617532"/>
                  <a:gd name="connsiteX3" fmla="*/ 666787 w 669279"/>
                  <a:gd name="connsiteY3" fmla="*/ 321361 h 617532"/>
                  <a:gd name="connsiteX4" fmla="*/ 669279 w 669279"/>
                  <a:gd name="connsiteY4" fmla="*/ 478192 h 617532"/>
                  <a:gd name="connsiteX5" fmla="*/ 529939 w 669279"/>
                  <a:gd name="connsiteY5" fmla="*/ 617532 h 617532"/>
                  <a:gd name="connsiteX6" fmla="*/ 141077 w 669279"/>
                  <a:gd name="connsiteY6" fmla="*/ 617532 h 617532"/>
                  <a:gd name="connsiteX7" fmla="*/ 1737 w 669279"/>
                  <a:gd name="connsiteY7" fmla="*/ 478192 h 617532"/>
                  <a:gd name="connsiteX8" fmla="*/ 36 w 669279"/>
                  <a:gd name="connsiteY8" fmla="*/ 318979 h 617532"/>
                  <a:gd name="connsiteX0" fmla="*/ 36 w 669279"/>
                  <a:gd name="connsiteY0" fmla="*/ 318979 h 617532"/>
                  <a:gd name="connsiteX1" fmla="*/ 141077 w 669279"/>
                  <a:gd name="connsiteY1" fmla="*/ 0 h 617532"/>
                  <a:gd name="connsiteX2" fmla="*/ 529939 w 669279"/>
                  <a:gd name="connsiteY2" fmla="*/ 0 h 617532"/>
                  <a:gd name="connsiteX3" fmla="*/ 666787 w 669279"/>
                  <a:gd name="connsiteY3" fmla="*/ 321361 h 617532"/>
                  <a:gd name="connsiteX4" fmla="*/ 669279 w 669279"/>
                  <a:gd name="connsiteY4" fmla="*/ 478192 h 617532"/>
                  <a:gd name="connsiteX5" fmla="*/ 529939 w 669279"/>
                  <a:gd name="connsiteY5" fmla="*/ 617532 h 617532"/>
                  <a:gd name="connsiteX6" fmla="*/ 141077 w 669279"/>
                  <a:gd name="connsiteY6" fmla="*/ 617532 h 617532"/>
                  <a:gd name="connsiteX7" fmla="*/ 36 w 669279"/>
                  <a:gd name="connsiteY7" fmla="*/ 318979 h 617532"/>
                  <a:gd name="connsiteX0" fmla="*/ 36 w 666879"/>
                  <a:gd name="connsiteY0" fmla="*/ 318979 h 617532"/>
                  <a:gd name="connsiteX1" fmla="*/ 141077 w 666879"/>
                  <a:gd name="connsiteY1" fmla="*/ 0 h 617532"/>
                  <a:gd name="connsiteX2" fmla="*/ 529939 w 666879"/>
                  <a:gd name="connsiteY2" fmla="*/ 0 h 617532"/>
                  <a:gd name="connsiteX3" fmla="*/ 666787 w 666879"/>
                  <a:gd name="connsiteY3" fmla="*/ 321361 h 617532"/>
                  <a:gd name="connsiteX4" fmla="*/ 529939 w 666879"/>
                  <a:gd name="connsiteY4" fmla="*/ 617532 h 617532"/>
                  <a:gd name="connsiteX5" fmla="*/ 141077 w 666879"/>
                  <a:gd name="connsiteY5" fmla="*/ 617532 h 617532"/>
                  <a:gd name="connsiteX6" fmla="*/ 36 w 666879"/>
                  <a:gd name="connsiteY6" fmla="*/ 318979 h 617532"/>
                  <a:gd name="connsiteX0" fmla="*/ 36 w 666879"/>
                  <a:gd name="connsiteY0" fmla="*/ 318979 h 617532"/>
                  <a:gd name="connsiteX1" fmla="*/ 141077 w 666879"/>
                  <a:gd name="connsiteY1" fmla="*/ 0 h 617532"/>
                  <a:gd name="connsiteX2" fmla="*/ 529939 w 666879"/>
                  <a:gd name="connsiteY2" fmla="*/ 0 h 617532"/>
                  <a:gd name="connsiteX3" fmla="*/ 666787 w 666879"/>
                  <a:gd name="connsiteY3" fmla="*/ 321361 h 617532"/>
                  <a:gd name="connsiteX4" fmla="*/ 529939 w 666879"/>
                  <a:gd name="connsiteY4" fmla="*/ 617532 h 617532"/>
                  <a:gd name="connsiteX5" fmla="*/ 141077 w 666879"/>
                  <a:gd name="connsiteY5" fmla="*/ 617532 h 617532"/>
                  <a:gd name="connsiteX6" fmla="*/ 36 w 666879"/>
                  <a:gd name="connsiteY6" fmla="*/ 318979 h 617532"/>
                  <a:gd name="connsiteX0" fmla="*/ 36 w 666879"/>
                  <a:gd name="connsiteY0" fmla="*/ 318979 h 617532"/>
                  <a:gd name="connsiteX1" fmla="*/ 141077 w 666879"/>
                  <a:gd name="connsiteY1" fmla="*/ 0 h 617532"/>
                  <a:gd name="connsiteX2" fmla="*/ 529939 w 666879"/>
                  <a:gd name="connsiteY2" fmla="*/ 0 h 617532"/>
                  <a:gd name="connsiteX3" fmla="*/ 666787 w 666879"/>
                  <a:gd name="connsiteY3" fmla="*/ 321361 h 617532"/>
                  <a:gd name="connsiteX4" fmla="*/ 529939 w 666879"/>
                  <a:gd name="connsiteY4" fmla="*/ 617532 h 617532"/>
                  <a:gd name="connsiteX5" fmla="*/ 141077 w 666879"/>
                  <a:gd name="connsiteY5" fmla="*/ 617532 h 617532"/>
                  <a:gd name="connsiteX6" fmla="*/ 36 w 666879"/>
                  <a:gd name="connsiteY6" fmla="*/ 318979 h 617532"/>
                  <a:gd name="connsiteX0" fmla="*/ 36 w 666879"/>
                  <a:gd name="connsiteY0" fmla="*/ 318979 h 617532"/>
                  <a:gd name="connsiteX1" fmla="*/ 141077 w 666879"/>
                  <a:gd name="connsiteY1" fmla="*/ 0 h 617532"/>
                  <a:gd name="connsiteX2" fmla="*/ 529939 w 666879"/>
                  <a:gd name="connsiteY2" fmla="*/ 0 h 617532"/>
                  <a:gd name="connsiteX3" fmla="*/ 666787 w 666879"/>
                  <a:gd name="connsiteY3" fmla="*/ 321361 h 617532"/>
                  <a:gd name="connsiteX4" fmla="*/ 529939 w 666879"/>
                  <a:gd name="connsiteY4" fmla="*/ 617532 h 617532"/>
                  <a:gd name="connsiteX5" fmla="*/ 141077 w 666879"/>
                  <a:gd name="connsiteY5" fmla="*/ 617532 h 617532"/>
                  <a:gd name="connsiteX6" fmla="*/ 36 w 666879"/>
                  <a:gd name="connsiteY6" fmla="*/ 318979 h 617532"/>
                  <a:gd name="connsiteX0" fmla="*/ 36 w 666879"/>
                  <a:gd name="connsiteY0" fmla="*/ 318979 h 617532"/>
                  <a:gd name="connsiteX1" fmla="*/ 141077 w 666879"/>
                  <a:gd name="connsiteY1" fmla="*/ 0 h 617532"/>
                  <a:gd name="connsiteX2" fmla="*/ 529939 w 666879"/>
                  <a:gd name="connsiteY2" fmla="*/ 0 h 617532"/>
                  <a:gd name="connsiteX3" fmla="*/ 666787 w 666879"/>
                  <a:gd name="connsiteY3" fmla="*/ 321361 h 617532"/>
                  <a:gd name="connsiteX4" fmla="*/ 529939 w 666879"/>
                  <a:gd name="connsiteY4" fmla="*/ 617532 h 617532"/>
                  <a:gd name="connsiteX5" fmla="*/ 141077 w 666879"/>
                  <a:gd name="connsiteY5" fmla="*/ 617532 h 617532"/>
                  <a:gd name="connsiteX6" fmla="*/ 36 w 666879"/>
                  <a:gd name="connsiteY6" fmla="*/ 318979 h 6175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66879" h="617532">
                    <a:moveTo>
                      <a:pt x="36" y="318979"/>
                    </a:moveTo>
                    <a:cubicBezTo>
                      <a:pt x="-1054" y="112898"/>
                      <a:pt x="21906" y="2921"/>
                      <a:pt x="141077" y="0"/>
                    </a:cubicBezTo>
                    <a:lnTo>
                      <a:pt x="529939" y="0"/>
                    </a:lnTo>
                    <a:cubicBezTo>
                      <a:pt x="638001" y="33"/>
                      <a:pt x="668817" y="99328"/>
                      <a:pt x="666787" y="321361"/>
                    </a:cubicBezTo>
                    <a:cubicBezTo>
                      <a:pt x="666787" y="543503"/>
                      <a:pt x="615152" y="616831"/>
                      <a:pt x="529939" y="617532"/>
                    </a:cubicBezTo>
                    <a:lnTo>
                      <a:pt x="141077" y="617532"/>
                    </a:lnTo>
                    <a:cubicBezTo>
                      <a:pt x="52760" y="617651"/>
                      <a:pt x="36" y="545987"/>
                      <a:pt x="36" y="318979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</a:schemeClr>
              </a:solidFill>
              <a:ln w="6350">
                <a:solidFill>
                  <a:schemeClr val="tx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22" name="Group 221">
              <a:extLst>
                <a:ext uri="{FF2B5EF4-FFF2-40B4-BE49-F238E27FC236}">
                  <a16:creationId xmlns:a16="http://schemas.microsoft.com/office/drawing/2014/main" id="{574FC13D-470C-1B34-800B-3CBF53B82824}"/>
                </a:ext>
              </a:extLst>
            </p:cNvPr>
            <p:cNvGrpSpPr/>
            <p:nvPr/>
          </p:nvGrpSpPr>
          <p:grpSpPr>
            <a:xfrm rot="10800000">
              <a:off x="4859390" y="1523358"/>
              <a:ext cx="1125288" cy="1455536"/>
              <a:chOff x="6423193" y="3998282"/>
              <a:chExt cx="1125288" cy="1455536"/>
            </a:xfrm>
          </p:grpSpPr>
          <p:pic>
            <p:nvPicPr>
              <p:cNvPr id="223" name="Graphic 222">
                <a:extLst>
                  <a:ext uri="{FF2B5EF4-FFF2-40B4-BE49-F238E27FC236}">
                    <a16:creationId xmlns:a16="http://schemas.microsoft.com/office/drawing/2014/main" id="{56742EDE-B3FB-ADC3-FB7A-1D47D062CEBE}"/>
                  </a:ext>
                </a:extLst>
              </p:cNvPr>
              <p:cNvPicPr>
                <a:picLocks/>
              </p:cNvPicPr>
              <p:nvPr/>
            </p:nvPicPr>
            <p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p:blipFill>
            <p:spPr>
              <a:xfrm>
                <a:off x="6423193" y="3998282"/>
                <a:ext cx="1125288" cy="1455536"/>
              </a:xfrm>
              <a:prstGeom prst="rect">
                <a:avLst/>
              </a:prstGeom>
            </p:spPr>
          </p:pic>
          <p:grpSp>
            <p:nvGrpSpPr>
              <p:cNvPr id="224" name="Group 223">
                <a:extLst>
                  <a:ext uri="{FF2B5EF4-FFF2-40B4-BE49-F238E27FC236}">
                    <a16:creationId xmlns:a16="http://schemas.microsoft.com/office/drawing/2014/main" id="{425414E0-917F-4622-E8EA-8912B74991D0}"/>
                  </a:ext>
                </a:extLst>
              </p:cNvPr>
              <p:cNvGrpSpPr/>
              <p:nvPr/>
            </p:nvGrpSpPr>
            <p:grpSpPr>
              <a:xfrm>
                <a:off x="6730692" y="4409414"/>
                <a:ext cx="503229" cy="93093"/>
                <a:chOff x="7993356" y="1964697"/>
                <a:chExt cx="376204" cy="69595"/>
              </a:xfrm>
            </p:grpSpPr>
            <p:sp>
              <p:nvSpPr>
                <p:cNvPr id="225" name="Oval 224">
                  <a:extLst>
                    <a:ext uri="{FF2B5EF4-FFF2-40B4-BE49-F238E27FC236}">
                      <a16:creationId xmlns:a16="http://schemas.microsoft.com/office/drawing/2014/main" id="{D2E07EE5-F2F3-7A91-479E-BE4BC3F375A2}"/>
                    </a:ext>
                  </a:extLst>
                </p:cNvPr>
                <p:cNvSpPr/>
                <p:nvPr/>
              </p:nvSpPr>
              <p:spPr>
                <a:xfrm>
                  <a:off x="7993356" y="1964697"/>
                  <a:ext cx="69595" cy="69595"/>
                </a:xfrm>
                <a:prstGeom prst="ellipse">
                  <a:avLst/>
                </a:prstGeom>
                <a:solidFill>
                  <a:srgbClr val="00B0F0"/>
                </a:solidFill>
                <a:ln w="317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26" name="Oval 225">
                  <a:extLst>
                    <a:ext uri="{FF2B5EF4-FFF2-40B4-BE49-F238E27FC236}">
                      <a16:creationId xmlns:a16="http://schemas.microsoft.com/office/drawing/2014/main" id="{0541A71A-BFB3-179E-E43B-30946C15C318}"/>
                    </a:ext>
                  </a:extLst>
                </p:cNvPr>
                <p:cNvSpPr/>
                <p:nvPr/>
              </p:nvSpPr>
              <p:spPr>
                <a:xfrm>
                  <a:off x="8095525" y="1964697"/>
                  <a:ext cx="69595" cy="69595"/>
                </a:xfrm>
                <a:prstGeom prst="ellipse">
                  <a:avLst/>
                </a:prstGeom>
                <a:solidFill>
                  <a:srgbClr val="00B050"/>
                </a:solidFill>
                <a:ln w="317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28" name="Oval 227">
                  <a:extLst>
                    <a:ext uri="{FF2B5EF4-FFF2-40B4-BE49-F238E27FC236}">
                      <a16:creationId xmlns:a16="http://schemas.microsoft.com/office/drawing/2014/main" id="{C8B6C3BA-6BAC-D2CA-C01B-3A47DFED20FE}"/>
                    </a:ext>
                  </a:extLst>
                </p:cNvPr>
                <p:cNvSpPr/>
                <p:nvPr/>
              </p:nvSpPr>
              <p:spPr>
                <a:xfrm>
                  <a:off x="8197746" y="1964697"/>
                  <a:ext cx="69595" cy="69595"/>
                </a:xfrm>
                <a:prstGeom prst="ellipse">
                  <a:avLst/>
                </a:prstGeom>
                <a:solidFill>
                  <a:srgbClr val="FF0000"/>
                </a:solidFill>
                <a:ln w="317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71" name="Oval 270">
                  <a:extLst>
                    <a:ext uri="{FF2B5EF4-FFF2-40B4-BE49-F238E27FC236}">
                      <a16:creationId xmlns:a16="http://schemas.microsoft.com/office/drawing/2014/main" id="{C1E744B5-89C7-7C8A-E201-AB189627533B}"/>
                    </a:ext>
                  </a:extLst>
                </p:cNvPr>
                <p:cNvSpPr/>
                <p:nvPr/>
              </p:nvSpPr>
              <p:spPr>
                <a:xfrm>
                  <a:off x="8299965" y="1964697"/>
                  <a:ext cx="69595" cy="69595"/>
                </a:xfrm>
                <a:prstGeom prst="ellipse">
                  <a:avLst/>
                </a:prstGeom>
                <a:solidFill>
                  <a:srgbClr val="FFC000"/>
                </a:solidFill>
                <a:ln w="317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</p:grpSp>
      <p:grpSp>
        <p:nvGrpSpPr>
          <p:cNvPr id="276" name="Group 275">
            <a:extLst>
              <a:ext uri="{FF2B5EF4-FFF2-40B4-BE49-F238E27FC236}">
                <a16:creationId xmlns:a16="http://schemas.microsoft.com/office/drawing/2014/main" id="{4780C0DA-597E-FC96-F183-B9F829748102}"/>
              </a:ext>
            </a:extLst>
          </p:cNvPr>
          <p:cNvGrpSpPr/>
          <p:nvPr/>
        </p:nvGrpSpPr>
        <p:grpSpPr>
          <a:xfrm>
            <a:off x="8275493" y="4909358"/>
            <a:ext cx="893845" cy="548319"/>
            <a:chOff x="9164555" y="7156841"/>
            <a:chExt cx="893845" cy="548319"/>
          </a:xfrm>
        </p:grpSpPr>
        <p:sp>
          <p:nvSpPr>
            <p:cNvPr id="277" name="TextBox 276">
              <a:extLst>
                <a:ext uri="{FF2B5EF4-FFF2-40B4-BE49-F238E27FC236}">
                  <a16:creationId xmlns:a16="http://schemas.microsoft.com/office/drawing/2014/main" id="{AC79A81C-2B16-3405-D31F-88BC03519C94}"/>
                </a:ext>
              </a:extLst>
            </p:cNvPr>
            <p:cNvSpPr txBox="1"/>
            <p:nvPr/>
          </p:nvSpPr>
          <p:spPr>
            <a:xfrm>
              <a:off x="9261821" y="7156841"/>
              <a:ext cx="796579" cy="548319"/>
            </a:xfrm>
            <a:prstGeom prst="rect">
              <a:avLst/>
            </a:prstGeom>
          </p:spPr>
          <p:txBody>
            <a:bodyPr vert="horz" wrap="square" lIns="27432" tIns="27432" rIns="27432" bIns="27432" rtlCol="0" anchor="t">
              <a:noAutofit/>
            </a:bodyPr>
            <a:lstStyle/>
            <a:p>
              <a:pPr algn="l"/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Electrical</a:t>
              </a:r>
            </a:p>
            <a:p>
              <a:pPr algn="l"/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Ventilation</a:t>
              </a:r>
            </a:p>
            <a:p>
              <a:pPr algn="l"/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Network</a:t>
              </a:r>
            </a:p>
            <a:p>
              <a:pPr algn="l"/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Compressed Air</a:t>
              </a:r>
            </a:p>
          </p:txBody>
        </p:sp>
        <p:sp>
          <p:nvSpPr>
            <p:cNvPr id="278" name="Oval 277">
              <a:extLst>
                <a:ext uri="{FF2B5EF4-FFF2-40B4-BE49-F238E27FC236}">
                  <a16:creationId xmlns:a16="http://schemas.microsoft.com/office/drawing/2014/main" id="{68E7E60F-88A4-575E-C086-BA764E939A28}"/>
                </a:ext>
              </a:extLst>
            </p:cNvPr>
            <p:cNvSpPr/>
            <p:nvPr/>
          </p:nvSpPr>
          <p:spPr>
            <a:xfrm>
              <a:off x="9164555" y="7203770"/>
              <a:ext cx="80683" cy="80683"/>
            </a:xfrm>
            <a:prstGeom prst="ellipse">
              <a:avLst/>
            </a:prstGeom>
            <a:solidFill>
              <a:srgbClr val="00B0F0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0" name="Oval 279">
              <a:extLst>
                <a:ext uri="{FF2B5EF4-FFF2-40B4-BE49-F238E27FC236}">
                  <a16:creationId xmlns:a16="http://schemas.microsoft.com/office/drawing/2014/main" id="{7FD649C3-2B45-35D3-29A6-F061F08EDE16}"/>
                </a:ext>
              </a:extLst>
            </p:cNvPr>
            <p:cNvSpPr/>
            <p:nvPr/>
          </p:nvSpPr>
          <p:spPr>
            <a:xfrm>
              <a:off x="9164555" y="7323307"/>
              <a:ext cx="80683" cy="80683"/>
            </a:xfrm>
            <a:prstGeom prst="ellipse">
              <a:avLst/>
            </a:prstGeom>
            <a:solidFill>
              <a:srgbClr val="00B050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1" name="Oval 280">
              <a:extLst>
                <a:ext uri="{FF2B5EF4-FFF2-40B4-BE49-F238E27FC236}">
                  <a16:creationId xmlns:a16="http://schemas.microsoft.com/office/drawing/2014/main" id="{23B09AEF-547F-840C-6D2E-6BE050E08ABE}"/>
                </a:ext>
              </a:extLst>
            </p:cNvPr>
            <p:cNvSpPr/>
            <p:nvPr/>
          </p:nvSpPr>
          <p:spPr>
            <a:xfrm>
              <a:off x="9164555" y="7442844"/>
              <a:ext cx="80683" cy="80683"/>
            </a:xfrm>
            <a:prstGeom prst="ellipse">
              <a:avLst/>
            </a:prstGeom>
            <a:solidFill>
              <a:srgbClr val="FF0000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2" name="Oval 281">
              <a:extLst>
                <a:ext uri="{FF2B5EF4-FFF2-40B4-BE49-F238E27FC236}">
                  <a16:creationId xmlns:a16="http://schemas.microsoft.com/office/drawing/2014/main" id="{3190F352-F276-BD0A-7787-D9929931596E}"/>
                </a:ext>
              </a:extLst>
            </p:cNvPr>
            <p:cNvSpPr/>
            <p:nvPr/>
          </p:nvSpPr>
          <p:spPr>
            <a:xfrm>
              <a:off x="9164555" y="7562380"/>
              <a:ext cx="80683" cy="80683"/>
            </a:xfrm>
            <a:prstGeom prst="ellipse">
              <a:avLst/>
            </a:prstGeom>
            <a:solidFill>
              <a:srgbClr val="FFC000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6045132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95512894-CEE5-45C8-9D7F-E450A6CB28F7}"/>
              </a:ext>
            </a:extLst>
          </p:cNvPr>
          <p:cNvGrpSpPr/>
          <p:nvPr/>
        </p:nvGrpSpPr>
        <p:grpSpPr>
          <a:xfrm>
            <a:off x="8527694" y="5227794"/>
            <a:ext cx="893845" cy="548319"/>
            <a:chOff x="9164555" y="7156841"/>
            <a:chExt cx="893845" cy="548319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CFC2E989-A813-4478-B1E4-CE502E663CCE}"/>
                </a:ext>
              </a:extLst>
            </p:cNvPr>
            <p:cNvSpPr txBox="1"/>
            <p:nvPr/>
          </p:nvSpPr>
          <p:spPr>
            <a:xfrm>
              <a:off x="9261821" y="7156841"/>
              <a:ext cx="796579" cy="548319"/>
            </a:xfrm>
            <a:prstGeom prst="rect">
              <a:avLst/>
            </a:prstGeom>
          </p:spPr>
          <p:txBody>
            <a:bodyPr vert="horz" wrap="square" lIns="27432" tIns="27432" rIns="27432" bIns="27432" rtlCol="0" anchor="t">
              <a:noAutofit/>
            </a:bodyPr>
            <a:lstStyle/>
            <a:p>
              <a:pPr algn="l"/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Electrical</a:t>
              </a:r>
            </a:p>
            <a:p>
              <a:pPr algn="l"/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Ventilation</a:t>
              </a:r>
            </a:p>
            <a:p>
              <a:pPr algn="l"/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Network</a:t>
              </a:r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477B3E13-6BCA-465C-A4BA-8E8B878DDE52}"/>
                </a:ext>
              </a:extLst>
            </p:cNvPr>
            <p:cNvSpPr/>
            <p:nvPr/>
          </p:nvSpPr>
          <p:spPr>
            <a:xfrm>
              <a:off x="9164555" y="7203770"/>
              <a:ext cx="80683" cy="80683"/>
            </a:xfrm>
            <a:prstGeom prst="ellipse">
              <a:avLst/>
            </a:prstGeom>
            <a:solidFill>
              <a:srgbClr val="00B0F0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1632F36B-970D-4442-AEC5-CBCA7FD7DF42}"/>
                </a:ext>
              </a:extLst>
            </p:cNvPr>
            <p:cNvSpPr/>
            <p:nvPr/>
          </p:nvSpPr>
          <p:spPr>
            <a:xfrm>
              <a:off x="9164555" y="7323307"/>
              <a:ext cx="80683" cy="80683"/>
            </a:xfrm>
            <a:prstGeom prst="ellipse">
              <a:avLst/>
            </a:prstGeom>
            <a:solidFill>
              <a:srgbClr val="00B050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6D26491F-0FD3-4734-ACE4-6E71E202DD55}"/>
                </a:ext>
              </a:extLst>
            </p:cNvPr>
            <p:cNvSpPr/>
            <p:nvPr/>
          </p:nvSpPr>
          <p:spPr>
            <a:xfrm>
              <a:off x="9164555" y="7442844"/>
              <a:ext cx="80683" cy="80683"/>
            </a:xfrm>
            <a:prstGeom prst="ellipse">
              <a:avLst/>
            </a:prstGeom>
            <a:solidFill>
              <a:srgbClr val="FF0000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25" name="Rectangle 524">
            <a:extLst>
              <a:ext uri="{FF2B5EF4-FFF2-40B4-BE49-F238E27FC236}">
                <a16:creationId xmlns:a16="http://schemas.microsoft.com/office/drawing/2014/main" id="{ECA7A855-1905-4226-AF76-E4B11F7A3DB4}"/>
              </a:ext>
            </a:extLst>
          </p:cNvPr>
          <p:cNvSpPr/>
          <p:nvPr/>
        </p:nvSpPr>
        <p:spPr>
          <a:xfrm>
            <a:off x="5166374" y="1684161"/>
            <a:ext cx="3840480" cy="274830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175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32" name="Group 531">
            <a:extLst>
              <a:ext uri="{FF2B5EF4-FFF2-40B4-BE49-F238E27FC236}">
                <a16:creationId xmlns:a16="http://schemas.microsoft.com/office/drawing/2014/main" id="{E51F391A-8F00-4C7E-9C72-04C2F2341B57}"/>
              </a:ext>
            </a:extLst>
          </p:cNvPr>
          <p:cNvGrpSpPr/>
          <p:nvPr/>
        </p:nvGrpSpPr>
        <p:grpSpPr>
          <a:xfrm rot="10800000">
            <a:off x="6720043" y="3067549"/>
            <a:ext cx="1371600" cy="1371600"/>
            <a:chOff x="4209687" y="1533950"/>
            <a:chExt cx="1371600" cy="1371600"/>
          </a:xfrm>
        </p:grpSpPr>
        <p:grpSp>
          <p:nvGrpSpPr>
            <p:cNvPr id="533" name="Group 532">
              <a:extLst>
                <a:ext uri="{FF2B5EF4-FFF2-40B4-BE49-F238E27FC236}">
                  <a16:creationId xmlns:a16="http://schemas.microsoft.com/office/drawing/2014/main" id="{4B0ABE0F-FCF3-4216-B70E-DCD54EEED484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4209687" y="1533950"/>
              <a:ext cx="1371600" cy="1371600"/>
              <a:chOff x="3785930" y="2315994"/>
              <a:chExt cx="1371600" cy="1371600"/>
            </a:xfrm>
          </p:grpSpPr>
          <p:pic>
            <p:nvPicPr>
              <p:cNvPr id="538" name="Graphic 537">
                <a:extLst>
                  <a:ext uri="{FF2B5EF4-FFF2-40B4-BE49-F238E27FC236}">
                    <a16:creationId xmlns:a16="http://schemas.microsoft.com/office/drawing/2014/main" id="{9C2AA4A8-8339-400F-92E1-7478980B1EA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3785930" y="2315994"/>
                <a:ext cx="1371600" cy="1371600"/>
              </a:xfrm>
              <a:prstGeom prst="rect">
                <a:avLst/>
              </a:prstGeom>
            </p:spPr>
          </p:pic>
          <p:pic>
            <p:nvPicPr>
              <p:cNvPr id="539" name="Graphic 538">
                <a:extLst>
                  <a:ext uri="{FF2B5EF4-FFF2-40B4-BE49-F238E27FC236}">
                    <a16:creationId xmlns:a16="http://schemas.microsoft.com/office/drawing/2014/main" id="{4BBC31EA-0921-454D-9822-85FD2D36A8B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4231389" y="2661701"/>
                <a:ext cx="484632" cy="583388"/>
              </a:xfrm>
              <a:prstGeom prst="rect">
                <a:avLst/>
              </a:prstGeom>
            </p:spPr>
          </p:pic>
        </p:grpSp>
        <p:grpSp>
          <p:nvGrpSpPr>
            <p:cNvPr id="534" name="Group 533">
              <a:extLst>
                <a:ext uri="{FF2B5EF4-FFF2-40B4-BE49-F238E27FC236}">
                  <a16:creationId xmlns:a16="http://schemas.microsoft.com/office/drawing/2014/main" id="{FF702AE0-C6DF-4247-9CFD-2DB83A108DAA}"/>
                </a:ext>
              </a:extLst>
            </p:cNvPr>
            <p:cNvGrpSpPr/>
            <p:nvPr/>
          </p:nvGrpSpPr>
          <p:grpSpPr>
            <a:xfrm>
              <a:off x="4745730" y="2159840"/>
              <a:ext cx="299515" cy="80683"/>
              <a:chOff x="7979678" y="1964696"/>
              <a:chExt cx="299515" cy="80683"/>
            </a:xfrm>
          </p:grpSpPr>
          <p:sp>
            <p:nvSpPr>
              <p:cNvPr id="535" name="Oval 534">
                <a:extLst>
                  <a:ext uri="{FF2B5EF4-FFF2-40B4-BE49-F238E27FC236}">
                    <a16:creationId xmlns:a16="http://schemas.microsoft.com/office/drawing/2014/main" id="{9D05F01B-D998-4C38-8137-C530F9FF55C5}"/>
                  </a:ext>
                </a:extLst>
              </p:cNvPr>
              <p:cNvSpPr/>
              <p:nvPr/>
            </p:nvSpPr>
            <p:spPr>
              <a:xfrm>
                <a:off x="7979678" y="1964696"/>
                <a:ext cx="80683" cy="80683"/>
              </a:xfrm>
              <a:prstGeom prst="ellipse">
                <a:avLst/>
              </a:prstGeom>
              <a:solidFill>
                <a:srgbClr val="00B0F0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36" name="Oval 535">
                <a:extLst>
                  <a:ext uri="{FF2B5EF4-FFF2-40B4-BE49-F238E27FC236}">
                    <a16:creationId xmlns:a16="http://schemas.microsoft.com/office/drawing/2014/main" id="{CC89B063-D513-460C-B577-03D4DC11AA78}"/>
                  </a:ext>
                </a:extLst>
              </p:cNvPr>
              <p:cNvSpPr/>
              <p:nvPr/>
            </p:nvSpPr>
            <p:spPr>
              <a:xfrm>
                <a:off x="8089094" y="1964696"/>
                <a:ext cx="80683" cy="80683"/>
              </a:xfrm>
              <a:prstGeom prst="ellipse">
                <a:avLst/>
              </a:prstGeom>
              <a:solidFill>
                <a:srgbClr val="00B050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37" name="Oval 536">
                <a:extLst>
                  <a:ext uri="{FF2B5EF4-FFF2-40B4-BE49-F238E27FC236}">
                    <a16:creationId xmlns:a16="http://schemas.microsoft.com/office/drawing/2014/main" id="{D6FA1407-767F-44BE-B7EC-03A8DA54D5AB}"/>
                  </a:ext>
                </a:extLst>
              </p:cNvPr>
              <p:cNvSpPr/>
              <p:nvPr/>
            </p:nvSpPr>
            <p:spPr>
              <a:xfrm>
                <a:off x="8198510" y="1964696"/>
                <a:ext cx="80683" cy="80683"/>
              </a:xfrm>
              <a:prstGeom prst="ellipse">
                <a:avLst/>
              </a:prstGeom>
              <a:solidFill>
                <a:srgbClr val="FF0000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541" name="Rectangle 540">
            <a:extLst>
              <a:ext uri="{FF2B5EF4-FFF2-40B4-BE49-F238E27FC236}">
                <a16:creationId xmlns:a16="http://schemas.microsoft.com/office/drawing/2014/main" id="{85BC53D0-B7C6-4E0C-AE61-E0E2E36E360C}"/>
              </a:ext>
            </a:extLst>
          </p:cNvPr>
          <p:cNvSpPr/>
          <p:nvPr/>
        </p:nvSpPr>
        <p:spPr>
          <a:xfrm>
            <a:off x="7571647" y="3203881"/>
            <a:ext cx="59194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M Series printers </a:t>
            </a:r>
            <a:endParaRPr lang="en-US" sz="800" dirty="0"/>
          </a:p>
        </p:txBody>
      </p:sp>
      <p:sp>
        <p:nvSpPr>
          <p:cNvPr id="542" name="Rectangle 541">
            <a:extLst>
              <a:ext uri="{FF2B5EF4-FFF2-40B4-BE49-F238E27FC236}">
                <a16:creationId xmlns:a16="http://schemas.microsoft.com/office/drawing/2014/main" id="{549183AF-0849-4D6C-8A72-40F8B30BBC6F}"/>
              </a:ext>
            </a:extLst>
          </p:cNvPr>
          <p:cNvSpPr/>
          <p:nvPr/>
        </p:nvSpPr>
        <p:spPr>
          <a:xfrm>
            <a:off x="6958181" y="4136442"/>
            <a:ext cx="83502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Portable fume </a:t>
            </a:r>
          </a:p>
          <a:p>
            <a:pPr algn="ctr"/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extractor</a:t>
            </a:r>
          </a:p>
        </p:txBody>
      </p:sp>
      <p:sp>
        <p:nvSpPr>
          <p:cNvPr id="543" name="TextBox 542">
            <a:extLst>
              <a:ext uri="{FF2B5EF4-FFF2-40B4-BE49-F238E27FC236}">
                <a16:creationId xmlns:a16="http://schemas.microsoft.com/office/drawing/2014/main" id="{09669ED9-19D6-412E-88E4-73B73020D549}"/>
              </a:ext>
            </a:extLst>
          </p:cNvPr>
          <p:cNvSpPr txBox="1"/>
          <p:nvPr/>
        </p:nvSpPr>
        <p:spPr>
          <a:xfrm>
            <a:off x="6860184" y="2241610"/>
            <a:ext cx="359747" cy="216996"/>
          </a:xfrm>
          <a:prstGeom prst="rect">
            <a:avLst/>
          </a:prstGeom>
        </p:spPr>
        <p:txBody>
          <a:bodyPr vert="horz" wrap="square" lIns="27432" tIns="27432" rIns="27432" bIns="27432" rtlCol="0" anchor="t">
            <a:noAutofit/>
          </a:bodyPr>
          <a:lstStyle/>
          <a:p>
            <a:pPr algn="ctr"/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Waste Can </a:t>
            </a:r>
          </a:p>
        </p:txBody>
      </p:sp>
      <p:cxnSp>
        <p:nvCxnSpPr>
          <p:cNvPr id="559" name="Straight Arrow Connector 558">
            <a:extLst>
              <a:ext uri="{FF2B5EF4-FFF2-40B4-BE49-F238E27FC236}">
                <a16:creationId xmlns:a16="http://schemas.microsoft.com/office/drawing/2014/main" id="{8984F425-106F-4698-9608-E84931BCF117}"/>
              </a:ext>
            </a:extLst>
          </p:cNvPr>
          <p:cNvCxnSpPr>
            <a:cxnSpLocks/>
          </p:cNvCxnSpPr>
          <p:nvPr/>
        </p:nvCxnSpPr>
        <p:spPr>
          <a:xfrm>
            <a:off x="5163244" y="4574733"/>
            <a:ext cx="3854540" cy="0"/>
          </a:xfrm>
          <a:prstGeom prst="straightConnector1">
            <a:avLst/>
          </a:prstGeom>
          <a:ln w="38100">
            <a:solidFill>
              <a:schemeClr val="accent6">
                <a:lumMod val="60000"/>
                <a:lumOff val="40000"/>
              </a:schemeClr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0" name="Straight Arrow Connector 559">
            <a:extLst>
              <a:ext uri="{FF2B5EF4-FFF2-40B4-BE49-F238E27FC236}">
                <a16:creationId xmlns:a16="http://schemas.microsoft.com/office/drawing/2014/main" id="{2D1545C3-CF37-402F-A442-1C93C1288348}"/>
              </a:ext>
            </a:extLst>
          </p:cNvPr>
          <p:cNvCxnSpPr>
            <a:cxnSpLocks/>
          </p:cNvCxnSpPr>
          <p:nvPr/>
        </p:nvCxnSpPr>
        <p:spPr>
          <a:xfrm flipV="1">
            <a:off x="9126088" y="1707979"/>
            <a:ext cx="0" cy="2724484"/>
          </a:xfrm>
          <a:prstGeom prst="straightConnector1">
            <a:avLst/>
          </a:prstGeom>
          <a:ln w="38100">
            <a:solidFill>
              <a:schemeClr val="accent6">
                <a:lumMod val="60000"/>
                <a:lumOff val="40000"/>
              </a:schemeClr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1" name="TextBox 560">
            <a:extLst>
              <a:ext uri="{FF2B5EF4-FFF2-40B4-BE49-F238E27FC236}">
                <a16:creationId xmlns:a16="http://schemas.microsoft.com/office/drawing/2014/main" id="{3C9F8C68-34AC-4627-A3FF-FF673665C0A8}"/>
              </a:ext>
            </a:extLst>
          </p:cNvPr>
          <p:cNvSpPr txBox="1"/>
          <p:nvPr/>
        </p:nvSpPr>
        <p:spPr>
          <a:xfrm>
            <a:off x="6840588" y="4600033"/>
            <a:ext cx="499852" cy="322779"/>
          </a:xfrm>
          <a:prstGeom prst="rect">
            <a:avLst/>
          </a:prstGeom>
        </p:spPr>
        <p:txBody>
          <a:bodyPr vert="horz" wrap="square" lIns="27432" tIns="27432" rIns="27432" bIns="27432" rtlCol="0" anchor="t">
            <a:noAutofit/>
          </a:bodyPr>
          <a:lstStyle/>
          <a:p>
            <a:pPr algn="ctr"/>
            <a:r>
              <a:rPr lang="en-US" sz="11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14 ft</a:t>
            </a:r>
          </a:p>
        </p:txBody>
      </p:sp>
      <p:sp>
        <p:nvSpPr>
          <p:cNvPr id="562" name="TextBox 561">
            <a:extLst>
              <a:ext uri="{FF2B5EF4-FFF2-40B4-BE49-F238E27FC236}">
                <a16:creationId xmlns:a16="http://schemas.microsoft.com/office/drawing/2014/main" id="{DAFC72A4-E5CE-4D4C-9AFC-9C56A614FD7E}"/>
              </a:ext>
            </a:extLst>
          </p:cNvPr>
          <p:cNvSpPr txBox="1"/>
          <p:nvPr/>
        </p:nvSpPr>
        <p:spPr>
          <a:xfrm rot="5400000">
            <a:off x="9083786" y="2866834"/>
            <a:ext cx="373380" cy="322779"/>
          </a:xfrm>
          <a:prstGeom prst="rect">
            <a:avLst/>
          </a:prstGeom>
        </p:spPr>
        <p:txBody>
          <a:bodyPr vert="horz" wrap="square" lIns="27432" tIns="27432" rIns="27432" bIns="27432" rtlCol="0" anchor="t">
            <a:noAutofit/>
          </a:bodyPr>
          <a:lstStyle/>
          <a:p>
            <a:pPr algn="l"/>
            <a:r>
              <a:rPr lang="en-US" sz="11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 ft</a:t>
            </a:r>
          </a:p>
        </p:txBody>
      </p:sp>
      <p:grpSp>
        <p:nvGrpSpPr>
          <p:cNvPr id="563" name="Group 562">
            <a:extLst>
              <a:ext uri="{FF2B5EF4-FFF2-40B4-BE49-F238E27FC236}">
                <a16:creationId xmlns:a16="http://schemas.microsoft.com/office/drawing/2014/main" id="{BC9F5852-4950-4072-8D17-106A718573D6}"/>
              </a:ext>
            </a:extLst>
          </p:cNvPr>
          <p:cNvGrpSpPr/>
          <p:nvPr/>
        </p:nvGrpSpPr>
        <p:grpSpPr>
          <a:xfrm>
            <a:off x="6914005" y="1818782"/>
            <a:ext cx="238705" cy="412750"/>
            <a:chOff x="2155245" y="1698625"/>
            <a:chExt cx="238705" cy="412750"/>
          </a:xfrm>
        </p:grpSpPr>
        <p:sp>
          <p:nvSpPr>
            <p:cNvPr id="564" name="Rectangle: Rounded Corners 563">
              <a:extLst>
                <a:ext uri="{FF2B5EF4-FFF2-40B4-BE49-F238E27FC236}">
                  <a16:creationId xmlns:a16="http://schemas.microsoft.com/office/drawing/2014/main" id="{A7297C8B-E34E-4D1F-A2CD-877E713C9400}"/>
                </a:ext>
              </a:extLst>
            </p:cNvPr>
            <p:cNvSpPr/>
            <p:nvPr/>
          </p:nvSpPr>
          <p:spPr>
            <a:xfrm>
              <a:off x="2155245" y="1698625"/>
              <a:ext cx="238705" cy="412750"/>
            </a:xfrm>
            <a:prstGeom prst="roundRect">
              <a:avLst>
                <a:gd name="adj" fmla="val 14007"/>
              </a:avLst>
            </a:prstGeom>
            <a:solidFill>
              <a:schemeClr val="tx1"/>
            </a:solidFill>
            <a:ln w="3175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5" name="Rectangle: Rounded Corners 564">
              <a:extLst>
                <a:ext uri="{FF2B5EF4-FFF2-40B4-BE49-F238E27FC236}">
                  <a16:creationId xmlns:a16="http://schemas.microsoft.com/office/drawing/2014/main" id="{0D18DDC4-1990-4864-A2FE-083F85CD9C15}"/>
                </a:ext>
              </a:extLst>
            </p:cNvPr>
            <p:cNvSpPr/>
            <p:nvPr/>
          </p:nvSpPr>
          <p:spPr>
            <a:xfrm>
              <a:off x="2237810" y="2035175"/>
              <a:ext cx="73574" cy="76200"/>
            </a:xfrm>
            <a:prstGeom prst="roundRect">
              <a:avLst/>
            </a:prstGeom>
            <a:solidFill>
              <a:schemeClr val="accent4"/>
            </a:solidFill>
            <a:ln w="3175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66" name="Group 565">
            <a:extLst>
              <a:ext uri="{FF2B5EF4-FFF2-40B4-BE49-F238E27FC236}">
                <a16:creationId xmlns:a16="http://schemas.microsoft.com/office/drawing/2014/main" id="{979299EB-42EF-490E-A6E2-54D9F3795167}"/>
              </a:ext>
            </a:extLst>
          </p:cNvPr>
          <p:cNvGrpSpPr/>
          <p:nvPr/>
        </p:nvGrpSpPr>
        <p:grpSpPr>
          <a:xfrm rot="10800000">
            <a:off x="6001801" y="1684525"/>
            <a:ext cx="953832" cy="727124"/>
            <a:chOff x="1752509" y="2325214"/>
            <a:chExt cx="953832" cy="727124"/>
          </a:xfrm>
        </p:grpSpPr>
        <p:sp>
          <p:nvSpPr>
            <p:cNvPr id="567" name="TextBox 566">
              <a:extLst>
                <a:ext uri="{FF2B5EF4-FFF2-40B4-BE49-F238E27FC236}">
                  <a16:creationId xmlns:a16="http://schemas.microsoft.com/office/drawing/2014/main" id="{4CEB74AC-C06E-46C2-A982-73869C155EFD}"/>
                </a:ext>
              </a:extLst>
            </p:cNvPr>
            <p:cNvSpPr txBox="1"/>
            <p:nvPr/>
          </p:nvSpPr>
          <p:spPr>
            <a:xfrm rot="10800000">
              <a:off x="1838813" y="2325214"/>
              <a:ext cx="799792" cy="184035"/>
            </a:xfrm>
            <a:prstGeom prst="rect">
              <a:avLst/>
            </a:prstGeom>
          </p:spPr>
          <p:txBody>
            <a:bodyPr vert="horz" wrap="square" lIns="27432" tIns="27432" rIns="27432" bIns="27432" rtlCol="0" anchor="t">
              <a:noAutofit/>
            </a:bodyPr>
            <a:lstStyle/>
            <a:p>
              <a:pPr algn="ctr"/>
              <a:r>
                <a:rPr lang="en-US" sz="800" b="1" dirty="0">
                  <a:latin typeface="Arial" panose="020B0604020202020204" pitchFamily="34" charset="0"/>
                  <a:cs typeface="Arial" panose="020B0604020202020204" pitchFamily="34" charset="0"/>
                </a:rPr>
                <a:t>Curing Station </a:t>
              </a:r>
            </a:p>
          </p:txBody>
        </p:sp>
        <p:sp>
          <p:nvSpPr>
            <p:cNvPr id="568" name="Graphic 279">
              <a:extLst>
                <a:ext uri="{FF2B5EF4-FFF2-40B4-BE49-F238E27FC236}">
                  <a16:creationId xmlns:a16="http://schemas.microsoft.com/office/drawing/2014/main" id="{E1319D4F-E66E-4FF1-B53E-133758723449}"/>
                </a:ext>
              </a:extLst>
            </p:cNvPr>
            <p:cNvSpPr/>
            <p:nvPr/>
          </p:nvSpPr>
          <p:spPr>
            <a:xfrm>
              <a:off x="1833835" y="2513674"/>
              <a:ext cx="807997" cy="538664"/>
            </a:xfrm>
            <a:custGeom>
              <a:avLst/>
              <a:gdLst>
                <a:gd name="connsiteX0" fmla="*/ 0 w 807997"/>
                <a:gd name="connsiteY0" fmla="*/ 0 h 538664"/>
                <a:gd name="connsiteX1" fmla="*/ 807997 w 807997"/>
                <a:gd name="connsiteY1" fmla="*/ 0 h 538664"/>
                <a:gd name="connsiteX2" fmla="*/ 807997 w 807997"/>
                <a:gd name="connsiteY2" fmla="*/ 538665 h 538664"/>
                <a:gd name="connsiteX3" fmla="*/ 0 w 807997"/>
                <a:gd name="connsiteY3" fmla="*/ 538665 h 5386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07997" h="538664">
                  <a:moveTo>
                    <a:pt x="0" y="0"/>
                  </a:moveTo>
                  <a:lnTo>
                    <a:pt x="807997" y="0"/>
                  </a:lnTo>
                  <a:lnTo>
                    <a:pt x="807997" y="538665"/>
                  </a:lnTo>
                  <a:lnTo>
                    <a:pt x="0" y="538665"/>
                  </a:lnTo>
                  <a:close/>
                </a:path>
              </a:pathLst>
            </a:custGeom>
            <a:solidFill>
              <a:srgbClr val="A4AAB4"/>
            </a:solidFill>
            <a:ln w="3175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569" name="Group 568">
              <a:extLst>
                <a:ext uri="{FF2B5EF4-FFF2-40B4-BE49-F238E27FC236}">
                  <a16:creationId xmlns:a16="http://schemas.microsoft.com/office/drawing/2014/main" id="{E89A1122-CEEC-438E-B7AB-76A02BA7DD76}"/>
                </a:ext>
              </a:extLst>
            </p:cNvPr>
            <p:cNvGrpSpPr/>
            <p:nvPr/>
          </p:nvGrpSpPr>
          <p:grpSpPr>
            <a:xfrm rot="10800000">
              <a:off x="2048512" y="2711013"/>
              <a:ext cx="344711" cy="254490"/>
              <a:chOff x="7852862" y="7197966"/>
              <a:chExt cx="344711" cy="254490"/>
            </a:xfrm>
          </p:grpSpPr>
          <p:grpSp>
            <p:nvGrpSpPr>
              <p:cNvPr id="571" name="Group 570">
                <a:extLst>
                  <a:ext uri="{FF2B5EF4-FFF2-40B4-BE49-F238E27FC236}">
                    <a16:creationId xmlns:a16="http://schemas.microsoft.com/office/drawing/2014/main" id="{315DFC3F-BC3C-4AC9-B0D4-9009EFA249AB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7852862" y="7197966"/>
                <a:ext cx="344711" cy="254490"/>
                <a:chOff x="1843088" y="1945481"/>
                <a:chExt cx="228600" cy="164308"/>
              </a:xfrm>
            </p:grpSpPr>
            <p:sp>
              <p:nvSpPr>
                <p:cNvPr id="573" name="Rectangle 572">
                  <a:extLst>
                    <a:ext uri="{FF2B5EF4-FFF2-40B4-BE49-F238E27FC236}">
                      <a16:creationId xmlns:a16="http://schemas.microsoft.com/office/drawing/2014/main" id="{20F5CE63-ED06-471A-A2AB-4DB1F4A0B8EF}"/>
                    </a:ext>
                  </a:extLst>
                </p:cNvPr>
                <p:cNvSpPr/>
                <p:nvPr/>
              </p:nvSpPr>
              <p:spPr>
                <a:xfrm>
                  <a:off x="1843088" y="1952625"/>
                  <a:ext cx="228600" cy="150019"/>
                </a:xfrm>
                <a:prstGeom prst="rect">
                  <a:avLst/>
                </a:prstGeom>
                <a:solidFill>
                  <a:srgbClr val="C00000"/>
                </a:solidFill>
                <a:ln w="1905">
                  <a:solidFill>
                    <a:srgbClr val="0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74" name="Rectangle 573">
                  <a:extLst>
                    <a:ext uri="{FF2B5EF4-FFF2-40B4-BE49-F238E27FC236}">
                      <a16:creationId xmlns:a16="http://schemas.microsoft.com/office/drawing/2014/main" id="{0BB9B69B-5753-4D11-9D88-C57AB79EC6CE}"/>
                    </a:ext>
                  </a:extLst>
                </p:cNvPr>
                <p:cNvSpPr/>
                <p:nvPr/>
              </p:nvSpPr>
              <p:spPr>
                <a:xfrm>
                  <a:off x="1876426" y="1945481"/>
                  <a:ext cx="95249" cy="164308"/>
                </a:xfrm>
                <a:prstGeom prst="rect">
                  <a:avLst/>
                </a:prstGeom>
                <a:solidFill>
                  <a:schemeClr val="tx2"/>
                </a:solidFill>
                <a:ln w="1905">
                  <a:solidFill>
                    <a:srgbClr val="0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75" name="Rectangle 574">
                  <a:extLst>
                    <a:ext uri="{FF2B5EF4-FFF2-40B4-BE49-F238E27FC236}">
                      <a16:creationId xmlns:a16="http://schemas.microsoft.com/office/drawing/2014/main" id="{73D36C57-B2F4-45ED-9C3B-2962DE4001CD}"/>
                    </a:ext>
                  </a:extLst>
                </p:cNvPr>
                <p:cNvSpPr/>
                <p:nvPr/>
              </p:nvSpPr>
              <p:spPr>
                <a:xfrm>
                  <a:off x="1993107" y="2031207"/>
                  <a:ext cx="59532" cy="50481"/>
                </a:xfrm>
                <a:prstGeom prst="rect">
                  <a:avLst/>
                </a:prstGeom>
                <a:solidFill>
                  <a:srgbClr val="000000"/>
                </a:solidFill>
                <a:ln w="1905">
                  <a:solidFill>
                    <a:srgbClr val="0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76" name="Oval 575">
                  <a:extLst>
                    <a:ext uri="{FF2B5EF4-FFF2-40B4-BE49-F238E27FC236}">
                      <a16:creationId xmlns:a16="http://schemas.microsoft.com/office/drawing/2014/main" id="{59541F62-6E11-46C6-906B-8971A795590D}"/>
                    </a:ext>
                  </a:extLst>
                </p:cNvPr>
                <p:cNvSpPr/>
                <p:nvPr/>
              </p:nvSpPr>
              <p:spPr>
                <a:xfrm>
                  <a:off x="2037874" y="2064068"/>
                  <a:ext cx="27432" cy="27432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572" name="Oval 571">
                <a:extLst>
                  <a:ext uri="{FF2B5EF4-FFF2-40B4-BE49-F238E27FC236}">
                    <a16:creationId xmlns:a16="http://schemas.microsoft.com/office/drawing/2014/main" id="{F4381BBE-0E86-4DB9-BAD4-F88F39A1EADB}"/>
                  </a:ext>
                </a:extLst>
              </p:cNvPr>
              <p:cNvSpPr/>
              <p:nvPr/>
            </p:nvSpPr>
            <p:spPr>
              <a:xfrm>
                <a:off x="7932933" y="7284417"/>
                <a:ext cx="80683" cy="80683"/>
              </a:xfrm>
              <a:prstGeom prst="ellipse">
                <a:avLst/>
              </a:prstGeom>
              <a:solidFill>
                <a:srgbClr val="00B0F0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570" name="Rectangle 569">
              <a:extLst>
                <a:ext uri="{FF2B5EF4-FFF2-40B4-BE49-F238E27FC236}">
                  <a16:creationId xmlns:a16="http://schemas.microsoft.com/office/drawing/2014/main" id="{68DDEFFF-A5D8-4799-9BD3-3A53B54B213D}"/>
                </a:ext>
              </a:extLst>
            </p:cNvPr>
            <p:cNvSpPr/>
            <p:nvPr/>
          </p:nvSpPr>
          <p:spPr>
            <a:xfrm rot="10800000">
              <a:off x="1752509" y="2520369"/>
              <a:ext cx="953832" cy="2154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Dreve PCU LED</a:t>
              </a:r>
            </a:p>
          </p:txBody>
        </p:sp>
      </p:grpSp>
      <p:grpSp>
        <p:nvGrpSpPr>
          <p:cNvPr id="577" name="Group 576">
            <a:extLst>
              <a:ext uri="{FF2B5EF4-FFF2-40B4-BE49-F238E27FC236}">
                <a16:creationId xmlns:a16="http://schemas.microsoft.com/office/drawing/2014/main" id="{C54CF5B5-067C-44D8-B3D0-E505789790F0}"/>
              </a:ext>
            </a:extLst>
          </p:cNvPr>
          <p:cNvGrpSpPr/>
          <p:nvPr/>
        </p:nvGrpSpPr>
        <p:grpSpPr>
          <a:xfrm rot="10800000">
            <a:off x="5169675" y="1683371"/>
            <a:ext cx="849467" cy="841535"/>
            <a:chOff x="2409708" y="6339590"/>
            <a:chExt cx="849467" cy="841535"/>
          </a:xfrm>
        </p:grpSpPr>
        <p:grpSp>
          <p:nvGrpSpPr>
            <p:cNvPr id="578" name="Group 577">
              <a:extLst>
                <a:ext uri="{FF2B5EF4-FFF2-40B4-BE49-F238E27FC236}">
                  <a16:creationId xmlns:a16="http://schemas.microsoft.com/office/drawing/2014/main" id="{208A43AD-4E8D-4C3D-9068-F452D38F4570}"/>
                </a:ext>
              </a:extLst>
            </p:cNvPr>
            <p:cNvGrpSpPr/>
            <p:nvPr/>
          </p:nvGrpSpPr>
          <p:grpSpPr>
            <a:xfrm rot="10800000">
              <a:off x="2428677" y="6339590"/>
              <a:ext cx="824229" cy="841535"/>
              <a:chOff x="569633" y="4879468"/>
              <a:chExt cx="824229" cy="841535"/>
            </a:xfrm>
          </p:grpSpPr>
          <p:grpSp>
            <p:nvGrpSpPr>
              <p:cNvPr id="585" name="Group 584">
                <a:extLst>
                  <a:ext uri="{FF2B5EF4-FFF2-40B4-BE49-F238E27FC236}">
                    <a16:creationId xmlns:a16="http://schemas.microsoft.com/office/drawing/2014/main" id="{CDFB383E-AC70-42C5-BC68-21BFFF4331AE}"/>
                  </a:ext>
                </a:extLst>
              </p:cNvPr>
              <p:cNvGrpSpPr/>
              <p:nvPr/>
            </p:nvGrpSpPr>
            <p:grpSpPr>
              <a:xfrm>
                <a:off x="611503" y="5308765"/>
                <a:ext cx="782359" cy="412238"/>
                <a:chOff x="635623" y="2395532"/>
                <a:chExt cx="575264" cy="303116"/>
              </a:xfrm>
            </p:grpSpPr>
            <p:grpSp>
              <p:nvGrpSpPr>
                <p:cNvPr id="587" name="Group 586">
                  <a:extLst>
                    <a:ext uri="{FF2B5EF4-FFF2-40B4-BE49-F238E27FC236}">
                      <a16:creationId xmlns:a16="http://schemas.microsoft.com/office/drawing/2014/main" id="{68B7DCBA-6E61-4226-AEC5-F3C0D4DA39DE}"/>
                    </a:ext>
                  </a:extLst>
                </p:cNvPr>
                <p:cNvGrpSpPr/>
                <p:nvPr/>
              </p:nvGrpSpPr>
              <p:grpSpPr>
                <a:xfrm>
                  <a:off x="635623" y="2430960"/>
                  <a:ext cx="533506" cy="267688"/>
                  <a:chOff x="5002848" y="3065739"/>
                  <a:chExt cx="768833" cy="385763"/>
                </a:xfrm>
              </p:grpSpPr>
              <p:sp>
                <p:nvSpPr>
                  <p:cNvPr id="590" name="Freeform: Shape 589">
                    <a:extLst>
                      <a:ext uri="{FF2B5EF4-FFF2-40B4-BE49-F238E27FC236}">
                        <a16:creationId xmlns:a16="http://schemas.microsoft.com/office/drawing/2014/main" id="{D8D4D5F5-19FA-4306-81B3-9C6104149537}"/>
                      </a:ext>
                    </a:extLst>
                  </p:cNvPr>
                  <p:cNvSpPr/>
                  <p:nvPr/>
                </p:nvSpPr>
                <p:spPr>
                  <a:xfrm>
                    <a:off x="5002848" y="3065739"/>
                    <a:ext cx="383381" cy="385763"/>
                  </a:xfrm>
                  <a:custGeom>
                    <a:avLst/>
                    <a:gdLst>
                      <a:gd name="connsiteX0" fmla="*/ 383381 w 383381"/>
                      <a:gd name="connsiteY0" fmla="*/ 0 h 385763"/>
                      <a:gd name="connsiteX1" fmla="*/ 0 w 383381"/>
                      <a:gd name="connsiteY1" fmla="*/ 385763 h 385763"/>
                      <a:gd name="connsiteX2" fmla="*/ 0 w 383381"/>
                      <a:gd name="connsiteY2" fmla="*/ 385763 h 385763"/>
                      <a:gd name="connsiteX0" fmla="*/ 383381 w 383381"/>
                      <a:gd name="connsiteY0" fmla="*/ 0 h 385763"/>
                      <a:gd name="connsiteX1" fmla="*/ 0 w 383381"/>
                      <a:gd name="connsiteY1" fmla="*/ 385763 h 385763"/>
                      <a:gd name="connsiteX2" fmla="*/ 0 w 383381"/>
                      <a:gd name="connsiteY2" fmla="*/ 385763 h 385763"/>
                      <a:gd name="connsiteX0" fmla="*/ 383381 w 383381"/>
                      <a:gd name="connsiteY0" fmla="*/ 0 h 385763"/>
                      <a:gd name="connsiteX1" fmla="*/ 0 w 383381"/>
                      <a:gd name="connsiteY1" fmla="*/ 385763 h 385763"/>
                      <a:gd name="connsiteX2" fmla="*/ 0 w 383381"/>
                      <a:gd name="connsiteY2" fmla="*/ 385763 h 385763"/>
                      <a:gd name="connsiteX0" fmla="*/ 383381 w 383381"/>
                      <a:gd name="connsiteY0" fmla="*/ 0 h 385763"/>
                      <a:gd name="connsiteX1" fmla="*/ 0 w 383381"/>
                      <a:gd name="connsiteY1" fmla="*/ 385763 h 385763"/>
                      <a:gd name="connsiteX2" fmla="*/ 0 w 383381"/>
                      <a:gd name="connsiteY2" fmla="*/ 385763 h 38576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383381" h="385763">
                        <a:moveTo>
                          <a:pt x="383381" y="0"/>
                        </a:moveTo>
                        <a:cubicBezTo>
                          <a:pt x="381793" y="223838"/>
                          <a:pt x="184944" y="385763"/>
                          <a:pt x="0" y="385763"/>
                        </a:cubicBezTo>
                        <a:lnTo>
                          <a:pt x="0" y="385763"/>
                        </a:lnTo>
                      </a:path>
                    </a:pathLst>
                  </a:custGeom>
                  <a:noFill/>
                  <a:ln w="3175">
                    <a:solidFill>
                      <a:schemeClr val="accent5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91" name="Freeform: Shape 590">
                    <a:extLst>
                      <a:ext uri="{FF2B5EF4-FFF2-40B4-BE49-F238E27FC236}">
                        <a16:creationId xmlns:a16="http://schemas.microsoft.com/office/drawing/2014/main" id="{68D142A5-C660-4933-949F-8C094CBA3A4C}"/>
                      </a:ext>
                    </a:extLst>
                  </p:cNvPr>
                  <p:cNvSpPr/>
                  <p:nvPr/>
                </p:nvSpPr>
                <p:spPr>
                  <a:xfrm flipH="1">
                    <a:off x="5388300" y="3065739"/>
                    <a:ext cx="383381" cy="385763"/>
                  </a:xfrm>
                  <a:custGeom>
                    <a:avLst/>
                    <a:gdLst>
                      <a:gd name="connsiteX0" fmla="*/ 383381 w 383381"/>
                      <a:gd name="connsiteY0" fmla="*/ 0 h 385763"/>
                      <a:gd name="connsiteX1" fmla="*/ 0 w 383381"/>
                      <a:gd name="connsiteY1" fmla="*/ 385763 h 385763"/>
                      <a:gd name="connsiteX2" fmla="*/ 0 w 383381"/>
                      <a:gd name="connsiteY2" fmla="*/ 385763 h 385763"/>
                      <a:gd name="connsiteX0" fmla="*/ 383381 w 383381"/>
                      <a:gd name="connsiteY0" fmla="*/ 0 h 385763"/>
                      <a:gd name="connsiteX1" fmla="*/ 0 w 383381"/>
                      <a:gd name="connsiteY1" fmla="*/ 385763 h 385763"/>
                      <a:gd name="connsiteX2" fmla="*/ 0 w 383381"/>
                      <a:gd name="connsiteY2" fmla="*/ 385763 h 385763"/>
                      <a:gd name="connsiteX0" fmla="*/ 383381 w 383381"/>
                      <a:gd name="connsiteY0" fmla="*/ 0 h 385763"/>
                      <a:gd name="connsiteX1" fmla="*/ 0 w 383381"/>
                      <a:gd name="connsiteY1" fmla="*/ 385763 h 385763"/>
                      <a:gd name="connsiteX2" fmla="*/ 0 w 383381"/>
                      <a:gd name="connsiteY2" fmla="*/ 385763 h 385763"/>
                      <a:gd name="connsiteX0" fmla="*/ 383381 w 383381"/>
                      <a:gd name="connsiteY0" fmla="*/ 0 h 385763"/>
                      <a:gd name="connsiteX1" fmla="*/ 0 w 383381"/>
                      <a:gd name="connsiteY1" fmla="*/ 385763 h 385763"/>
                      <a:gd name="connsiteX2" fmla="*/ 0 w 383381"/>
                      <a:gd name="connsiteY2" fmla="*/ 385763 h 38576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383381" h="385763">
                        <a:moveTo>
                          <a:pt x="383381" y="0"/>
                        </a:moveTo>
                        <a:cubicBezTo>
                          <a:pt x="381793" y="223838"/>
                          <a:pt x="184944" y="385763"/>
                          <a:pt x="0" y="385763"/>
                        </a:cubicBezTo>
                        <a:lnTo>
                          <a:pt x="0" y="385763"/>
                        </a:lnTo>
                      </a:path>
                    </a:pathLst>
                  </a:custGeom>
                  <a:noFill/>
                  <a:ln w="3175">
                    <a:solidFill>
                      <a:schemeClr val="accent5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sp>
              <p:nvSpPr>
                <p:cNvPr id="588" name="Rectangle 587">
                  <a:extLst>
                    <a:ext uri="{FF2B5EF4-FFF2-40B4-BE49-F238E27FC236}">
                      <a16:creationId xmlns:a16="http://schemas.microsoft.com/office/drawing/2014/main" id="{7704E462-73C7-4A47-BBD7-070036AFB5A9}"/>
                    </a:ext>
                  </a:extLst>
                </p:cNvPr>
                <p:cNvSpPr/>
                <p:nvPr/>
              </p:nvSpPr>
              <p:spPr>
                <a:xfrm rot="18900000">
                  <a:off x="716668" y="2395532"/>
                  <a:ext cx="16453" cy="263259"/>
                </a:xfrm>
                <a:prstGeom prst="rect">
                  <a:avLst/>
                </a:prstGeom>
                <a:solidFill>
                  <a:srgbClr val="FFFF00"/>
                </a:solidFill>
                <a:ln w="3175">
                  <a:solidFill>
                    <a:srgbClr val="0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89" name="Rectangle 588">
                  <a:extLst>
                    <a:ext uri="{FF2B5EF4-FFF2-40B4-BE49-F238E27FC236}">
                      <a16:creationId xmlns:a16="http://schemas.microsoft.com/office/drawing/2014/main" id="{C9733E36-0EB5-49C4-9EF2-B9857A9DDE55}"/>
                    </a:ext>
                  </a:extLst>
                </p:cNvPr>
                <p:cNvSpPr/>
                <p:nvPr/>
              </p:nvSpPr>
              <p:spPr>
                <a:xfrm rot="2700000">
                  <a:off x="1071031" y="2395533"/>
                  <a:ext cx="16453" cy="263259"/>
                </a:xfrm>
                <a:prstGeom prst="rect">
                  <a:avLst/>
                </a:prstGeom>
                <a:solidFill>
                  <a:srgbClr val="FFFF00"/>
                </a:solidFill>
                <a:ln w="3175">
                  <a:solidFill>
                    <a:srgbClr val="0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586" name="Rectangle 585">
                <a:extLst>
                  <a:ext uri="{FF2B5EF4-FFF2-40B4-BE49-F238E27FC236}">
                    <a16:creationId xmlns:a16="http://schemas.microsoft.com/office/drawing/2014/main" id="{6579AA51-C407-4320-A894-609818437105}"/>
                  </a:ext>
                </a:extLst>
              </p:cNvPr>
              <p:cNvSpPr/>
              <p:nvPr/>
            </p:nvSpPr>
            <p:spPr>
              <a:xfrm>
                <a:off x="569633" y="4879468"/>
                <a:ext cx="803150" cy="500552"/>
              </a:xfrm>
              <a:prstGeom prst="rect">
                <a:avLst/>
              </a:prstGeom>
              <a:solidFill>
                <a:srgbClr val="FFFF00"/>
              </a:solidFill>
              <a:ln w="3175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579" name="Group 578">
              <a:extLst>
                <a:ext uri="{FF2B5EF4-FFF2-40B4-BE49-F238E27FC236}">
                  <a16:creationId xmlns:a16="http://schemas.microsoft.com/office/drawing/2014/main" id="{205DD348-D188-4CA0-ACF5-1A265C7ABAF2}"/>
                </a:ext>
              </a:extLst>
            </p:cNvPr>
            <p:cNvGrpSpPr/>
            <p:nvPr/>
          </p:nvGrpSpPr>
          <p:grpSpPr>
            <a:xfrm rot="10800000">
              <a:off x="2409708" y="6482773"/>
              <a:ext cx="849467" cy="698352"/>
              <a:chOff x="2475626" y="5087973"/>
              <a:chExt cx="849467" cy="698352"/>
            </a:xfrm>
          </p:grpSpPr>
          <p:sp>
            <p:nvSpPr>
              <p:cNvPr id="580" name="Rectangle 579">
                <a:extLst>
                  <a:ext uri="{FF2B5EF4-FFF2-40B4-BE49-F238E27FC236}">
                    <a16:creationId xmlns:a16="http://schemas.microsoft.com/office/drawing/2014/main" id="{07A1F9DD-262D-4DCC-98A6-0FB3D1130D72}"/>
                  </a:ext>
                </a:extLst>
              </p:cNvPr>
              <p:cNvSpPr/>
              <p:nvPr/>
            </p:nvSpPr>
            <p:spPr>
              <a:xfrm rot="18900000">
                <a:off x="2611980" y="5340357"/>
                <a:ext cx="23253" cy="395302"/>
              </a:xfrm>
              <a:prstGeom prst="rect">
                <a:avLst/>
              </a:prstGeom>
              <a:solidFill>
                <a:schemeClr val="tx2">
                  <a:lumMod val="75000"/>
                </a:schemeClr>
              </a:solidFill>
              <a:ln w="3175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81" name="Rectangle 580">
                <a:extLst>
                  <a:ext uri="{FF2B5EF4-FFF2-40B4-BE49-F238E27FC236}">
                    <a16:creationId xmlns:a16="http://schemas.microsoft.com/office/drawing/2014/main" id="{E30015F5-9444-490A-A68C-83CCD2B141CE}"/>
                  </a:ext>
                </a:extLst>
              </p:cNvPr>
              <p:cNvSpPr/>
              <p:nvPr/>
            </p:nvSpPr>
            <p:spPr>
              <a:xfrm rot="2700000">
                <a:off x="3122825" y="5342410"/>
                <a:ext cx="23253" cy="381283"/>
              </a:xfrm>
              <a:prstGeom prst="rect">
                <a:avLst/>
              </a:prstGeom>
              <a:solidFill>
                <a:schemeClr val="tx2">
                  <a:lumMod val="75000"/>
                </a:schemeClr>
              </a:solidFill>
              <a:ln w="3175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82" name="Rectangle 581">
                <a:extLst>
                  <a:ext uri="{FF2B5EF4-FFF2-40B4-BE49-F238E27FC236}">
                    <a16:creationId xmlns:a16="http://schemas.microsoft.com/office/drawing/2014/main" id="{36320962-6C86-4E46-A271-D2468EC12A2D}"/>
                  </a:ext>
                </a:extLst>
              </p:cNvPr>
              <p:cNvSpPr/>
              <p:nvPr/>
            </p:nvSpPr>
            <p:spPr>
              <a:xfrm>
                <a:off x="2475626" y="5087973"/>
                <a:ext cx="813862" cy="315366"/>
              </a:xfrm>
              <a:prstGeom prst="rect">
                <a:avLst/>
              </a:prstGeom>
              <a:solidFill>
                <a:schemeClr val="tx2">
                  <a:lumMod val="75000"/>
                </a:schemeClr>
              </a:solidFill>
              <a:ln w="3175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83" name="Freeform: Shape 582">
                <a:extLst>
                  <a:ext uri="{FF2B5EF4-FFF2-40B4-BE49-F238E27FC236}">
                    <a16:creationId xmlns:a16="http://schemas.microsoft.com/office/drawing/2014/main" id="{4910D9C4-C3F7-45F9-8ED0-E16758BE01ED}"/>
                  </a:ext>
                </a:extLst>
              </p:cNvPr>
              <p:cNvSpPr/>
              <p:nvPr/>
            </p:nvSpPr>
            <p:spPr>
              <a:xfrm>
                <a:off x="2503614" y="5403339"/>
                <a:ext cx="380620" cy="382986"/>
              </a:xfrm>
              <a:custGeom>
                <a:avLst/>
                <a:gdLst>
                  <a:gd name="connsiteX0" fmla="*/ 383381 w 383381"/>
                  <a:gd name="connsiteY0" fmla="*/ 0 h 385763"/>
                  <a:gd name="connsiteX1" fmla="*/ 0 w 383381"/>
                  <a:gd name="connsiteY1" fmla="*/ 385763 h 385763"/>
                  <a:gd name="connsiteX2" fmla="*/ 0 w 383381"/>
                  <a:gd name="connsiteY2" fmla="*/ 385763 h 385763"/>
                  <a:gd name="connsiteX0" fmla="*/ 383381 w 383381"/>
                  <a:gd name="connsiteY0" fmla="*/ 0 h 385763"/>
                  <a:gd name="connsiteX1" fmla="*/ 0 w 383381"/>
                  <a:gd name="connsiteY1" fmla="*/ 385763 h 385763"/>
                  <a:gd name="connsiteX2" fmla="*/ 0 w 383381"/>
                  <a:gd name="connsiteY2" fmla="*/ 385763 h 385763"/>
                  <a:gd name="connsiteX0" fmla="*/ 383381 w 383381"/>
                  <a:gd name="connsiteY0" fmla="*/ 0 h 385763"/>
                  <a:gd name="connsiteX1" fmla="*/ 0 w 383381"/>
                  <a:gd name="connsiteY1" fmla="*/ 385763 h 385763"/>
                  <a:gd name="connsiteX2" fmla="*/ 0 w 383381"/>
                  <a:gd name="connsiteY2" fmla="*/ 385763 h 385763"/>
                  <a:gd name="connsiteX0" fmla="*/ 383381 w 383381"/>
                  <a:gd name="connsiteY0" fmla="*/ 0 h 385763"/>
                  <a:gd name="connsiteX1" fmla="*/ 0 w 383381"/>
                  <a:gd name="connsiteY1" fmla="*/ 385763 h 385763"/>
                  <a:gd name="connsiteX2" fmla="*/ 0 w 383381"/>
                  <a:gd name="connsiteY2" fmla="*/ 385763 h 3857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83381" h="385763">
                    <a:moveTo>
                      <a:pt x="383381" y="0"/>
                    </a:moveTo>
                    <a:cubicBezTo>
                      <a:pt x="381793" y="223838"/>
                      <a:pt x="184944" y="385763"/>
                      <a:pt x="0" y="385763"/>
                    </a:cubicBezTo>
                    <a:lnTo>
                      <a:pt x="0" y="385763"/>
                    </a:lnTo>
                  </a:path>
                </a:pathLst>
              </a:custGeom>
              <a:noFill/>
              <a:ln w="3175"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84" name="Freeform: Shape 583">
                <a:extLst>
                  <a:ext uri="{FF2B5EF4-FFF2-40B4-BE49-F238E27FC236}">
                    <a16:creationId xmlns:a16="http://schemas.microsoft.com/office/drawing/2014/main" id="{EE880292-431D-4F30-896B-44DFB6CC8CF9}"/>
                  </a:ext>
                </a:extLst>
              </p:cNvPr>
              <p:cNvSpPr/>
              <p:nvPr/>
            </p:nvSpPr>
            <p:spPr>
              <a:xfrm flipH="1">
                <a:off x="2886291" y="5403339"/>
                <a:ext cx="380620" cy="382986"/>
              </a:xfrm>
              <a:custGeom>
                <a:avLst/>
                <a:gdLst>
                  <a:gd name="connsiteX0" fmla="*/ 383381 w 383381"/>
                  <a:gd name="connsiteY0" fmla="*/ 0 h 385763"/>
                  <a:gd name="connsiteX1" fmla="*/ 0 w 383381"/>
                  <a:gd name="connsiteY1" fmla="*/ 385763 h 385763"/>
                  <a:gd name="connsiteX2" fmla="*/ 0 w 383381"/>
                  <a:gd name="connsiteY2" fmla="*/ 385763 h 385763"/>
                  <a:gd name="connsiteX0" fmla="*/ 383381 w 383381"/>
                  <a:gd name="connsiteY0" fmla="*/ 0 h 385763"/>
                  <a:gd name="connsiteX1" fmla="*/ 0 w 383381"/>
                  <a:gd name="connsiteY1" fmla="*/ 385763 h 385763"/>
                  <a:gd name="connsiteX2" fmla="*/ 0 w 383381"/>
                  <a:gd name="connsiteY2" fmla="*/ 385763 h 385763"/>
                  <a:gd name="connsiteX0" fmla="*/ 383381 w 383381"/>
                  <a:gd name="connsiteY0" fmla="*/ 0 h 385763"/>
                  <a:gd name="connsiteX1" fmla="*/ 0 w 383381"/>
                  <a:gd name="connsiteY1" fmla="*/ 385763 h 385763"/>
                  <a:gd name="connsiteX2" fmla="*/ 0 w 383381"/>
                  <a:gd name="connsiteY2" fmla="*/ 385763 h 385763"/>
                  <a:gd name="connsiteX0" fmla="*/ 383381 w 383381"/>
                  <a:gd name="connsiteY0" fmla="*/ 0 h 385763"/>
                  <a:gd name="connsiteX1" fmla="*/ 0 w 383381"/>
                  <a:gd name="connsiteY1" fmla="*/ 385763 h 385763"/>
                  <a:gd name="connsiteX2" fmla="*/ 0 w 383381"/>
                  <a:gd name="connsiteY2" fmla="*/ 385763 h 3857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83381" h="385763">
                    <a:moveTo>
                      <a:pt x="383381" y="0"/>
                    </a:moveTo>
                    <a:cubicBezTo>
                      <a:pt x="381793" y="223838"/>
                      <a:pt x="184944" y="385763"/>
                      <a:pt x="0" y="385763"/>
                    </a:cubicBezTo>
                    <a:lnTo>
                      <a:pt x="0" y="385763"/>
                    </a:lnTo>
                  </a:path>
                </a:pathLst>
              </a:custGeom>
              <a:noFill/>
              <a:ln w="3175"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594" name="Group 593">
            <a:extLst>
              <a:ext uri="{FF2B5EF4-FFF2-40B4-BE49-F238E27FC236}">
                <a16:creationId xmlns:a16="http://schemas.microsoft.com/office/drawing/2014/main" id="{37CA6027-7863-4AA1-BD2F-C922749028A5}"/>
              </a:ext>
            </a:extLst>
          </p:cNvPr>
          <p:cNvGrpSpPr/>
          <p:nvPr/>
        </p:nvGrpSpPr>
        <p:grpSpPr>
          <a:xfrm rot="10800000">
            <a:off x="7646184" y="3067549"/>
            <a:ext cx="1371600" cy="1371600"/>
            <a:chOff x="4209687" y="1533950"/>
            <a:chExt cx="1371600" cy="1371600"/>
          </a:xfrm>
        </p:grpSpPr>
        <p:grpSp>
          <p:nvGrpSpPr>
            <p:cNvPr id="595" name="Group 594">
              <a:extLst>
                <a:ext uri="{FF2B5EF4-FFF2-40B4-BE49-F238E27FC236}">
                  <a16:creationId xmlns:a16="http://schemas.microsoft.com/office/drawing/2014/main" id="{AFF1D3EB-D842-4826-A155-A3D5F0C6CF15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4209687" y="1533950"/>
              <a:ext cx="1371600" cy="1371600"/>
              <a:chOff x="3785930" y="2315994"/>
              <a:chExt cx="1371600" cy="1371600"/>
            </a:xfrm>
          </p:grpSpPr>
          <p:pic>
            <p:nvPicPr>
              <p:cNvPr id="600" name="Graphic 599">
                <a:extLst>
                  <a:ext uri="{FF2B5EF4-FFF2-40B4-BE49-F238E27FC236}">
                    <a16:creationId xmlns:a16="http://schemas.microsoft.com/office/drawing/2014/main" id="{8EFE0C61-4088-4807-90E3-BA338EEB79F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3785930" y="2315994"/>
                <a:ext cx="1371600" cy="1371600"/>
              </a:xfrm>
              <a:prstGeom prst="rect">
                <a:avLst/>
              </a:prstGeom>
            </p:spPr>
          </p:pic>
          <p:pic>
            <p:nvPicPr>
              <p:cNvPr id="601" name="Graphic 600">
                <a:extLst>
                  <a:ext uri="{FF2B5EF4-FFF2-40B4-BE49-F238E27FC236}">
                    <a16:creationId xmlns:a16="http://schemas.microsoft.com/office/drawing/2014/main" id="{C8D0FF80-C973-4C7D-A6AA-091565EB766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4231389" y="2661701"/>
                <a:ext cx="484632" cy="583388"/>
              </a:xfrm>
              <a:prstGeom prst="rect">
                <a:avLst/>
              </a:prstGeom>
            </p:spPr>
          </p:pic>
        </p:grpSp>
        <p:grpSp>
          <p:nvGrpSpPr>
            <p:cNvPr id="596" name="Group 595">
              <a:extLst>
                <a:ext uri="{FF2B5EF4-FFF2-40B4-BE49-F238E27FC236}">
                  <a16:creationId xmlns:a16="http://schemas.microsoft.com/office/drawing/2014/main" id="{D2A3DDA9-5DBE-4A5A-8D85-9A2E87DA7F93}"/>
                </a:ext>
              </a:extLst>
            </p:cNvPr>
            <p:cNvGrpSpPr/>
            <p:nvPr/>
          </p:nvGrpSpPr>
          <p:grpSpPr>
            <a:xfrm>
              <a:off x="4745730" y="2159840"/>
              <a:ext cx="299515" cy="80683"/>
              <a:chOff x="7979678" y="1964696"/>
              <a:chExt cx="299515" cy="80683"/>
            </a:xfrm>
          </p:grpSpPr>
          <p:sp>
            <p:nvSpPr>
              <p:cNvPr id="597" name="Oval 596">
                <a:extLst>
                  <a:ext uri="{FF2B5EF4-FFF2-40B4-BE49-F238E27FC236}">
                    <a16:creationId xmlns:a16="http://schemas.microsoft.com/office/drawing/2014/main" id="{EE3E056C-C47C-4CD0-9CE2-309D20EEBF91}"/>
                  </a:ext>
                </a:extLst>
              </p:cNvPr>
              <p:cNvSpPr/>
              <p:nvPr/>
            </p:nvSpPr>
            <p:spPr>
              <a:xfrm>
                <a:off x="7979678" y="1964696"/>
                <a:ext cx="80683" cy="80683"/>
              </a:xfrm>
              <a:prstGeom prst="ellipse">
                <a:avLst/>
              </a:prstGeom>
              <a:solidFill>
                <a:srgbClr val="00B0F0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98" name="Oval 597">
                <a:extLst>
                  <a:ext uri="{FF2B5EF4-FFF2-40B4-BE49-F238E27FC236}">
                    <a16:creationId xmlns:a16="http://schemas.microsoft.com/office/drawing/2014/main" id="{24B0A30B-4215-48E2-88BD-8D6F718DFF96}"/>
                  </a:ext>
                </a:extLst>
              </p:cNvPr>
              <p:cNvSpPr/>
              <p:nvPr/>
            </p:nvSpPr>
            <p:spPr>
              <a:xfrm>
                <a:off x="8089094" y="1964696"/>
                <a:ext cx="80683" cy="80683"/>
              </a:xfrm>
              <a:prstGeom prst="ellipse">
                <a:avLst/>
              </a:prstGeom>
              <a:solidFill>
                <a:srgbClr val="00B050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99" name="Oval 598">
                <a:extLst>
                  <a:ext uri="{FF2B5EF4-FFF2-40B4-BE49-F238E27FC236}">
                    <a16:creationId xmlns:a16="http://schemas.microsoft.com/office/drawing/2014/main" id="{BFA20DDC-A3D9-4204-BDCB-980B75674AF8}"/>
                  </a:ext>
                </a:extLst>
              </p:cNvPr>
              <p:cNvSpPr/>
              <p:nvPr/>
            </p:nvSpPr>
            <p:spPr>
              <a:xfrm>
                <a:off x="8198510" y="1964696"/>
                <a:ext cx="80683" cy="80683"/>
              </a:xfrm>
              <a:prstGeom prst="ellipse">
                <a:avLst/>
              </a:prstGeom>
              <a:solidFill>
                <a:srgbClr val="FF0000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602" name="Group 601">
            <a:extLst>
              <a:ext uri="{FF2B5EF4-FFF2-40B4-BE49-F238E27FC236}">
                <a16:creationId xmlns:a16="http://schemas.microsoft.com/office/drawing/2014/main" id="{036C0357-B08B-44A6-A11F-292DEB4B6249}"/>
              </a:ext>
            </a:extLst>
          </p:cNvPr>
          <p:cNvGrpSpPr/>
          <p:nvPr/>
        </p:nvGrpSpPr>
        <p:grpSpPr>
          <a:xfrm rot="10800000">
            <a:off x="7709990" y="4049808"/>
            <a:ext cx="301752" cy="359200"/>
            <a:chOff x="5764049" y="4732297"/>
            <a:chExt cx="301752" cy="359200"/>
          </a:xfrm>
        </p:grpSpPr>
        <p:grpSp>
          <p:nvGrpSpPr>
            <p:cNvPr id="603" name="Group 602">
              <a:extLst>
                <a:ext uri="{FF2B5EF4-FFF2-40B4-BE49-F238E27FC236}">
                  <a16:creationId xmlns:a16="http://schemas.microsoft.com/office/drawing/2014/main" id="{E74F5759-F37B-49B5-9E4B-C0C3594FFA8B}"/>
                </a:ext>
              </a:extLst>
            </p:cNvPr>
            <p:cNvGrpSpPr/>
            <p:nvPr/>
          </p:nvGrpSpPr>
          <p:grpSpPr>
            <a:xfrm rot="10800000">
              <a:off x="5764049" y="4732297"/>
              <a:ext cx="301752" cy="359200"/>
              <a:chOff x="6542438" y="2237847"/>
              <a:chExt cx="286987" cy="361805"/>
            </a:xfrm>
          </p:grpSpPr>
          <p:sp>
            <p:nvSpPr>
              <p:cNvPr id="606" name="Rectangle 605">
                <a:extLst>
                  <a:ext uri="{FF2B5EF4-FFF2-40B4-BE49-F238E27FC236}">
                    <a16:creationId xmlns:a16="http://schemas.microsoft.com/office/drawing/2014/main" id="{F76D8F93-6659-4817-A506-FE4393896A77}"/>
                  </a:ext>
                </a:extLst>
              </p:cNvPr>
              <p:cNvSpPr/>
              <p:nvPr/>
            </p:nvSpPr>
            <p:spPr>
              <a:xfrm>
                <a:off x="6542438" y="2237847"/>
                <a:ext cx="286987" cy="361805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3175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07" name="Rectangle 606">
                <a:extLst>
                  <a:ext uri="{FF2B5EF4-FFF2-40B4-BE49-F238E27FC236}">
                    <a16:creationId xmlns:a16="http://schemas.microsoft.com/office/drawing/2014/main" id="{B488258D-DEDE-4D08-AAA4-EE961528CF19}"/>
                  </a:ext>
                </a:extLst>
              </p:cNvPr>
              <p:cNvSpPr/>
              <p:nvPr/>
            </p:nvSpPr>
            <p:spPr>
              <a:xfrm>
                <a:off x="6560598" y="2262365"/>
                <a:ext cx="250667" cy="312768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3175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604" name="Oval 603">
              <a:extLst>
                <a:ext uri="{FF2B5EF4-FFF2-40B4-BE49-F238E27FC236}">
                  <a16:creationId xmlns:a16="http://schemas.microsoft.com/office/drawing/2014/main" id="{43A17A58-D9BA-4C0A-BEF9-538F98A6673E}"/>
                </a:ext>
              </a:extLst>
            </p:cNvPr>
            <p:cNvSpPr/>
            <p:nvPr/>
          </p:nvSpPr>
          <p:spPr>
            <a:xfrm>
              <a:off x="5870724" y="4773283"/>
              <a:ext cx="80683" cy="80683"/>
            </a:xfrm>
            <a:prstGeom prst="ellipse">
              <a:avLst/>
            </a:prstGeom>
            <a:solidFill>
              <a:srgbClr val="00B0F0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5" name="Oval 604">
              <a:extLst>
                <a:ext uri="{FF2B5EF4-FFF2-40B4-BE49-F238E27FC236}">
                  <a16:creationId xmlns:a16="http://schemas.microsoft.com/office/drawing/2014/main" id="{FB1830C3-7A7B-4C00-B1C1-1E1D9E9FF125}"/>
                </a:ext>
              </a:extLst>
            </p:cNvPr>
            <p:cNvSpPr/>
            <p:nvPr/>
          </p:nvSpPr>
          <p:spPr>
            <a:xfrm>
              <a:off x="5853632" y="4862628"/>
              <a:ext cx="127379" cy="120274"/>
            </a:xfrm>
            <a:prstGeom prst="ellipse">
              <a:avLst/>
            </a:prstGeom>
            <a:solidFill>
              <a:schemeClr val="tx1"/>
            </a:solidFill>
            <a:ln w="3175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616" name="Straight Connector 615">
            <a:extLst>
              <a:ext uri="{FF2B5EF4-FFF2-40B4-BE49-F238E27FC236}">
                <a16:creationId xmlns:a16="http://schemas.microsoft.com/office/drawing/2014/main" id="{FCCEB4C1-9F8A-43F3-A9F6-0633AFD98035}"/>
              </a:ext>
            </a:extLst>
          </p:cNvPr>
          <p:cNvCxnSpPr>
            <a:cxnSpLocks/>
            <a:endCxn id="601" idx="0"/>
          </p:cNvCxnSpPr>
          <p:nvPr/>
        </p:nvCxnSpPr>
        <p:spPr>
          <a:xfrm flipV="1">
            <a:off x="7833178" y="4093442"/>
            <a:ext cx="496831" cy="134856"/>
          </a:xfrm>
          <a:prstGeom prst="line">
            <a:avLst/>
          </a:prstGeom>
          <a:ln w="28575">
            <a:solidFill>
              <a:srgbClr val="00B050"/>
            </a:solidFill>
            <a:prstDash val="sys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2" name="Straight Connector 591">
            <a:extLst>
              <a:ext uri="{FF2B5EF4-FFF2-40B4-BE49-F238E27FC236}">
                <a16:creationId xmlns:a16="http://schemas.microsoft.com/office/drawing/2014/main" id="{4C448C01-B306-47AD-A86F-F460D956BE69}"/>
              </a:ext>
            </a:extLst>
          </p:cNvPr>
          <p:cNvCxnSpPr>
            <a:cxnSpLocks/>
            <a:endCxn id="539" idx="0"/>
          </p:cNvCxnSpPr>
          <p:nvPr/>
        </p:nvCxnSpPr>
        <p:spPr>
          <a:xfrm flipH="1" flipV="1">
            <a:off x="7403868" y="4093442"/>
            <a:ext cx="442194" cy="128612"/>
          </a:xfrm>
          <a:prstGeom prst="line">
            <a:avLst/>
          </a:prstGeom>
          <a:ln w="28575">
            <a:solidFill>
              <a:srgbClr val="00B050"/>
            </a:solidFill>
            <a:prstDash val="sys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9" name="TextBox 618">
            <a:extLst>
              <a:ext uri="{FF2B5EF4-FFF2-40B4-BE49-F238E27FC236}">
                <a16:creationId xmlns:a16="http://schemas.microsoft.com/office/drawing/2014/main" id="{A25FA8E8-6DE2-4D80-B25C-4E6630B9CE93}"/>
              </a:ext>
            </a:extLst>
          </p:cNvPr>
          <p:cNvSpPr txBox="1"/>
          <p:nvPr/>
        </p:nvSpPr>
        <p:spPr>
          <a:xfrm>
            <a:off x="5139875" y="1398142"/>
            <a:ext cx="3851987" cy="419035"/>
          </a:xfrm>
          <a:prstGeom prst="rect">
            <a:avLst/>
          </a:prstGeom>
        </p:spPr>
        <p:txBody>
          <a:bodyPr vert="horz" wrap="square" lIns="27432" tIns="27432" rIns="27432" bIns="27432" rtlCol="0" anchor="t">
            <a:noAutofit/>
          </a:bodyPr>
          <a:lstStyle/>
          <a:p>
            <a:pPr algn="l"/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Sample Layout: (2) M2 Printers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0D8781B3-D0ED-4DAC-B5EE-755368D05121}"/>
              </a:ext>
            </a:extLst>
          </p:cNvPr>
          <p:cNvGrpSpPr/>
          <p:nvPr/>
        </p:nvGrpSpPr>
        <p:grpSpPr>
          <a:xfrm>
            <a:off x="7192568" y="1683637"/>
            <a:ext cx="1684961" cy="906371"/>
            <a:chOff x="3525460" y="5628473"/>
            <a:chExt cx="1684961" cy="906371"/>
          </a:xfrm>
        </p:grpSpPr>
        <p:sp>
          <p:nvSpPr>
            <p:cNvPr id="546" name="Rectangle 545">
              <a:extLst>
                <a:ext uri="{FF2B5EF4-FFF2-40B4-BE49-F238E27FC236}">
                  <a16:creationId xmlns:a16="http://schemas.microsoft.com/office/drawing/2014/main" id="{B9C813B8-263E-4288-BC32-9722DA1D63E8}"/>
                </a:ext>
              </a:extLst>
            </p:cNvPr>
            <p:cNvSpPr/>
            <p:nvPr/>
          </p:nvSpPr>
          <p:spPr>
            <a:xfrm rot="10800000">
              <a:off x="3534966" y="5631299"/>
              <a:ext cx="1371600" cy="696837"/>
            </a:xfrm>
            <a:prstGeom prst="rect">
              <a:avLst/>
            </a:prstGeom>
            <a:solidFill>
              <a:srgbClr val="A4AAB4"/>
            </a:solidFill>
            <a:ln w="3175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547" name="Group 546">
              <a:extLst>
                <a:ext uri="{FF2B5EF4-FFF2-40B4-BE49-F238E27FC236}">
                  <a16:creationId xmlns:a16="http://schemas.microsoft.com/office/drawing/2014/main" id="{DF005D91-D667-48D1-B67E-672779674FDA}"/>
                </a:ext>
              </a:extLst>
            </p:cNvPr>
            <p:cNvGrpSpPr/>
            <p:nvPr/>
          </p:nvGrpSpPr>
          <p:grpSpPr>
            <a:xfrm>
              <a:off x="4483488" y="5689747"/>
              <a:ext cx="310896" cy="246888"/>
              <a:chOff x="2967380" y="5025918"/>
              <a:chExt cx="310896" cy="246888"/>
            </a:xfrm>
          </p:grpSpPr>
          <p:grpSp>
            <p:nvGrpSpPr>
              <p:cNvPr id="553" name="Group 552">
                <a:extLst>
                  <a:ext uri="{FF2B5EF4-FFF2-40B4-BE49-F238E27FC236}">
                    <a16:creationId xmlns:a16="http://schemas.microsoft.com/office/drawing/2014/main" id="{8B148EF2-5B72-4742-ABC1-5073BDFCC6CE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2967380" y="5025918"/>
                <a:ext cx="310896" cy="246888"/>
                <a:chOff x="5085375" y="1910025"/>
                <a:chExt cx="327206" cy="265373"/>
              </a:xfrm>
            </p:grpSpPr>
            <p:sp>
              <p:nvSpPr>
                <p:cNvPr id="555" name="Rectangle 554">
                  <a:extLst>
                    <a:ext uri="{FF2B5EF4-FFF2-40B4-BE49-F238E27FC236}">
                      <a16:creationId xmlns:a16="http://schemas.microsoft.com/office/drawing/2014/main" id="{ECBE32C1-E88B-4711-9DFD-C24A22F4FC4D}"/>
                    </a:ext>
                  </a:extLst>
                </p:cNvPr>
                <p:cNvSpPr/>
                <p:nvPr/>
              </p:nvSpPr>
              <p:spPr>
                <a:xfrm>
                  <a:off x="5105400" y="2129679"/>
                  <a:ext cx="283369" cy="45719"/>
                </a:xfrm>
                <a:prstGeom prst="rect">
                  <a:avLst/>
                </a:prstGeom>
                <a:solidFill>
                  <a:schemeClr val="bg2">
                    <a:lumMod val="95000"/>
                  </a:schemeClr>
                </a:solidFill>
                <a:ln w="3175">
                  <a:solidFill>
                    <a:srgbClr val="0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56" name="Rectangle: Rounded Corners 240">
                  <a:extLst>
                    <a:ext uri="{FF2B5EF4-FFF2-40B4-BE49-F238E27FC236}">
                      <a16:creationId xmlns:a16="http://schemas.microsoft.com/office/drawing/2014/main" id="{80932E5C-53F5-4DC8-92F8-DC55F56C5799}"/>
                    </a:ext>
                  </a:extLst>
                </p:cNvPr>
                <p:cNvSpPr/>
                <p:nvPr/>
              </p:nvSpPr>
              <p:spPr>
                <a:xfrm>
                  <a:off x="5085375" y="1910025"/>
                  <a:ext cx="327206" cy="225956"/>
                </a:xfrm>
                <a:prstGeom prst="roundRect">
                  <a:avLst>
                    <a:gd name="adj" fmla="val 4021"/>
                  </a:avLst>
                </a:prstGeom>
                <a:solidFill>
                  <a:schemeClr val="bg2">
                    <a:lumMod val="95000"/>
                  </a:schemeClr>
                </a:solidFill>
                <a:ln w="3175">
                  <a:solidFill>
                    <a:srgbClr val="0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57" name="Oval 556">
                  <a:extLst>
                    <a:ext uri="{FF2B5EF4-FFF2-40B4-BE49-F238E27FC236}">
                      <a16:creationId xmlns:a16="http://schemas.microsoft.com/office/drawing/2014/main" id="{30171F5F-E3A5-417C-AE02-0AC4AC8F7C1F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295877" y="2144045"/>
                  <a:ext cx="36576" cy="21946"/>
                </a:xfrm>
                <a:prstGeom prst="ellipse">
                  <a:avLst/>
                </a:prstGeom>
                <a:solidFill>
                  <a:schemeClr val="tx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58" name="Oval 557">
                  <a:extLst>
                    <a:ext uri="{FF2B5EF4-FFF2-40B4-BE49-F238E27FC236}">
                      <a16:creationId xmlns:a16="http://schemas.microsoft.com/office/drawing/2014/main" id="{6D9EF26D-B9CF-4704-B5F1-C2DC2C24688B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226345" y="2144045"/>
                  <a:ext cx="48006" cy="28804"/>
                </a:xfrm>
                <a:prstGeom prst="ellipse">
                  <a:avLst/>
                </a:prstGeom>
                <a:solidFill>
                  <a:schemeClr val="accent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554" name="Oval 553">
                <a:extLst>
                  <a:ext uri="{FF2B5EF4-FFF2-40B4-BE49-F238E27FC236}">
                    <a16:creationId xmlns:a16="http://schemas.microsoft.com/office/drawing/2014/main" id="{912E5FC8-6BE1-49D2-A1C5-4AEE60241E65}"/>
                  </a:ext>
                </a:extLst>
              </p:cNvPr>
              <p:cNvSpPr/>
              <p:nvPr/>
            </p:nvSpPr>
            <p:spPr>
              <a:xfrm>
                <a:off x="3139984" y="5091497"/>
                <a:ext cx="80683" cy="80683"/>
              </a:xfrm>
              <a:prstGeom prst="ellipse">
                <a:avLst/>
              </a:prstGeom>
              <a:solidFill>
                <a:srgbClr val="00B0F0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17" name="Oval 616">
                <a:extLst>
                  <a:ext uri="{FF2B5EF4-FFF2-40B4-BE49-F238E27FC236}">
                    <a16:creationId xmlns:a16="http://schemas.microsoft.com/office/drawing/2014/main" id="{E4972B5D-D1E3-41E4-91BB-1935CC3F246C}"/>
                  </a:ext>
                </a:extLst>
              </p:cNvPr>
              <p:cNvSpPr/>
              <p:nvPr/>
            </p:nvSpPr>
            <p:spPr>
              <a:xfrm>
                <a:off x="3035565" y="5091497"/>
                <a:ext cx="80683" cy="80683"/>
              </a:xfrm>
              <a:prstGeom prst="ellipse">
                <a:avLst/>
              </a:prstGeom>
              <a:solidFill>
                <a:srgbClr val="00B050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548" name="TextBox 547">
              <a:extLst>
                <a:ext uri="{FF2B5EF4-FFF2-40B4-BE49-F238E27FC236}">
                  <a16:creationId xmlns:a16="http://schemas.microsoft.com/office/drawing/2014/main" id="{B541C52C-BA27-4D32-B49E-38F4811324F7}"/>
                </a:ext>
              </a:extLst>
            </p:cNvPr>
            <p:cNvSpPr txBox="1"/>
            <p:nvPr/>
          </p:nvSpPr>
          <p:spPr>
            <a:xfrm>
              <a:off x="3525460" y="6328062"/>
              <a:ext cx="1401845" cy="206782"/>
            </a:xfrm>
            <a:prstGeom prst="rect">
              <a:avLst/>
            </a:prstGeom>
          </p:spPr>
          <p:txBody>
            <a:bodyPr vert="horz" wrap="square" lIns="27432" tIns="27432" rIns="27432" bIns="27432" rtlCol="0" anchor="t">
              <a:noAutofit/>
            </a:bodyPr>
            <a:lstStyle/>
            <a:p>
              <a:pPr algn="ctr"/>
              <a:r>
                <a:rPr lang="en-US" sz="800" b="1" dirty="0">
                  <a:latin typeface="Arial" panose="020B0604020202020204" pitchFamily="34" charset="0"/>
                  <a:cs typeface="Arial" panose="020B0604020202020204" pitchFamily="34" charset="0"/>
                </a:rPr>
                <a:t>Resin Handling and </a:t>
              </a:r>
            </a:p>
            <a:p>
              <a:pPr algn="ctr"/>
              <a:r>
                <a:rPr lang="en-US" sz="800" b="1" dirty="0">
                  <a:latin typeface="Arial" panose="020B0604020202020204" pitchFamily="34" charset="0"/>
                  <a:cs typeface="Arial" panose="020B0604020202020204" pitchFamily="34" charset="0"/>
                </a:rPr>
                <a:t>Part Washing Station </a:t>
              </a:r>
            </a:p>
          </p:txBody>
        </p:sp>
        <p:sp>
          <p:nvSpPr>
            <p:cNvPr id="549" name="Rectangle 548">
              <a:extLst>
                <a:ext uri="{FF2B5EF4-FFF2-40B4-BE49-F238E27FC236}">
                  <a16:creationId xmlns:a16="http://schemas.microsoft.com/office/drawing/2014/main" id="{B48209F5-9940-47CB-B3A3-5A8E773528C1}"/>
                </a:ext>
              </a:extLst>
            </p:cNvPr>
            <p:cNvSpPr/>
            <p:nvPr/>
          </p:nvSpPr>
          <p:spPr>
            <a:xfrm>
              <a:off x="4419978" y="5973536"/>
              <a:ext cx="438736" cy="277887"/>
            </a:xfrm>
            <a:prstGeom prst="rect">
              <a:avLst/>
            </a:prstGeom>
          </p:spPr>
          <p:txBody>
            <a:bodyPr wrap="square" lIns="0" tIns="0" rIns="0" bIns="0">
              <a:noAutofit/>
            </a:bodyPr>
            <a:lstStyle/>
            <a:p>
              <a:pPr algn="ctr"/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Orbital shaker</a:t>
              </a:r>
            </a:p>
          </p:txBody>
        </p: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AA4079CC-BE08-4CAD-9E78-6070B5AAC871}"/>
                </a:ext>
              </a:extLst>
            </p:cNvPr>
            <p:cNvGrpSpPr/>
            <p:nvPr/>
          </p:nvGrpSpPr>
          <p:grpSpPr>
            <a:xfrm>
              <a:off x="3617205" y="5682505"/>
              <a:ext cx="446072" cy="639831"/>
              <a:chOff x="4377523" y="5682505"/>
              <a:chExt cx="446072" cy="639831"/>
            </a:xfrm>
          </p:grpSpPr>
          <p:pic>
            <p:nvPicPr>
              <p:cNvPr id="551" name="Graphic 550">
                <a:extLst>
                  <a:ext uri="{FF2B5EF4-FFF2-40B4-BE49-F238E27FC236}">
                    <a16:creationId xmlns:a16="http://schemas.microsoft.com/office/drawing/2014/main" id="{2661619F-3278-4C8B-AAF9-A6860ACBCB0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 rot="10800000">
                <a:off x="4430447" y="5682505"/>
                <a:ext cx="329463" cy="329463"/>
              </a:xfrm>
              <a:prstGeom prst="rect">
                <a:avLst/>
              </a:prstGeom>
            </p:spPr>
          </p:pic>
          <p:sp>
            <p:nvSpPr>
              <p:cNvPr id="552" name="Rectangle 551">
                <a:extLst>
                  <a:ext uri="{FF2B5EF4-FFF2-40B4-BE49-F238E27FC236}">
                    <a16:creationId xmlns:a16="http://schemas.microsoft.com/office/drawing/2014/main" id="{BE7E9F86-0A37-4852-81A4-42FA4C5EE8C2}"/>
                  </a:ext>
                </a:extLst>
              </p:cNvPr>
              <p:cNvSpPr/>
              <p:nvPr/>
            </p:nvSpPr>
            <p:spPr>
              <a:xfrm>
                <a:off x="4377523" y="5983782"/>
                <a:ext cx="446072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Pour stand </a:t>
                </a:r>
                <a:endParaRPr lang="en-US" sz="800" dirty="0"/>
              </a:p>
            </p:txBody>
          </p:sp>
        </p:grpSp>
        <p:grpSp>
          <p:nvGrpSpPr>
            <p:cNvPr id="526" name="Group 525">
              <a:extLst>
                <a:ext uri="{FF2B5EF4-FFF2-40B4-BE49-F238E27FC236}">
                  <a16:creationId xmlns:a16="http://schemas.microsoft.com/office/drawing/2014/main" id="{4EB9E8D2-4EE3-46D8-B726-E5FCF7DAF6CA}"/>
                </a:ext>
              </a:extLst>
            </p:cNvPr>
            <p:cNvGrpSpPr/>
            <p:nvPr/>
          </p:nvGrpSpPr>
          <p:grpSpPr>
            <a:xfrm>
              <a:off x="4908669" y="5628473"/>
              <a:ext cx="301752" cy="359200"/>
              <a:chOff x="5764049" y="4732297"/>
              <a:chExt cx="301752" cy="359200"/>
            </a:xfrm>
          </p:grpSpPr>
          <p:grpSp>
            <p:nvGrpSpPr>
              <p:cNvPr id="527" name="Group 526">
                <a:extLst>
                  <a:ext uri="{FF2B5EF4-FFF2-40B4-BE49-F238E27FC236}">
                    <a16:creationId xmlns:a16="http://schemas.microsoft.com/office/drawing/2014/main" id="{B494D0D8-D6C8-4730-9A24-23C7470B30B2}"/>
                  </a:ext>
                </a:extLst>
              </p:cNvPr>
              <p:cNvGrpSpPr/>
              <p:nvPr/>
            </p:nvGrpSpPr>
            <p:grpSpPr>
              <a:xfrm rot="10800000">
                <a:off x="5764049" y="4732297"/>
                <a:ext cx="301752" cy="359200"/>
                <a:chOff x="6542438" y="2237847"/>
                <a:chExt cx="286987" cy="361805"/>
              </a:xfrm>
            </p:grpSpPr>
            <p:sp>
              <p:nvSpPr>
                <p:cNvPr id="530" name="Rectangle 529">
                  <a:extLst>
                    <a:ext uri="{FF2B5EF4-FFF2-40B4-BE49-F238E27FC236}">
                      <a16:creationId xmlns:a16="http://schemas.microsoft.com/office/drawing/2014/main" id="{7C2DD6D3-8D96-471C-9305-C0AED73FAD60}"/>
                    </a:ext>
                  </a:extLst>
                </p:cNvPr>
                <p:cNvSpPr/>
                <p:nvPr/>
              </p:nvSpPr>
              <p:spPr>
                <a:xfrm>
                  <a:off x="6542438" y="2237847"/>
                  <a:ext cx="286987" cy="361805"/>
                </a:xfrm>
                <a:prstGeom prst="rect">
                  <a:avLst/>
                </a:prstGeom>
                <a:solidFill>
                  <a:schemeClr val="accent4">
                    <a:lumMod val="20000"/>
                    <a:lumOff val="80000"/>
                  </a:schemeClr>
                </a:solidFill>
                <a:ln w="3175">
                  <a:solidFill>
                    <a:srgbClr val="0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31" name="Rectangle 530">
                  <a:extLst>
                    <a:ext uri="{FF2B5EF4-FFF2-40B4-BE49-F238E27FC236}">
                      <a16:creationId xmlns:a16="http://schemas.microsoft.com/office/drawing/2014/main" id="{562E9547-51A4-4A2B-9C83-40DBFBC541D7}"/>
                    </a:ext>
                  </a:extLst>
                </p:cNvPr>
                <p:cNvSpPr/>
                <p:nvPr/>
              </p:nvSpPr>
              <p:spPr>
                <a:xfrm>
                  <a:off x="6560598" y="2262365"/>
                  <a:ext cx="250667" cy="312768"/>
                </a:xfrm>
                <a:prstGeom prst="rect">
                  <a:avLst/>
                </a:prstGeom>
                <a:solidFill>
                  <a:schemeClr val="accent4">
                    <a:lumMod val="20000"/>
                    <a:lumOff val="80000"/>
                  </a:schemeClr>
                </a:solidFill>
                <a:ln w="3175">
                  <a:solidFill>
                    <a:srgbClr val="0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528" name="Oval 527">
                <a:extLst>
                  <a:ext uri="{FF2B5EF4-FFF2-40B4-BE49-F238E27FC236}">
                    <a16:creationId xmlns:a16="http://schemas.microsoft.com/office/drawing/2014/main" id="{AB2C1F8A-6F0B-496A-B36E-9AD48324F5A8}"/>
                  </a:ext>
                </a:extLst>
              </p:cNvPr>
              <p:cNvSpPr/>
              <p:nvPr/>
            </p:nvSpPr>
            <p:spPr>
              <a:xfrm>
                <a:off x="5885013" y="4773283"/>
                <a:ext cx="80683" cy="80683"/>
              </a:xfrm>
              <a:prstGeom prst="ellipse">
                <a:avLst/>
              </a:prstGeom>
              <a:solidFill>
                <a:srgbClr val="00B0F0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29" name="Oval 528">
                <a:extLst>
                  <a:ext uri="{FF2B5EF4-FFF2-40B4-BE49-F238E27FC236}">
                    <a16:creationId xmlns:a16="http://schemas.microsoft.com/office/drawing/2014/main" id="{9970CCD2-BB73-4461-9AAF-97906F6803E7}"/>
                  </a:ext>
                </a:extLst>
              </p:cNvPr>
              <p:cNvSpPr/>
              <p:nvPr/>
            </p:nvSpPr>
            <p:spPr>
              <a:xfrm>
                <a:off x="5853632" y="4862628"/>
                <a:ext cx="127379" cy="120274"/>
              </a:xfrm>
              <a:prstGeom prst="ellipse">
                <a:avLst/>
              </a:prstGeom>
              <a:solidFill>
                <a:schemeClr val="tx1"/>
              </a:solidFill>
              <a:ln w="3175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cxnSp>
          <p:nvCxnSpPr>
            <p:cNvPr id="593" name="Straight Connector 592">
              <a:extLst>
                <a:ext uri="{FF2B5EF4-FFF2-40B4-BE49-F238E27FC236}">
                  <a16:creationId xmlns:a16="http://schemas.microsoft.com/office/drawing/2014/main" id="{6339EA3B-56CA-441E-9CDE-F332B3F7B4D3}"/>
                </a:ext>
              </a:extLst>
            </p:cNvPr>
            <p:cNvCxnSpPr>
              <a:cxnSpLocks/>
              <a:endCxn id="554" idx="2"/>
            </p:cNvCxnSpPr>
            <p:nvPr/>
          </p:nvCxnSpPr>
          <p:spPr>
            <a:xfrm flipH="1" flipV="1">
              <a:off x="4656092" y="5795668"/>
              <a:ext cx="408442" cy="22928"/>
            </a:xfrm>
            <a:prstGeom prst="line">
              <a:avLst/>
            </a:prstGeom>
            <a:ln w="28575">
              <a:solidFill>
                <a:srgbClr val="00B050"/>
              </a:solidFill>
              <a:prstDash val="sysDash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97" name="Graphic 196">
            <a:extLst>
              <a:ext uri="{FF2B5EF4-FFF2-40B4-BE49-F238E27FC236}">
                <a16:creationId xmlns:a16="http://schemas.microsoft.com/office/drawing/2014/main" id="{C1106A18-AC23-4B24-997E-9C9B98E2A75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rot="16200000">
            <a:off x="4995130" y="3562370"/>
            <a:ext cx="430836" cy="71337"/>
          </a:xfrm>
          <a:prstGeom prst="rect">
            <a:avLst/>
          </a:prstGeom>
        </p:spPr>
      </p:pic>
      <p:sp>
        <p:nvSpPr>
          <p:cNvPr id="198" name="TextBox 197">
            <a:extLst>
              <a:ext uri="{FF2B5EF4-FFF2-40B4-BE49-F238E27FC236}">
                <a16:creationId xmlns:a16="http://schemas.microsoft.com/office/drawing/2014/main" id="{25386CA8-0980-4F7A-A38F-1D1E799DEA92}"/>
              </a:ext>
            </a:extLst>
          </p:cNvPr>
          <p:cNvSpPr txBox="1"/>
          <p:nvPr/>
        </p:nvSpPr>
        <p:spPr>
          <a:xfrm>
            <a:off x="5269701" y="3414674"/>
            <a:ext cx="359747" cy="216996"/>
          </a:xfrm>
          <a:prstGeom prst="rect">
            <a:avLst/>
          </a:prstGeom>
        </p:spPr>
        <p:txBody>
          <a:bodyPr vert="horz" wrap="square" lIns="27432" tIns="27432" rIns="27432" bIns="27432" rtlCol="0" anchor="t">
            <a:noAutofit/>
          </a:bodyPr>
          <a:lstStyle/>
          <a:p>
            <a:pPr algn="ctr"/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Coat rack</a:t>
            </a:r>
          </a:p>
        </p:txBody>
      </p:sp>
      <p:grpSp>
        <p:nvGrpSpPr>
          <p:cNvPr id="199" name="Group 198">
            <a:extLst>
              <a:ext uri="{FF2B5EF4-FFF2-40B4-BE49-F238E27FC236}">
                <a16:creationId xmlns:a16="http://schemas.microsoft.com/office/drawing/2014/main" id="{ECD75C0C-0B4C-4B1A-90B5-410198193279}"/>
              </a:ext>
            </a:extLst>
          </p:cNvPr>
          <p:cNvGrpSpPr>
            <a:grpSpLocks noChangeAspect="1"/>
          </p:cNvGrpSpPr>
          <p:nvPr/>
        </p:nvGrpSpPr>
        <p:grpSpPr>
          <a:xfrm rot="10800000">
            <a:off x="5438429" y="4082616"/>
            <a:ext cx="393192" cy="347472"/>
            <a:chOff x="8427002" y="6379130"/>
            <a:chExt cx="381000" cy="329090"/>
          </a:xfrm>
        </p:grpSpPr>
        <p:sp>
          <p:nvSpPr>
            <p:cNvPr id="200" name="Rectangle 199">
              <a:extLst>
                <a:ext uri="{FF2B5EF4-FFF2-40B4-BE49-F238E27FC236}">
                  <a16:creationId xmlns:a16="http://schemas.microsoft.com/office/drawing/2014/main" id="{DE9DB20F-2961-4FA6-9083-0086E3E95D68}"/>
                </a:ext>
              </a:extLst>
            </p:cNvPr>
            <p:cNvSpPr/>
            <p:nvPr/>
          </p:nvSpPr>
          <p:spPr>
            <a:xfrm rot="5400000">
              <a:off x="8452957" y="6353175"/>
              <a:ext cx="329090" cy="381000"/>
            </a:xfrm>
            <a:prstGeom prst="rect">
              <a:avLst/>
            </a:prstGeom>
            <a:solidFill>
              <a:srgbClr val="A4AAB4"/>
            </a:solidFill>
            <a:ln w="3175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1" name="Rectangle: Rounded Corners 200">
              <a:extLst>
                <a:ext uri="{FF2B5EF4-FFF2-40B4-BE49-F238E27FC236}">
                  <a16:creationId xmlns:a16="http://schemas.microsoft.com/office/drawing/2014/main" id="{588C3C93-8188-4068-A71E-6FDA3FAC753D}"/>
                </a:ext>
              </a:extLst>
            </p:cNvPr>
            <p:cNvSpPr/>
            <p:nvPr/>
          </p:nvSpPr>
          <p:spPr>
            <a:xfrm rot="5400000">
              <a:off x="8522372" y="6421874"/>
              <a:ext cx="190260" cy="310046"/>
            </a:xfrm>
            <a:prstGeom prst="roundRect">
              <a:avLst/>
            </a:prstGeom>
            <a:solidFill>
              <a:schemeClr val="accent5"/>
            </a:solidFill>
            <a:ln w="3175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2" name="Oval 201">
              <a:extLst>
                <a:ext uri="{FF2B5EF4-FFF2-40B4-BE49-F238E27FC236}">
                  <a16:creationId xmlns:a16="http://schemas.microsoft.com/office/drawing/2014/main" id="{F66BC133-361B-4393-B238-C5E2BE140C8E}"/>
                </a:ext>
              </a:extLst>
            </p:cNvPr>
            <p:cNvSpPr/>
            <p:nvPr/>
          </p:nvSpPr>
          <p:spPr>
            <a:xfrm>
              <a:off x="8598900" y="6559264"/>
              <a:ext cx="45720" cy="45720"/>
            </a:xfrm>
            <a:prstGeom prst="ellipse">
              <a:avLst/>
            </a:prstGeom>
            <a:solidFill>
              <a:schemeClr val="tx1"/>
            </a:solidFill>
            <a:ln w="3175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03" name="Straight Connector 202">
              <a:extLst>
                <a:ext uri="{FF2B5EF4-FFF2-40B4-BE49-F238E27FC236}">
                  <a16:creationId xmlns:a16="http://schemas.microsoft.com/office/drawing/2014/main" id="{C9D182E1-B487-4443-A5B6-2C38634E509F}"/>
                </a:ext>
              </a:extLst>
            </p:cNvPr>
            <p:cNvCxnSpPr/>
            <p:nvPr/>
          </p:nvCxnSpPr>
          <p:spPr>
            <a:xfrm>
              <a:off x="8427002" y="6436518"/>
              <a:ext cx="381000" cy="0"/>
            </a:xfrm>
            <a:prstGeom prst="line">
              <a:avLst/>
            </a:prstGeom>
            <a:ln w="3175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4" name="Rectangle: Rounded Corners 203">
              <a:extLst>
                <a:ext uri="{FF2B5EF4-FFF2-40B4-BE49-F238E27FC236}">
                  <a16:creationId xmlns:a16="http://schemas.microsoft.com/office/drawing/2014/main" id="{6858DBC6-A9EA-40B1-AE3E-70D49F9E0FE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607874" y="6450336"/>
              <a:ext cx="27219" cy="182880"/>
            </a:xfrm>
            <a:prstGeom prst="roundRect">
              <a:avLst>
                <a:gd name="adj" fmla="val 50000"/>
              </a:avLst>
            </a:prstGeom>
            <a:solidFill>
              <a:srgbClr val="A4AAB4"/>
            </a:solidFill>
            <a:ln w="3175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 </a:t>
              </a:r>
            </a:p>
          </p:txBody>
        </p:sp>
      </p:grpSp>
      <p:grpSp>
        <p:nvGrpSpPr>
          <p:cNvPr id="205" name="Group 204">
            <a:extLst>
              <a:ext uri="{FF2B5EF4-FFF2-40B4-BE49-F238E27FC236}">
                <a16:creationId xmlns:a16="http://schemas.microsoft.com/office/drawing/2014/main" id="{6D8D00CE-D5DD-4BF0-9CB0-AE77E83A5F2F}"/>
              </a:ext>
            </a:extLst>
          </p:cNvPr>
          <p:cNvGrpSpPr>
            <a:grpSpLocks noChangeAspect="1"/>
          </p:cNvGrpSpPr>
          <p:nvPr/>
        </p:nvGrpSpPr>
        <p:grpSpPr>
          <a:xfrm rot="10800000">
            <a:off x="6260057" y="3972887"/>
            <a:ext cx="457200" cy="457200"/>
            <a:chOff x="1600200" y="3342065"/>
            <a:chExt cx="447675" cy="444840"/>
          </a:xfrm>
        </p:grpSpPr>
        <p:sp>
          <p:nvSpPr>
            <p:cNvPr id="206" name="Rectangle: Rounded Corners 205">
              <a:extLst>
                <a:ext uri="{FF2B5EF4-FFF2-40B4-BE49-F238E27FC236}">
                  <a16:creationId xmlns:a16="http://schemas.microsoft.com/office/drawing/2014/main" id="{3FA3D99F-AF3A-44C7-965F-FCB19246CE2E}"/>
                </a:ext>
              </a:extLst>
            </p:cNvPr>
            <p:cNvSpPr/>
            <p:nvPr/>
          </p:nvSpPr>
          <p:spPr>
            <a:xfrm>
              <a:off x="1600200" y="3342065"/>
              <a:ext cx="447675" cy="444840"/>
            </a:xfrm>
            <a:prstGeom prst="roundRect">
              <a:avLst>
                <a:gd name="adj" fmla="val 6496"/>
              </a:avLst>
            </a:prstGeom>
            <a:solidFill>
              <a:srgbClr val="B4E97F"/>
            </a:solidFill>
            <a:ln w="3175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07" name="Straight Connector 206">
              <a:extLst>
                <a:ext uri="{FF2B5EF4-FFF2-40B4-BE49-F238E27FC236}">
                  <a16:creationId xmlns:a16="http://schemas.microsoft.com/office/drawing/2014/main" id="{CFBA95DB-98D8-48AF-A81F-B4E794988E9B}"/>
                </a:ext>
              </a:extLst>
            </p:cNvPr>
            <p:cNvCxnSpPr>
              <a:cxnSpLocks/>
            </p:cNvCxnSpPr>
            <p:nvPr/>
          </p:nvCxnSpPr>
          <p:spPr>
            <a:xfrm>
              <a:off x="1600200" y="3449618"/>
              <a:ext cx="447675" cy="0"/>
            </a:xfrm>
            <a:prstGeom prst="line">
              <a:avLst/>
            </a:prstGeom>
            <a:ln w="3175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8" name="Rectangle 207">
              <a:extLst>
                <a:ext uri="{FF2B5EF4-FFF2-40B4-BE49-F238E27FC236}">
                  <a16:creationId xmlns:a16="http://schemas.microsoft.com/office/drawing/2014/main" id="{67FEE5B6-6403-4076-825A-8117B467C575}"/>
                </a:ext>
              </a:extLst>
            </p:cNvPr>
            <p:cNvSpPr/>
            <p:nvPr/>
          </p:nvSpPr>
          <p:spPr>
            <a:xfrm>
              <a:off x="1757363" y="3389053"/>
              <a:ext cx="121443" cy="60556"/>
            </a:xfrm>
            <a:prstGeom prst="rect">
              <a:avLst/>
            </a:prstGeom>
            <a:solidFill>
              <a:srgbClr val="8CCB4D"/>
            </a:solidFill>
            <a:ln w="3175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9" name="Rectangle: Rounded Corners 208">
              <a:extLst>
                <a:ext uri="{FF2B5EF4-FFF2-40B4-BE49-F238E27FC236}">
                  <a16:creationId xmlns:a16="http://schemas.microsoft.com/office/drawing/2014/main" id="{B6B47697-0D39-4F2E-A291-16F6F73ABF70}"/>
                </a:ext>
              </a:extLst>
            </p:cNvPr>
            <p:cNvSpPr/>
            <p:nvPr/>
          </p:nvSpPr>
          <p:spPr>
            <a:xfrm>
              <a:off x="1671638" y="3449958"/>
              <a:ext cx="292894" cy="298981"/>
            </a:xfrm>
            <a:prstGeom prst="roundRect">
              <a:avLst>
                <a:gd name="adj" fmla="val 14228"/>
              </a:avLst>
            </a:prstGeom>
            <a:solidFill>
              <a:srgbClr val="8CCB4D"/>
            </a:solidFill>
            <a:ln w="3175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0" name="Oval 209">
              <a:extLst>
                <a:ext uri="{FF2B5EF4-FFF2-40B4-BE49-F238E27FC236}">
                  <a16:creationId xmlns:a16="http://schemas.microsoft.com/office/drawing/2014/main" id="{4B8B2FB8-B76B-44A7-B2F7-F00CF923D0F7}"/>
                </a:ext>
              </a:extLst>
            </p:cNvPr>
            <p:cNvSpPr/>
            <p:nvPr/>
          </p:nvSpPr>
          <p:spPr>
            <a:xfrm>
              <a:off x="1697831" y="3631968"/>
              <a:ext cx="45719" cy="91168"/>
            </a:xfrm>
            <a:prstGeom prst="ellipse">
              <a:avLst/>
            </a:prstGeom>
            <a:solidFill>
              <a:schemeClr val="tx1"/>
            </a:solidFill>
            <a:ln w="3175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1" name="Oval 210">
              <a:extLst>
                <a:ext uri="{FF2B5EF4-FFF2-40B4-BE49-F238E27FC236}">
                  <a16:creationId xmlns:a16="http://schemas.microsoft.com/office/drawing/2014/main" id="{9D3030E9-631B-4FB5-820E-15C63773711E}"/>
                </a:ext>
              </a:extLst>
            </p:cNvPr>
            <p:cNvSpPr/>
            <p:nvPr/>
          </p:nvSpPr>
          <p:spPr>
            <a:xfrm>
              <a:off x="1891187" y="3631968"/>
              <a:ext cx="45719" cy="91168"/>
            </a:xfrm>
            <a:prstGeom prst="ellipse">
              <a:avLst/>
            </a:prstGeom>
            <a:solidFill>
              <a:schemeClr val="tx1"/>
            </a:solidFill>
            <a:ln w="3175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2" name="Oval 211">
              <a:extLst>
                <a:ext uri="{FF2B5EF4-FFF2-40B4-BE49-F238E27FC236}">
                  <a16:creationId xmlns:a16="http://schemas.microsoft.com/office/drawing/2014/main" id="{8195DD25-090F-4425-956B-8D55770B8BEE}"/>
                </a:ext>
              </a:extLst>
            </p:cNvPr>
            <p:cNvSpPr/>
            <p:nvPr/>
          </p:nvSpPr>
          <p:spPr>
            <a:xfrm>
              <a:off x="1955954" y="3359945"/>
              <a:ext cx="70488" cy="70488"/>
            </a:xfrm>
            <a:prstGeom prst="ellipse">
              <a:avLst/>
            </a:prstGeom>
            <a:solidFill>
              <a:schemeClr val="tx1"/>
            </a:solidFill>
            <a:ln w="3175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13" name="TextBox 212">
            <a:extLst>
              <a:ext uri="{FF2B5EF4-FFF2-40B4-BE49-F238E27FC236}">
                <a16:creationId xmlns:a16="http://schemas.microsoft.com/office/drawing/2014/main" id="{87F65C6D-065E-46FD-B1BA-F07E6FF66422}"/>
              </a:ext>
            </a:extLst>
          </p:cNvPr>
          <p:cNvSpPr txBox="1"/>
          <p:nvPr/>
        </p:nvSpPr>
        <p:spPr>
          <a:xfrm>
            <a:off x="6237307" y="3676312"/>
            <a:ext cx="521014" cy="216996"/>
          </a:xfrm>
          <a:prstGeom prst="rect">
            <a:avLst/>
          </a:prstGeom>
        </p:spPr>
        <p:txBody>
          <a:bodyPr vert="horz" wrap="square" lIns="27432" tIns="27432" rIns="27432" bIns="27432" rtlCol="0" anchor="t">
            <a:noAutofit/>
          </a:bodyPr>
          <a:lstStyle/>
          <a:p>
            <a:pPr algn="ctr"/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Eye Wash Station</a:t>
            </a:r>
          </a:p>
        </p:txBody>
      </p:sp>
      <p:sp>
        <p:nvSpPr>
          <p:cNvPr id="214" name="TextBox 213">
            <a:extLst>
              <a:ext uri="{FF2B5EF4-FFF2-40B4-BE49-F238E27FC236}">
                <a16:creationId xmlns:a16="http://schemas.microsoft.com/office/drawing/2014/main" id="{53C7A2FE-84DA-4DED-BD3E-1F9901212328}"/>
              </a:ext>
            </a:extLst>
          </p:cNvPr>
          <p:cNvSpPr txBox="1"/>
          <p:nvPr/>
        </p:nvSpPr>
        <p:spPr>
          <a:xfrm>
            <a:off x="5355059" y="3756726"/>
            <a:ext cx="537646" cy="216996"/>
          </a:xfrm>
          <a:prstGeom prst="rect">
            <a:avLst/>
          </a:prstGeom>
        </p:spPr>
        <p:txBody>
          <a:bodyPr vert="horz" wrap="square" lIns="27432" tIns="27432" rIns="27432" bIns="27432" rtlCol="0" anchor="t">
            <a:noAutofit/>
          </a:bodyPr>
          <a:lstStyle/>
          <a:p>
            <a:pPr algn="ctr"/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Sink</a:t>
            </a:r>
          </a:p>
          <a:p>
            <a:pPr algn="ctr"/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(Optional)</a:t>
            </a:r>
          </a:p>
        </p:txBody>
      </p:sp>
      <p:sp>
        <p:nvSpPr>
          <p:cNvPr id="216" name="Rectangle 215">
            <a:extLst>
              <a:ext uri="{FF2B5EF4-FFF2-40B4-BE49-F238E27FC236}">
                <a16:creationId xmlns:a16="http://schemas.microsoft.com/office/drawing/2014/main" id="{C7374254-C0CF-4EAD-8BB1-7CF916853769}"/>
              </a:ext>
            </a:extLst>
          </p:cNvPr>
          <p:cNvSpPr/>
          <p:nvPr/>
        </p:nvSpPr>
        <p:spPr>
          <a:xfrm>
            <a:off x="5174574" y="2492735"/>
            <a:ext cx="81009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Wall mounted storage cabinet over flammable cabinet</a:t>
            </a:r>
            <a:endParaRPr lang="en-US" sz="800" dirty="0"/>
          </a:p>
        </p:txBody>
      </p:sp>
      <p:sp>
        <p:nvSpPr>
          <p:cNvPr id="218" name="Rectangle 217">
            <a:extLst>
              <a:ext uri="{FF2B5EF4-FFF2-40B4-BE49-F238E27FC236}">
                <a16:creationId xmlns:a16="http://schemas.microsoft.com/office/drawing/2014/main" id="{43550FD0-7F8F-479C-B5FF-727C4B4245A7}"/>
              </a:ext>
            </a:extLst>
          </p:cNvPr>
          <p:cNvSpPr/>
          <p:nvPr/>
        </p:nvSpPr>
        <p:spPr>
          <a:xfrm>
            <a:off x="1053285" y="1683371"/>
            <a:ext cx="3274925" cy="274830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175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9" name="TextBox 228">
            <a:extLst>
              <a:ext uri="{FF2B5EF4-FFF2-40B4-BE49-F238E27FC236}">
                <a16:creationId xmlns:a16="http://schemas.microsoft.com/office/drawing/2014/main" id="{F2DA1663-4DD0-4E4F-8E51-65C28E06D7CD}"/>
              </a:ext>
            </a:extLst>
          </p:cNvPr>
          <p:cNvSpPr txBox="1"/>
          <p:nvPr/>
        </p:nvSpPr>
        <p:spPr>
          <a:xfrm>
            <a:off x="3188989" y="2240820"/>
            <a:ext cx="359747" cy="216996"/>
          </a:xfrm>
          <a:prstGeom prst="rect">
            <a:avLst/>
          </a:prstGeom>
        </p:spPr>
        <p:txBody>
          <a:bodyPr vert="horz" wrap="square" lIns="27432" tIns="27432" rIns="27432" bIns="27432" rtlCol="0" anchor="t">
            <a:noAutofit/>
          </a:bodyPr>
          <a:lstStyle/>
          <a:p>
            <a:pPr algn="ctr"/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Waste Can </a:t>
            </a:r>
          </a:p>
        </p:txBody>
      </p:sp>
      <p:cxnSp>
        <p:nvCxnSpPr>
          <p:cNvPr id="230" name="Straight Arrow Connector 229">
            <a:extLst>
              <a:ext uri="{FF2B5EF4-FFF2-40B4-BE49-F238E27FC236}">
                <a16:creationId xmlns:a16="http://schemas.microsoft.com/office/drawing/2014/main" id="{90D72766-6800-4FA7-A347-A92E52A097DC}"/>
              </a:ext>
            </a:extLst>
          </p:cNvPr>
          <p:cNvCxnSpPr>
            <a:cxnSpLocks/>
          </p:cNvCxnSpPr>
          <p:nvPr/>
        </p:nvCxnSpPr>
        <p:spPr>
          <a:xfrm>
            <a:off x="1049245" y="4573943"/>
            <a:ext cx="3289896" cy="0"/>
          </a:xfrm>
          <a:prstGeom prst="straightConnector1">
            <a:avLst/>
          </a:prstGeom>
          <a:ln w="38100">
            <a:solidFill>
              <a:schemeClr val="accent6">
                <a:lumMod val="60000"/>
                <a:lumOff val="40000"/>
              </a:schemeClr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1" name="Straight Arrow Connector 230">
            <a:extLst>
              <a:ext uri="{FF2B5EF4-FFF2-40B4-BE49-F238E27FC236}">
                <a16:creationId xmlns:a16="http://schemas.microsoft.com/office/drawing/2014/main" id="{FCF63FB1-F4C5-46BE-AA50-C153198DAE9E}"/>
              </a:ext>
            </a:extLst>
          </p:cNvPr>
          <p:cNvCxnSpPr>
            <a:cxnSpLocks/>
          </p:cNvCxnSpPr>
          <p:nvPr/>
        </p:nvCxnSpPr>
        <p:spPr>
          <a:xfrm flipV="1">
            <a:off x="4447445" y="1707189"/>
            <a:ext cx="0" cy="2724484"/>
          </a:xfrm>
          <a:prstGeom prst="straightConnector1">
            <a:avLst/>
          </a:prstGeom>
          <a:ln w="38100">
            <a:solidFill>
              <a:schemeClr val="accent6">
                <a:lumMod val="60000"/>
                <a:lumOff val="40000"/>
              </a:schemeClr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2" name="TextBox 231">
            <a:extLst>
              <a:ext uri="{FF2B5EF4-FFF2-40B4-BE49-F238E27FC236}">
                <a16:creationId xmlns:a16="http://schemas.microsoft.com/office/drawing/2014/main" id="{B49948ED-7A33-4B1A-8EDC-68F56D01F418}"/>
              </a:ext>
            </a:extLst>
          </p:cNvPr>
          <p:cNvSpPr txBox="1"/>
          <p:nvPr/>
        </p:nvSpPr>
        <p:spPr>
          <a:xfrm>
            <a:off x="2446300" y="4565329"/>
            <a:ext cx="499852" cy="322779"/>
          </a:xfrm>
          <a:prstGeom prst="rect">
            <a:avLst/>
          </a:prstGeom>
        </p:spPr>
        <p:txBody>
          <a:bodyPr vert="horz" wrap="square" lIns="27432" tIns="27432" rIns="27432" bIns="27432" rtlCol="0" anchor="t">
            <a:noAutofit/>
          </a:bodyPr>
          <a:lstStyle/>
          <a:p>
            <a:pPr algn="ctr"/>
            <a:r>
              <a:rPr lang="en-US" sz="11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 ft</a:t>
            </a:r>
          </a:p>
        </p:txBody>
      </p:sp>
      <p:sp>
        <p:nvSpPr>
          <p:cNvPr id="233" name="TextBox 232">
            <a:extLst>
              <a:ext uri="{FF2B5EF4-FFF2-40B4-BE49-F238E27FC236}">
                <a16:creationId xmlns:a16="http://schemas.microsoft.com/office/drawing/2014/main" id="{0333542D-9CAC-4CA3-B39F-4FEC184521EC}"/>
              </a:ext>
            </a:extLst>
          </p:cNvPr>
          <p:cNvSpPr txBox="1"/>
          <p:nvPr/>
        </p:nvSpPr>
        <p:spPr>
          <a:xfrm rot="5400000">
            <a:off x="4405143" y="2866044"/>
            <a:ext cx="373380" cy="322779"/>
          </a:xfrm>
          <a:prstGeom prst="rect">
            <a:avLst/>
          </a:prstGeom>
        </p:spPr>
        <p:txBody>
          <a:bodyPr vert="horz" wrap="square" lIns="27432" tIns="27432" rIns="27432" bIns="27432" rtlCol="0" anchor="t">
            <a:noAutofit/>
          </a:bodyPr>
          <a:lstStyle/>
          <a:p>
            <a:pPr algn="l"/>
            <a:r>
              <a:rPr lang="en-US" sz="11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 ft</a:t>
            </a:r>
          </a:p>
        </p:txBody>
      </p:sp>
      <p:grpSp>
        <p:nvGrpSpPr>
          <p:cNvPr id="234" name="Group 233">
            <a:extLst>
              <a:ext uri="{FF2B5EF4-FFF2-40B4-BE49-F238E27FC236}">
                <a16:creationId xmlns:a16="http://schemas.microsoft.com/office/drawing/2014/main" id="{9C8E0EC1-C4F7-4428-9B18-6AD23A233ADD}"/>
              </a:ext>
            </a:extLst>
          </p:cNvPr>
          <p:cNvGrpSpPr/>
          <p:nvPr/>
        </p:nvGrpSpPr>
        <p:grpSpPr>
          <a:xfrm>
            <a:off x="3242810" y="1817992"/>
            <a:ext cx="238705" cy="412750"/>
            <a:chOff x="2155245" y="1698625"/>
            <a:chExt cx="238705" cy="412750"/>
          </a:xfrm>
        </p:grpSpPr>
        <p:sp>
          <p:nvSpPr>
            <p:cNvPr id="235" name="Rectangle: Rounded Corners 234">
              <a:extLst>
                <a:ext uri="{FF2B5EF4-FFF2-40B4-BE49-F238E27FC236}">
                  <a16:creationId xmlns:a16="http://schemas.microsoft.com/office/drawing/2014/main" id="{7F0B2C38-4378-44BC-8070-2FA2C9EC0178}"/>
                </a:ext>
              </a:extLst>
            </p:cNvPr>
            <p:cNvSpPr/>
            <p:nvPr/>
          </p:nvSpPr>
          <p:spPr>
            <a:xfrm>
              <a:off x="2155245" y="1698625"/>
              <a:ext cx="238705" cy="412750"/>
            </a:xfrm>
            <a:prstGeom prst="roundRect">
              <a:avLst>
                <a:gd name="adj" fmla="val 14007"/>
              </a:avLst>
            </a:prstGeom>
            <a:solidFill>
              <a:schemeClr val="tx1"/>
            </a:solidFill>
            <a:ln w="3175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6" name="Rectangle: Rounded Corners 235">
              <a:extLst>
                <a:ext uri="{FF2B5EF4-FFF2-40B4-BE49-F238E27FC236}">
                  <a16:creationId xmlns:a16="http://schemas.microsoft.com/office/drawing/2014/main" id="{2C0946C8-8E31-430D-A3D5-BA976B4BF8F2}"/>
                </a:ext>
              </a:extLst>
            </p:cNvPr>
            <p:cNvSpPr/>
            <p:nvPr/>
          </p:nvSpPr>
          <p:spPr>
            <a:xfrm>
              <a:off x="2237810" y="2035175"/>
              <a:ext cx="73574" cy="76200"/>
            </a:xfrm>
            <a:prstGeom prst="roundRect">
              <a:avLst/>
            </a:prstGeom>
            <a:solidFill>
              <a:schemeClr val="accent4"/>
            </a:solidFill>
            <a:ln w="3175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37" name="Group 236">
            <a:extLst>
              <a:ext uri="{FF2B5EF4-FFF2-40B4-BE49-F238E27FC236}">
                <a16:creationId xmlns:a16="http://schemas.microsoft.com/office/drawing/2014/main" id="{899DE162-E8A5-4394-A7BF-595B50864587}"/>
              </a:ext>
            </a:extLst>
          </p:cNvPr>
          <p:cNvGrpSpPr/>
          <p:nvPr/>
        </p:nvGrpSpPr>
        <p:grpSpPr>
          <a:xfrm rot="10800000">
            <a:off x="3456444" y="1683735"/>
            <a:ext cx="953832" cy="727124"/>
            <a:chOff x="1752509" y="2325214"/>
            <a:chExt cx="953832" cy="727124"/>
          </a:xfrm>
        </p:grpSpPr>
        <p:sp>
          <p:nvSpPr>
            <p:cNvPr id="238" name="TextBox 237">
              <a:extLst>
                <a:ext uri="{FF2B5EF4-FFF2-40B4-BE49-F238E27FC236}">
                  <a16:creationId xmlns:a16="http://schemas.microsoft.com/office/drawing/2014/main" id="{9D999013-CD9B-4A36-8658-05DC6D0EB055}"/>
                </a:ext>
              </a:extLst>
            </p:cNvPr>
            <p:cNvSpPr txBox="1"/>
            <p:nvPr/>
          </p:nvSpPr>
          <p:spPr>
            <a:xfrm rot="10800000">
              <a:off x="1838813" y="2325214"/>
              <a:ext cx="799792" cy="184035"/>
            </a:xfrm>
            <a:prstGeom prst="rect">
              <a:avLst/>
            </a:prstGeom>
          </p:spPr>
          <p:txBody>
            <a:bodyPr vert="horz" wrap="square" lIns="27432" tIns="27432" rIns="27432" bIns="27432" rtlCol="0" anchor="t">
              <a:noAutofit/>
            </a:bodyPr>
            <a:lstStyle/>
            <a:p>
              <a:pPr algn="ctr"/>
              <a:r>
                <a:rPr lang="en-US" sz="800" b="1" dirty="0">
                  <a:latin typeface="Arial" panose="020B0604020202020204" pitchFamily="34" charset="0"/>
                  <a:cs typeface="Arial" panose="020B0604020202020204" pitchFamily="34" charset="0"/>
                </a:rPr>
                <a:t>Curing Station </a:t>
              </a:r>
            </a:p>
          </p:txBody>
        </p:sp>
        <p:sp>
          <p:nvSpPr>
            <p:cNvPr id="239" name="Graphic 279">
              <a:extLst>
                <a:ext uri="{FF2B5EF4-FFF2-40B4-BE49-F238E27FC236}">
                  <a16:creationId xmlns:a16="http://schemas.microsoft.com/office/drawing/2014/main" id="{801DDFFB-AB9E-4198-A024-E35B883A41B3}"/>
                </a:ext>
              </a:extLst>
            </p:cNvPr>
            <p:cNvSpPr/>
            <p:nvPr/>
          </p:nvSpPr>
          <p:spPr>
            <a:xfrm>
              <a:off x="1833835" y="2513674"/>
              <a:ext cx="807997" cy="538664"/>
            </a:xfrm>
            <a:custGeom>
              <a:avLst/>
              <a:gdLst>
                <a:gd name="connsiteX0" fmla="*/ 0 w 807997"/>
                <a:gd name="connsiteY0" fmla="*/ 0 h 538664"/>
                <a:gd name="connsiteX1" fmla="*/ 807997 w 807997"/>
                <a:gd name="connsiteY1" fmla="*/ 0 h 538664"/>
                <a:gd name="connsiteX2" fmla="*/ 807997 w 807997"/>
                <a:gd name="connsiteY2" fmla="*/ 538665 h 538664"/>
                <a:gd name="connsiteX3" fmla="*/ 0 w 807997"/>
                <a:gd name="connsiteY3" fmla="*/ 538665 h 5386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07997" h="538664">
                  <a:moveTo>
                    <a:pt x="0" y="0"/>
                  </a:moveTo>
                  <a:lnTo>
                    <a:pt x="807997" y="0"/>
                  </a:lnTo>
                  <a:lnTo>
                    <a:pt x="807997" y="538665"/>
                  </a:lnTo>
                  <a:lnTo>
                    <a:pt x="0" y="538665"/>
                  </a:lnTo>
                  <a:close/>
                </a:path>
              </a:pathLst>
            </a:custGeom>
            <a:solidFill>
              <a:srgbClr val="A4AAB4"/>
            </a:solidFill>
            <a:ln w="3175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240" name="Group 239">
              <a:extLst>
                <a:ext uri="{FF2B5EF4-FFF2-40B4-BE49-F238E27FC236}">
                  <a16:creationId xmlns:a16="http://schemas.microsoft.com/office/drawing/2014/main" id="{0C471B57-AF94-41EE-998A-DBAD7D2740E1}"/>
                </a:ext>
              </a:extLst>
            </p:cNvPr>
            <p:cNvGrpSpPr/>
            <p:nvPr/>
          </p:nvGrpSpPr>
          <p:grpSpPr>
            <a:xfrm rot="10800000">
              <a:off x="2048512" y="2711013"/>
              <a:ext cx="344711" cy="254490"/>
              <a:chOff x="7852862" y="7197966"/>
              <a:chExt cx="344711" cy="254490"/>
            </a:xfrm>
          </p:grpSpPr>
          <p:grpSp>
            <p:nvGrpSpPr>
              <p:cNvPr id="242" name="Group 241">
                <a:extLst>
                  <a:ext uri="{FF2B5EF4-FFF2-40B4-BE49-F238E27FC236}">
                    <a16:creationId xmlns:a16="http://schemas.microsoft.com/office/drawing/2014/main" id="{FFE1AAB1-D5C9-4EAC-BEFB-ADEE8AC1F049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7852862" y="7197966"/>
                <a:ext cx="344711" cy="254490"/>
                <a:chOff x="1843088" y="1945481"/>
                <a:chExt cx="228600" cy="164308"/>
              </a:xfrm>
            </p:grpSpPr>
            <p:sp>
              <p:nvSpPr>
                <p:cNvPr id="244" name="Rectangle 243">
                  <a:extLst>
                    <a:ext uri="{FF2B5EF4-FFF2-40B4-BE49-F238E27FC236}">
                      <a16:creationId xmlns:a16="http://schemas.microsoft.com/office/drawing/2014/main" id="{950883CE-D219-4658-97F9-16E8F8101172}"/>
                    </a:ext>
                  </a:extLst>
                </p:cNvPr>
                <p:cNvSpPr/>
                <p:nvPr/>
              </p:nvSpPr>
              <p:spPr>
                <a:xfrm>
                  <a:off x="1843088" y="1952625"/>
                  <a:ext cx="228600" cy="150019"/>
                </a:xfrm>
                <a:prstGeom prst="rect">
                  <a:avLst/>
                </a:prstGeom>
                <a:solidFill>
                  <a:srgbClr val="C00000"/>
                </a:solidFill>
                <a:ln w="1905">
                  <a:solidFill>
                    <a:srgbClr val="0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45" name="Rectangle 244">
                  <a:extLst>
                    <a:ext uri="{FF2B5EF4-FFF2-40B4-BE49-F238E27FC236}">
                      <a16:creationId xmlns:a16="http://schemas.microsoft.com/office/drawing/2014/main" id="{04EEA68E-3225-4259-832B-F91D2384DCF9}"/>
                    </a:ext>
                  </a:extLst>
                </p:cNvPr>
                <p:cNvSpPr/>
                <p:nvPr/>
              </p:nvSpPr>
              <p:spPr>
                <a:xfrm>
                  <a:off x="1876426" y="1945481"/>
                  <a:ext cx="95249" cy="164308"/>
                </a:xfrm>
                <a:prstGeom prst="rect">
                  <a:avLst/>
                </a:prstGeom>
                <a:solidFill>
                  <a:schemeClr val="tx2"/>
                </a:solidFill>
                <a:ln w="1905">
                  <a:solidFill>
                    <a:srgbClr val="0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46" name="Rectangle 245">
                  <a:extLst>
                    <a:ext uri="{FF2B5EF4-FFF2-40B4-BE49-F238E27FC236}">
                      <a16:creationId xmlns:a16="http://schemas.microsoft.com/office/drawing/2014/main" id="{FBF51E01-8333-4EE2-8F1A-E324FC94F41A}"/>
                    </a:ext>
                  </a:extLst>
                </p:cNvPr>
                <p:cNvSpPr/>
                <p:nvPr/>
              </p:nvSpPr>
              <p:spPr>
                <a:xfrm>
                  <a:off x="1993107" y="2031207"/>
                  <a:ext cx="59532" cy="50481"/>
                </a:xfrm>
                <a:prstGeom prst="rect">
                  <a:avLst/>
                </a:prstGeom>
                <a:solidFill>
                  <a:srgbClr val="000000"/>
                </a:solidFill>
                <a:ln w="1905">
                  <a:solidFill>
                    <a:srgbClr val="0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47" name="Oval 246">
                  <a:extLst>
                    <a:ext uri="{FF2B5EF4-FFF2-40B4-BE49-F238E27FC236}">
                      <a16:creationId xmlns:a16="http://schemas.microsoft.com/office/drawing/2014/main" id="{4E9C1781-D043-4CCA-9D33-38788056FA5D}"/>
                    </a:ext>
                  </a:extLst>
                </p:cNvPr>
                <p:cNvSpPr/>
                <p:nvPr/>
              </p:nvSpPr>
              <p:spPr>
                <a:xfrm>
                  <a:off x="2037874" y="2064068"/>
                  <a:ext cx="27432" cy="27432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243" name="Oval 242">
                <a:extLst>
                  <a:ext uri="{FF2B5EF4-FFF2-40B4-BE49-F238E27FC236}">
                    <a16:creationId xmlns:a16="http://schemas.microsoft.com/office/drawing/2014/main" id="{9B087E4A-C5C8-4CE5-927B-CD0D49D49F7A}"/>
                  </a:ext>
                </a:extLst>
              </p:cNvPr>
              <p:cNvSpPr/>
              <p:nvPr/>
            </p:nvSpPr>
            <p:spPr>
              <a:xfrm>
                <a:off x="7932933" y="7284417"/>
                <a:ext cx="80683" cy="80683"/>
              </a:xfrm>
              <a:prstGeom prst="ellipse">
                <a:avLst/>
              </a:prstGeom>
              <a:solidFill>
                <a:srgbClr val="00B0F0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41" name="Rectangle 240">
              <a:extLst>
                <a:ext uri="{FF2B5EF4-FFF2-40B4-BE49-F238E27FC236}">
                  <a16:creationId xmlns:a16="http://schemas.microsoft.com/office/drawing/2014/main" id="{1ECB9C35-19BB-4E7C-A100-30B74F7F7ACD}"/>
                </a:ext>
              </a:extLst>
            </p:cNvPr>
            <p:cNvSpPr/>
            <p:nvPr/>
          </p:nvSpPr>
          <p:spPr>
            <a:xfrm rot="10800000">
              <a:off x="1752509" y="2520369"/>
              <a:ext cx="953832" cy="2154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Dreve PCU LED</a:t>
              </a:r>
            </a:p>
          </p:txBody>
        </p:sp>
      </p:grpSp>
      <p:grpSp>
        <p:nvGrpSpPr>
          <p:cNvPr id="248" name="Group 247">
            <a:extLst>
              <a:ext uri="{FF2B5EF4-FFF2-40B4-BE49-F238E27FC236}">
                <a16:creationId xmlns:a16="http://schemas.microsoft.com/office/drawing/2014/main" id="{8066785F-8178-4E68-A80B-2721DC6D98C9}"/>
              </a:ext>
            </a:extLst>
          </p:cNvPr>
          <p:cNvGrpSpPr/>
          <p:nvPr/>
        </p:nvGrpSpPr>
        <p:grpSpPr>
          <a:xfrm rot="10800000">
            <a:off x="2385415" y="1682581"/>
            <a:ext cx="849467" cy="841535"/>
            <a:chOff x="2409708" y="6339590"/>
            <a:chExt cx="849467" cy="841535"/>
          </a:xfrm>
        </p:grpSpPr>
        <p:grpSp>
          <p:nvGrpSpPr>
            <p:cNvPr id="249" name="Group 248">
              <a:extLst>
                <a:ext uri="{FF2B5EF4-FFF2-40B4-BE49-F238E27FC236}">
                  <a16:creationId xmlns:a16="http://schemas.microsoft.com/office/drawing/2014/main" id="{3FBE6525-482F-4AAE-96C7-487C650B5233}"/>
                </a:ext>
              </a:extLst>
            </p:cNvPr>
            <p:cNvGrpSpPr/>
            <p:nvPr/>
          </p:nvGrpSpPr>
          <p:grpSpPr>
            <a:xfrm rot="10800000">
              <a:off x="2428677" y="6339590"/>
              <a:ext cx="824229" cy="841535"/>
              <a:chOff x="569633" y="4879468"/>
              <a:chExt cx="824229" cy="841535"/>
            </a:xfrm>
          </p:grpSpPr>
          <p:grpSp>
            <p:nvGrpSpPr>
              <p:cNvPr id="256" name="Group 255">
                <a:extLst>
                  <a:ext uri="{FF2B5EF4-FFF2-40B4-BE49-F238E27FC236}">
                    <a16:creationId xmlns:a16="http://schemas.microsoft.com/office/drawing/2014/main" id="{489DB8FD-BA2B-4BE7-AF30-EBE725047CFF}"/>
                  </a:ext>
                </a:extLst>
              </p:cNvPr>
              <p:cNvGrpSpPr/>
              <p:nvPr/>
            </p:nvGrpSpPr>
            <p:grpSpPr>
              <a:xfrm>
                <a:off x="611503" y="5308765"/>
                <a:ext cx="782359" cy="412238"/>
                <a:chOff x="635623" y="2395532"/>
                <a:chExt cx="575264" cy="303116"/>
              </a:xfrm>
            </p:grpSpPr>
            <p:grpSp>
              <p:nvGrpSpPr>
                <p:cNvPr id="258" name="Group 257">
                  <a:extLst>
                    <a:ext uri="{FF2B5EF4-FFF2-40B4-BE49-F238E27FC236}">
                      <a16:creationId xmlns:a16="http://schemas.microsoft.com/office/drawing/2014/main" id="{B6E9EBB1-71D4-4459-B24D-504DE985DF1E}"/>
                    </a:ext>
                  </a:extLst>
                </p:cNvPr>
                <p:cNvGrpSpPr/>
                <p:nvPr/>
              </p:nvGrpSpPr>
              <p:grpSpPr>
                <a:xfrm>
                  <a:off x="635623" y="2430960"/>
                  <a:ext cx="533506" cy="267688"/>
                  <a:chOff x="5002848" y="3065739"/>
                  <a:chExt cx="768833" cy="385763"/>
                </a:xfrm>
              </p:grpSpPr>
              <p:sp>
                <p:nvSpPr>
                  <p:cNvPr id="261" name="Freeform: Shape 260">
                    <a:extLst>
                      <a:ext uri="{FF2B5EF4-FFF2-40B4-BE49-F238E27FC236}">
                        <a16:creationId xmlns:a16="http://schemas.microsoft.com/office/drawing/2014/main" id="{D02DF5B0-0995-4F48-AE0D-454CFAE2C29D}"/>
                      </a:ext>
                    </a:extLst>
                  </p:cNvPr>
                  <p:cNvSpPr/>
                  <p:nvPr/>
                </p:nvSpPr>
                <p:spPr>
                  <a:xfrm>
                    <a:off x="5002848" y="3065739"/>
                    <a:ext cx="383381" cy="385763"/>
                  </a:xfrm>
                  <a:custGeom>
                    <a:avLst/>
                    <a:gdLst>
                      <a:gd name="connsiteX0" fmla="*/ 383381 w 383381"/>
                      <a:gd name="connsiteY0" fmla="*/ 0 h 385763"/>
                      <a:gd name="connsiteX1" fmla="*/ 0 w 383381"/>
                      <a:gd name="connsiteY1" fmla="*/ 385763 h 385763"/>
                      <a:gd name="connsiteX2" fmla="*/ 0 w 383381"/>
                      <a:gd name="connsiteY2" fmla="*/ 385763 h 385763"/>
                      <a:gd name="connsiteX0" fmla="*/ 383381 w 383381"/>
                      <a:gd name="connsiteY0" fmla="*/ 0 h 385763"/>
                      <a:gd name="connsiteX1" fmla="*/ 0 w 383381"/>
                      <a:gd name="connsiteY1" fmla="*/ 385763 h 385763"/>
                      <a:gd name="connsiteX2" fmla="*/ 0 w 383381"/>
                      <a:gd name="connsiteY2" fmla="*/ 385763 h 385763"/>
                      <a:gd name="connsiteX0" fmla="*/ 383381 w 383381"/>
                      <a:gd name="connsiteY0" fmla="*/ 0 h 385763"/>
                      <a:gd name="connsiteX1" fmla="*/ 0 w 383381"/>
                      <a:gd name="connsiteY1" fmla="*/ 385763 h 385763"/>
                      <a:gd name="connsiteX2" fmla="*/ 0 w 383381"/>
                      <a:gd name="connsiteY2" fmla="*/ 385763 h 385763"/>
                      <a:gd name="connsiteX0" fmla="*/ 383381 w 383381"/>
                      <a:gd name="connsiteY0" fmla="*/ 0 h 385763"/>
                      <a:gd name="connsiteX1" fmla="*/ 0 w 383381"/>
                      <a:gd name="connsiteY1" fmla="*/ 385763 h 385763"/>
                      <a:gd name="connsiteX2" fmla="*/ 0 w 383381"/>
                      <a:gd name="connsiteY2" fmla="*/ 385763 h 38576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383381" h="385763">
                        <a:moveTo>
                          <a:pt x="383381" y="0"/>
                        </a:moveTo>
                        <a:cubicBezTo>
                          <a:pt x="381793" y="223838"/>
                          <a:pt x="184944" y="385763"/>
                          <a:pt x="0" y="385763"/>
                        </a:cubicBezTo>
                        <a:lnTo>
                          <a:pt x="0" y="385763"/>
                        </a:lnTo>
                      </a:path>
                    </a:pathLst>
                  </a:custGeom>
                  <a:noFill/>
                  <a:ln w="3175">
                    <a:solidFill>
                      <a:schemeClr val="accent5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62" name="Freeform: Shape 261">
                    <a:extLst>
                      <a:ext uri="{FF2B5EF4-FFF2-40B4-BE49-F238E27FC236}">
                        <a16:creationId xmlns:a16="http://schemas.microsoft.com/office/drawing/2014/main" id="{24943E6B-E3A0-4CD4-B942-108812E9573D}"/>
                      </a:ext>
                    </a:extLst>
                  </p:cNvPr>
                  <p:cNvSpPr/>
                  <p:nvPr/>
                </p:nvSpPr>
                <p:spPr>
                  <a:xfrm flipH="1">
                    <a:off x="5388300" y="3065739"/>
                    <a:ext cx="383381" cy="385763"/>
                  </a:xfrm>
                  <a:custGeom>
                    <a:avLst/>
                    <a:gdLst>
                      <a:gd name="connsiteX0" fmla="*/ 383381 w 383381"/>
                      <a:gd name="connsiteY0" fmla="*/ 0 h 385763"/>
                      <a:gd name="connsiteX1" fmla="*/ 0 w 383381"/>
                      <a:gd name="connsiteY1" fmla="*/ 385763 h 385763"/>
                      <a:gd name="connsiteX2" fmla="*/ 0 w 383381"/>
                      <a:gd name="connsiteY2" fmla="*/ 385763 h 385763"/>
                      <a:gd name="connsiteX0" fmla="*/ 383381 w 383381"/>
                      <a:gd name="connsiteY0" fmla="*/ 0 h 385763"/>
                      <a:gd name="connsiteX1" fmla="*/ 0 w 383381"/>
                      <a:gd name="connsiteY1" fmla="*/ 385763 h 385763"/>
                      <a:gd name="connsiteX2" fmla="*/ 0 w 383381"/>
                      <a:gd name="connsiteY2" fmla="*/ 385763 h 385763"/>
                      <a:gd name="connsiteX0" fmla="*/ 383381 w 383381"/>
                      <a:gd name="connsiteY0" fmla="*/ 0 h 385763"/>
                      <a:gd name="connsiteX1" fmla="*/ 0 w 383381"/>
                      <a:gd name="connsiteY1" fmla="*/ 385763 h 385763"/>
                      <a:gd name="connsiteX2" fmla="*/ 0 w 383381"/>
                      <a:gd name="connsiteY2" fmla="*/ 385763 h 385763"/>
                      <a:gd name="connsiteX0" fmla="*/ 383381 w 383381"/>
                      <a:gd name="connsiteY0" fmla="*/ 0 h 385763"/>
                      <a:gd name="connsiteX1" fmla="*/ 0 w 383381"/>
                      <a:gd name="connsiteY1" fmla="*/ 385763 h 385763"/>
                      <a:gd name="connsiteX2" fmla="*/ 0 w 383381"/>
                      <a:gd name="connsiteY2" fmla="*/ 385763 h 38576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383381" h="385763">
                        <a:moveTo>
                          <a:pt x="383381" y="0"/>
                        </a:moveTo>
                        <a:cubicBezTo>
                          <a:pt x="381793" y="223838"/>
                          <a:pt x="184944" y="385763"/>
                          <a:pt x="0" y="385763"/>
                        </a:cubicBezTo>
                        <a:lnTo>
                          <a:pt x="0" y="385763"/>
                        </a:lnTo>
                      </a:path>
                    </a:pathLst>
                  </a:custGeom>
                  <a:noFill/>
                  <a:ln w="3175">
                    <a:solidFill>
                      <a:schemeClr val="accent5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sp>
              <p:nvSpPr>
                <p:cNvPr id="259" name="Rectangle 258">
                  <a:extLst>
                    <a:ext uri="{FF2B5EF4-FFF2-40B4-BE49-F238E27FC236}">
                      <a16:creationId xmlns:a16="http://schemas.microsoft.com/office/drawing/2014/main" id="{4BCEED99-B231-4D17-A09D-AE1213CD640D}"/>
                    </a:ext>
                  </a:extLst>
                </p:cNvPr>
                <p:cNvSpPr/>
                <p:nvPr/>
              </p:nvSpPr>
              <p:spPr>
                <a:xfrm rot="18900000">
                  <a:off x="716668" y="2395532"/>
                  <a:ext cx="16453" cy="263259"/>
                </a:xfrm>
                <a:prstGeom prst="rect">
                  <a:avLst/>
                </a:prstGeom>
                <a:solidFill>
                  <a:srgbClr val="FFFF00"/>
                </a:solidFill>
                <a:ln w="3175">
                  <a:solidFill>
                    <a:srgbClr val="0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60" name="Rectangle 259">
                  <a:extLst>
                    <a:ext uri="{FF2B5EF4-FFF2-40B4-BE49-F238E27FC236}">
                      <a16:creationId xmlns:a16="http://schemas.microsoft.com/office/drawing/2014/main" id="{56F51D34-6372-4847-B2E6-8F28A3C53EBE}"/>
                    </a:ext>
                  </a:extLst>
                </p:cNvPr>
                <p:cNvSpPr/>
                <p:nvPr/>
              </p:nvSpPr>
              <p:spPr>
                <a:xfrm rot="2700000">
                  <a:off x="1071031" y="2395533"/>
                  <a:ext cx="16453" cy="263259"/>
                </a:xfrm>
                <a:prstGeom prst="rect">
                  <a:avLst/>
                </a:prstGeom>
                <a:solidFill>
                  <a:srgbClr val="FFFF00"/>
                </a:solidFill>
                <a:ln w="3175">
                  <a:solidFill>
                    <a:srgbClr val="0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257" name="Rectangle 256">
                <a:extLst>
                  <a:ext uri="{FF2B5EF4-FFF2-40B4-BE49-F238E27FC236}">
                    <a16:creationId xmlns:a16="http://schemas.microsoft.com/office/drawing/2014/main" id="{3D1EC6DE-18C7-481F-AEF3-78E566B0332E}"/>
                  </a:ext>
                </a:extLst>
              </p:cNvPr>
              <p:cNvSpPr/>
              <p:nvPr/>
            </p:nvSpPr>
            <p:spPr>
              <a:xfrm>
                <a:off x="569633" y="4879468"/>
                <a:ext cx="803150" cy="500552"/>
              </a:xfrm>
              <a:prstGeom prst="rect">
                <a:avLst/>
              </a:prstGeom>
              <a:solidFill>
                <a:srgbClr val="FFFF00"/>
              </a:solidFill>
              <a:ln w="3175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50" name="Group 249">
              <a:extLst>
                <a:ext uri="{FF2B5EF4-FFF2-40B4-BE49-F238E27FC236}">
                  <a16:creationId xmlns:a16="http://schemas.microsoft.com/office/drawing/2014/main" id="{43B270D5-446C-432F-897E-9EE39A632DCB}"/>
                </a:ext>
              </a:extLst>
            </p:cNvPr>
            <p:cNvGrpSpPr/>
            <p:nvPr/>
          </p:nvGrpSpPr>
          <p:grpSpPr>
            <a:xfrm rot="10800000">
              <a:off x="2409708" y="6482773"/>
              <a:ext cx="849467" cy="698352"/>
              <a:chOff x="2475626" y="5087973"/>
              <a:chExt cx="849467" cy="698352"/>
            </a:xfrm>
          </p:grpSpPr>
          <p:sp>
            <p:nvSpPr>
              <p:cNvPr id="251" name="Rectangle 250">
                <a:extLst>
                  <a:ext uri="{FF2B5EF4-FFF2-40B4-BE49-F238E27FC236}">
                    <a16:creationId xmlns:a16="http://schemas.microsoft.com/office/drawing/2014/main" id="{4AA113CF-1D89-40DC-82EA-B524C9009FDC}"/>
                  </a:ext>
                </a:extLst>
              </p:cNvPr>
              <p:cNvSpPr/>
              <p:nvPr/>
            </p:nvSpPr>
            <p:spPr>
              <a:xfrm rot="18900000">
                <a:off x="2611980" y="5340357"/>
                <a:ext cx="23253" cy="395302"/>
              </a:xfrm>
              <a:prstGeom prst="rect">
                <a:avLst/>
              </a:prstGeom>
              <a:solidFill>
                <a:schemeClr val="tx2">
                  <a:lumMod val="75000"/>
                </a:schemeClr>
              </a:solidFill>
              <a:ln w="3175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2" name="Rectangle 251">
                <a:extLst>
                  <a:ext uri="{FF2B5EF4-FFF2-40B4-BE49-F238E27FC236}">
                    <a16:creationId xmlns:a16="http://schemas.microsoft.com/office/drawing/2014/main" id="{A657A997-9AB1-4359-9AAC-9532D50F89D8}"/>
                  </a:ext>
                </a:extLst>
              </p:cNvPr>
              <p:cNvSpPr/>
              <p:nvPr/>
            </p:nvSpPr>
            <p:spPr>
              <a:xfrm rot="2700000">
                <a:off x="3122825" y="5342410"/>
                <a:ext cx="23253" cy="381283"/>
              </a:xfrm>
              <a:prstGeom prst="rect">
                <a:avLst/>
              </a:prstGeom>
              <a:solidFill>
                <a:schemeClr val="tx2">
                  <a:lumMod val="75000"/>
                </a:schemeClr>
              </a:solidFill>
              <a:ln w="3175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3" name="Rectangle 252">
                <a:extLst>
                  <a:ext uri="{FF2B5EF4-FFF2-40B4-BE49-F238E27FC236}">
                    <a16:creationId xmlns:a16="http://schemas.microsoft.com/office/drawing/2014/main" id="{BB022A67-6D65-4A7F-B563-AF231BB3A510}"/>
                  </a:ext>
                </a:extLst>
              </p:cNvPr>
              <p:cNvSpPr/>
              <p:nvPr/>
            </p:nvSpPr>
            <p:spPr>
              <a:xfrm>
                <a:off x="2475626" y="5087973"/>
                <a:ext cx="813862" cy="315366"/>
              </a:xfrm>
              <a:prstGeom prst="rect">
                <a:avLst/>
              </a:prstGeom>
              <a:solidFill>
                <a:schemeClr val="tx2">
                  <a:lumMod val="75000"/>
                </a:schemeClr>
              </a:solidFill>
              <a:ln w="3175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54" name="Freeform: Shape 253">
                <a:extLst>
                  <a:ext uri="{FF2B5EF4-FFF2-40B4-BE49-F238E27FC236}">
                    <a16:creationId xmlns:a16="http://schemas.microsoft.com/office/drawing/2014/main" id="{86A6CC90-D49D-489F-BBC8-3315617AF70B}"/>
                  </a:ext>
                </a:extLst>
              </p:cNvPr>
              <p:cNvSpPr/>
              <p:nvPr/>
            </p:nvSpPr>
            <p:spPr>
              <a:xfrm>
                <a:off x="2503614" y="5403339"/>
                <a:ext cx="380620" cy="382986"/>
              </a:xfrm>
              <a:custGeom>
                <a:avLst/>
                <a:gdLst>
                  <a:gd name="connsiteX0" fmla="*/ 383381 w 383381"/>
                  <a:gd name="connsiteY0" fmla="*/ 0 h 385763"/>
                  <a:gd name="connsiteX1" fmla="*/ 0 w 383381"/>
                  <a:gd name="connsiteY1" fmla="*/ 385763 h 385763"/>
                  <a:gd name="connsiteX2" fmla="*/ 0 w 383381"/>
                  <a:gd name="connsiteY2" fmla="*/ 385763 h 385763"/>
                  <a:gd name="connsiteX0" fmla="*/ 383381 w 383381"/>
                  <a:gd name="connsiteY0" fmla="*/ 0 h 385763"/>
                  <a:gd name="connsiteX1" fmla="*/ 0 w 383381"/>
                  <a:gd name="connsiteY1" fmla="*/ 385763 h 385763"/>
                  <a:gd name="connsiteX2" fmla="*/ 0 w 383381"/>
                  <a:gd name="connsiteY2" fmla="*/ 385763 h 385763"/>
                  <a:gd name="connsiteX0" fmla="*/ 383381 w 383381"/>
                  <a:gd name="connsiteY0" fmla="*/ 0 h 385763"/>
                  <a:gd name="connsiteX1" fmla="*/ 0 w 383381"/>
                  <a:gd name="connsiteY1" fmla="*/ 385763 h 385763"/>
                  <a:gd name="connsiteX2" fmla="*/ 0 w 383381"/>
                  <a:gd name="connsiteY2" fmla="*/ 385763 h 385763"/>
                  <a:gd name="connsiteX0" fmla="*/ 383381 w 383381"/>
                  <a:gd name="connsiteY0" fmla="*/ 0 h 385763"/>
                  <a:gd name="connsiteX1" fmla="*/ 0 w 383381"/>
                  <a:gd name="connsiteY1" fmla="*/ 385763 h 385763"/>
                  <a:gd name="connsiteX2" fmla="*/ 0 w 383381"/>
                  <a:gd name="connsiteY2" fmla="*/ 385763 h 3857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83381" h="385763">
                    <a:moveTo>
                      <a:pt x="383381" y="0"/>
                    </a:moveTo>
                    <a:cubicBezTo>
                      <a:pt x="381793" y="223838"/>
                      <a:pt x="184944" y="385763"/>
                      <a:pt x="0" y="385763"/>
                    </a:cubicBezTo>
                    <a:lnTo>
                      <a:pt x="0" y="385763"/>
                    </a:lnTo>
                  </a:path>
                </a:pathLst>
              </a:custGeom>
              <a:noFill/>
              <a:ln w="3175"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5" name="Freeform: Shape 254">
                <a:extLst>
                  <a:ext uri="{FF2B5EF4-FFF2-40B4-BE49-F238E27FC236}">
                    <a16:creationId xmlns:a16="http://schemas.microsoft.com/office/drawing/2014/main" id="{585871B8-B85E-46DE-BE45-1F68F5657DFF}"/>
                  </a:ext>
                </a:extLst>
              </p:cNvPr>
              <p:cNvSpPr/>
              <p:nvPr/>
            </p:nvSpPr>
            <p:spPr>
              <a:xfrm flipH="1">
                <a:off x="2886291" y="5403339"/>
                <a:ext cx="380620" cy="382986"/>
              </a:xfrm>
              <a:custGeom>
                <a:avLst/>
                <a:gdLst>
                  <a:gd name="connsiteX0" fmla="*/ 383381 w 383381"/>
                  <a:gd name="connsiteY0" fmla="*/ 0 h 385763"/>
                  <a:gd name="connsiteX1" fmla="*/ 0 w 383381"/>
                  <a:gd name="connsiteY1" fmla="*/ 385763 h 385763"/>
                  <a:gd name="connsiteX2" fmla="*/ 0 w 383381"/>
                  <a:gd name="connsiteY2" fmla="*/ 385763 h 385763"/>
                  <a:gd name="connsiteX0" fmla="*/ 383381 w 383381"/>
                  <a:gd name="connsiteY0" fmla="*/ 0 h 385763"/>
                  <a:gd name="connsiteX1" fmla="*/ 0 w 383381"/>
                  <a:gd name="connsiteY1" fmla="*/ 385763 h 385763"/>
                  <a:gd name="connsiteX2" fmla="*/ 0 w 383381"/>
                  <a:gd name="connsiteY2" fmla="*/ 385763 h 385763"/>
                  <a:gd name="connsiteX0" fmla="*/ 383381 w 383381"/>
                  <a:gd name="connsiteY0" fmla="*/ 0 h 385763"/>
                  <a:gd name="connsiteX1" fmla="*/ 0 w 383381"/>
                  <a:gd name="connsiteY1" fmla="*/ 385763 h 385763"/>
                  <a:gd name="connsiteX2" fmla="*/ 0 w 383381"/>
                  <a:gd name="connsiteY2" fmla="*/ 385763 h 385763"/>
                  <a:gd name="connsiteX0" fmla="*/ 383381 w 383381"/>
                  <a:gd name="connsiteY0" fmla="*/ 0 h 385763"/>
                  <a:gd name="connsiteX1" fmla="*/ 0 w 383381"/>
                  <a:gd name="connsiteY1" fmla="*/ 385763 h 385763"/>
                  <a:gd name="connsiteX2" fmla="*/ 0 w 383381"/>
                  <a:gd name="connsiteY2" fmla="*/ 385763 h 3857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83381" h="385763">
                    <a:moveTo>
                      <a:pt x="383381" y="0"/>
                    </a:moveTo>
                    <a:cubicBezTo>
                      <a:pt x="381793" y="223838"/>
                      <a:pt x="184944" y="385763"/>
                      <a:pt x="0" y="385763"/>
                    </a:cubicBezTo>
                    <a:lnTo>
                      <a:pt x="0" y="385763"/>
                    </a:lnTo>
                  </a:path>
                </a:pathLst>
              </a:custGeom>
              <a:noFill/>
              <a:ln w="3175"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263" name="Group 262">
            <a:extLst>
              <a:ext uri="{FF2B5EF4-FFF2-40B4-BE49-F238E27FC236}">
                <a16:creationId xmlns:a16="http://schemas.microsoft.com/office/drawing/2014/main" id="{26F22275-F4D8-4CB8-9C58-3D430DECE225}"/>
              </a:ext>
            </a:extLst>
          </p:cNvPr>
          <p:cNvGrpSpPr/>
          <p:nvPr/>
        </p:nvGrpSpPr>
        <p:grpSpPr>
          <a:xfrm rot="10800000">
            <a:off x="1305083" y="3066759"/>
            <a:ext cx="1371600" cy="1371600"/>
            <a:chOff x="4209687" y="1533950"/>
            <a:chExt cx="1371600" cy="1371600"/>
          </a:xfrm>
        </p:grpSpPr>
        <p:grpSp>
          <p:nvGrpSpPr>
            <p:cNvPr id="264" name="Group 263">
              <a:extLst>
                <a:ext uri="{FF2B5EF4-FFF2-40B4-BE49-F238E27FC236}">
                  <a16:creationId xmlns:a16="http://schemas.microsoft.com/office/drawing/2014/main" id="{70D339C7-8F31-4E12-B045-E9D552202539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4209687" y="1533950"/>
              <a:ext cx="1371600" cy="1371600"/>
              <a:chOff x="3785930" y="2315994"/>
              <a:chExt cx="1371600" cy="1371600"/>
            </a:xfrm>
          </p:grpSpPr>
          <p:pic>
            <p:nvPicPr>
              <p:cNvPr id="269" name="Graphic 268">
                <a:extLst>
                  <a:ext uri="{FF2B5EF4-FFF2-40B4-BE49-F238E27FC236}">
                    <a16:creationId xmlns:a16="http://schemas.microsoft.com/office/drawing/2014/main" id="{2062ED75-2FEB-427E-9F01-9A0D76DB7CB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3785930" y="2315994"/>
                <a:ext cx="1371600" cy="1371600"/>
              </a:xfrm>
              <a:prstGeom prst="rect">
                <a:avLst/>
              </a:prstGeom>
            </p:spPr>
          </p:pic>
          <p:pic>
            <p:nvPicPr>
              <p:cNvPr id="270" name="Graphic 269">
                <a:extLst>
                  <a:ext uri="{FF2B5EF4-FFF2-40B4-BE49-F238E27FC236}">
                    <a16:creationId xmlns:a16="http://schemas.microsoft.com/office/drawing/2014/main" id="{7088F5D2-1AA2-43BB-BCFB-5B600BC685A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4231389" y="2661701"/>
                <a:ext cx="484632" cy="583388"/>
              </a:xfrm>
              <a:prstGeom prst="rect">
                <a:avLst/>
              </a:prstGeom>
            </p:spPr>
          </p:pic>
        </p:grpSp>
        <p:grpSp>
          <p:nvGrpSpPr>
            <p:cNvPr id="265" name="Group 264">
              <a:extLst>
                <a:ext uri="{FF2B5EF4-FFF2-40B4-BE49-F238E27FC236}">
                  <a16:creationId xmlns:a16="http://schemas.microsoft.com/office/drawing/2014/main" id="{BD9DFC0C-DA48-4455-830F-68C7D938FA46}"/>
                </a:ext>
              </a:extLst>
            </p:cNvPr>
            <p:cNvGrpSpPr/>
            <p:nvPr/>
          </p:nvGrpSpPr>
          <p:grpSpPr>
            <a:xfrm>
              <a:off x="4745730" y="2159840"/>
              <a:ext cx="299515" cy="80683"/>
              <a:chOff x="7979678" y="1964696"/>
              <a:chExt cx="299515" cy="80683"/>
            </a:xfrm>
          </p:grpSpPr>
          <p:sp>
            <p:nvSpPr>
              <p:cNvPr id="266" name="Oval 265">
                <a:extLst>
                  <a:ext uri="{FF2B5EF4-FFF2-40B4-BE49-F238E27FC236}">
                    <a16:creationId xmlns:a16="http://schemas.microsoft.com/office/drawing/2014/main" id="{97763EDA-2D4B-4F67-B789-A795950B40EB}"/>
                  </a:ext>
                </a:extLst>
              </p:cNvPr>
              <p:cNvSpPr/>
              <p:nvPr/>
            </p:nvSpPr>
            <p:spPr>
              <a:xfrm>
                <a:off x="7979678" y="1964696"/>
                <a:ext cx="80683" cy="80683"/>
              </a:xfrm>
              <a:prstGeom prst="ellipse">
                <a:avLst/>
              </a:prstGeom>
              <a:solidFill>
                <a:srgbClr val="00B0F0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7" name="Oval 266">
                <a:extLst>
                  <a:ext uri="{FF2B5EF4-FFF2-40B4-BE49-F238E27FC236}">
                    <a16:creationId xmlns:a16="http://schemas.microsoft.com/office/drawing/2014/main" id="{322E9750-C98B-42D6-88E7-A0BC935A2CAF}"/>
                  </a:ext>
                </a:extLst>
              </p:cNvPr>
              <p:cNvSpPr/>
              <p:nvPr/>
            </p:nvSpPr>
            <p:spPr>
              <a:xfrm>
                <a:off x="8089094" y="1964696"/>
                <a:ext cx="80683" cy="80683"/>
              </a:xfrm>
              <a:prstGeom prst="ellipse">
                <a:avLst/>
              </a:prstGeom>
              <a:solidFill>
                <a:srgbClr val="00B050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8" name="Oval 267">
                <a:extLst>
                  <a:ext uri="{FF2B5EF4-FFF2-40B4-BE49-F238E27FC236}">
                    <a16:creationId xmlns:a16="http://schemas.microsoft.com/office/drawing/2014/main" id="{69574CA8-5732-40B4-BAF4-980D885D82A3}"/>
                  </a:ext>
                </a:extLst>
              </p:cNvPr>
              <p:cNvSpPr/>
              <p:nvPr/>
            </p:nvSpPr>
            <p:spPr>
              <a:xfrm>
                <a:off x="8198510" y="1964696"/>
                <a:ext cx="80683" cy="80683"/>
              </a:xfrm>
              <a:prstGeom prst="ellipse">
                <a:avLst/>
              </a:prstGeom>
              <a:solidFill>
                <a:srgbClr val="FF0000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279" name="TextBox 278">
            <a:extLst>
              <a:ext uri="{FF2B5EF4-FFF2-40B4-BE49-F238E27FC236}">
                <a16:creationId xmlns:a16="http://schemas.microsoft.com/office/drawing/2014/main" id="{763296C1-AE1E-4AD3-8C72-94D7443A768E}"/>
              </a:ext>
            </a:extLst>
          </p:cNvPr>
          <p:cNvSpPr txBox="1"/>
          <p:nvPr/>
        </p:nvSpPr>
        <p:spPr>
          <a:xfrm>
            <a:off x="1055838" y="1397352"/>
            <a:ext cx="3851987" cy="419035"/>
          </a:xfrm>
          <a:prstGeom prst="rect">
            <a:avLst/>
          </a:prstGeom>
        </p:spPr>
        <p:txBody>
          <a:bodyPr vert="horz" wrap="square" lIns="27432" tIns="27432" rIns="27432" bIns="27432" rtlCol="0" anchor="t">
            <a:noAutofit/>
          </a:bodyPr>
          <a:lstStyle/>
          <a:p>
            <a:pPr algn="l"/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Sample Layout: (1) M2 Printer</a:t>
            </a:r>
          </a:p>
        </p:txBody>
      </p:sp>
      <p:pic>
        <p:nvPicPr>
          <p:cNvPr id="320" name="Graphic 319">
            <a:extLst>
              <a:ext uri="{FF2B5EF4-FFF2-40B4-BE49-F238E27FC236}">
                <a16:creationId xmlns:a16="http://schemas.microsoft.com/office/drawing/2014/main" id="{CBB1A5E0-D581-4034-AB15-1D21C7BDA27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rot="16200000">
            <a:off x="869496" y="3283198"/>
            <a:ext cx="430836" cy="71337"/>
          </a:xfrm>
          <a:prstGeom prst="rect">
            <a:avLst/>
          </a:prstGeom>
        </p:spPr>
      </p:pic>
      <p:sp>
        <p:nvSpPr>
          <p:cNvPr id="322" name="TextBox 321">
            <a:extLst>
              <a:ext uri="{FF2B5EF4-FFF2-40B4-BE49-F238E27FC236}">
                <a16:creationId xmlns:a16="http://schemas.microsoft.com/office/drawing/2014/main" id="{CA0A6614-67B9-4C6F-B274-EEB4BE9D03A9}"/>
              </a:ext>
            </a:extLst>
          </p:cNvPr>
          <p:cNvSpPr txBox="1"/>
          <p:nvPr/>
        </p:nvSpPr>
        <p:spPr>
          <a:xfrm>
            <a:off x="720223" y="3158669"/>
            <a:ext cx="359747" cy="216996"/>
          </a:xfrm>
          <a:prstGeom prst="rect">
            <a:avLst/>
          </a:prstGeom>
        </p:spPr>
        <p:txBody>
          <a:bodyPr vert="horz" wrap="square" lIns="27432" tIns="27432" rIns="27432" bIns="27432" rtlCol="0" anchor="t">
            <a:noAutofit/>
          </a:bodyPr>
          <a:lstStyle/>
          <a:p>
            <a:pPr algn="ctr"/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Coat rack</a:t>
            </a:r>
          </a:p>
        </p:txBody>
      </p:sp>
      <p:sp>
        <p:nvSpPr>
          <p:cNvPr id="339" name="Rectangle 338">
            <a:extLst>
              <a:ext uri="{FF2B5EF4-FFF2-40B4-BE49-F238E27FC236}">
                <a16:creationId xmlns:a16="http://schemas.microsoft.com/office/drawing/2014/main" id="{985FCE2B-BBBE-474B-918B-6B9DEBDE52A3}"/>
              </a:ext>
            </a:extLst>
          </p:cNvPr>
          <p:cNvSpPr/>
          <p:nvPr/>
        </p:nvSpPr>
        <p:spPr>
          <a:xfrm>
            <a:off x="2342058" y="2491945"/>
            <a:ext cx="90660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Wall mounted storage cabinet over flammable cabinet</a:t>
            </a:r>
            <a:endParaRPr lang="en-US" sz="800" dirty="0"/>
          </a:p>
        </p:txBody>
      </p:sp>
      <p:grpSp>
        <p:nvGrpSpPr>
          <p:cNvPr id="340" name="Group 339">
            <a:extLst>
              <a:ext uri="{FF2B5EF4-FFF2-40B4-BE49-F238E27FC236}">
                <a16:creationId xmlns:a16="http://schemas.microsoft.com/office/drawing/2014/main" id="{93AE54C8-7EF5-43E8-A1FD-FBFCEDE88EFC}"/>
              </a:ext>
            </a:extLst>
          </p:cNvPr>
          <p:cNvGrpSpPr/>
          <p:nvPr/>
        </p:nvGrpSpPr>
        <p:grpSpPr>
          <a:xfrm rot="10800000">
            <a:off x="2353159" y="4050254"/>
            <a:ext cx="301752" cy="359200"/>
            <a:chOff x="5764049" y="4732297"/>
            <a:chExt cx="301752" cy="359200"/>
          </a:xfrm>
        </p:grpSpPr>
        <p:grpSp>
          <p:nvGrpSpPr>
            <p:cNvPr id="341" name="Group 340">
              <a:extLst>
                <a:ext uri="{FF2B5EF4-FFF2-40B4-BE49-F238E27FC236}">
                  <a16:creationId xmlns:a16="http://schemas.microsoft.com/office/drawing/2014/main" id="{2F3208EB-A508-466B-BE4A-3CE429E583C0}"/>
                </a:ext>
              </a:extLst>
            </p:cNvPr>
            <p:cNvGrpSpPr/>
            <p:nvPr/>
          </p:nvGrpSpPr>
          <p:grpSpPr>
            <a:xfrm rot="10800000">
              <a:off x="5764049" y="4732297"/>
              <a:ext cx="301752" cy="359200"/>
              <a:chOff x="6542438" y="2237847"/>
              <a:chExt cx="286987" cy="361805"/>
            </a:xfrm>
          </p:grpSpPr>
          <p:sp>
            <p:nvSpPr>
              <p:cNvPr id="344" name="Rectangle 343">
                <a:extLst>
                  <a:ext uri="{FF2B5EF4-FFF2-40B4-BE49-F238E27FC236}">
                    <a16:creationId xmlns:a16="http://schemas.microsoft.com/office/drawing/2014/main" id="{CC0722D9-2F8D-4548-9DCC-3C165FC46A78}"/>
                  </a:ext>
                </a:extLst>
              </p:cNvPr>
              <p:cNvSpPr/>
              <p:nvPr/>
            </p:nvSpPr>
            <p:spPr>
              <a:xfrm>
                <a:off x="6542438" y="2237847"/>
                <a:ext cx="286987" cy="361805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3175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45" name="Rectangle 344">
                <a:extLst>
                  <a:ext uri="{FF2B5EF4-FFF2-40B4-BE49-F238E27FC236}">
                    <a16:creationId xmlns:a16="http://schemas.microsoft.com/office/drawing/2014/main" id="{444629B0-51ED-4204-B5FA-81D080C4F0F6}"/>
                  </a:ext>
                </a:extLst>
              </p:cNvPr>
              <p:cNvSpPr/>
              <p:nvPr/>
            </p:nvSpPr>
            <p:spPr>
              <a:xfrm>
                <a:off x="6560598" y="2262365"/>
                <a:ext cx="250667" cy="312768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3175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342" name="Oval 341">
              <a:extLst>
                <a:ext uri="{FF2B5EF4-FFF2-40B4-BE49-F238E27FC236}">
                  <a16:creationId xmlns:a16="http://schemas.microsoft.com/office/drawing/2014/main" id="{212CF4B6-3281-400A-8AD2-08DF89F12D74}"/>
                </a:ext>
              </a:extLst>
            </p:cNvPr>
            <p:cNvSpPr/>
            <p:nvPr/>
          </p:nvSpPr>
          <p:spPr>
            <a:xfrm>
              <a:off x="5870724" y="4773283"/>
              <a:ext cx="80683" cy="80683"/>
            </a:xfrm>
            <a:prstGeom prst="ellipse">
              <a:avLst/>
            </a:prstGeom>
            <a:solidFill>
              <a:srgbClr val="00B0F0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3" name="Oval 342">
              <a:extLst>
                <a:ext uri="{FF2B5EF4-FFF2-40B4-BE49-F238E27FC236}">
                  <a16:creationId xmlns:a16="http://schemas.microsoft.com/office/drawing/2014/main" id="{F07B7415-BFF9-4D3D-8267-552DE2B83C13}"/>
                </a:ext>
              </a:extLst>
            </p:cNvPr>
            <p:cNvSpPr/>
            <p:nvPr/>
          </p:nvSpPr>
          <p:spPr>
            <a:xfrm>
              <a:off x="5853632" y="4862628"/>
              <a:ext cx="127379" cy="120274"/>
            </a:xfrm>
            <a:prstGeom prst="ellipse">
              <a:avLst/>
            </a:prstGeom>
            <a:solidFill>
              <a:schemeClr val="tx1"/>
            </a:solidFill>
            <a:ln w="3175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47" name="Rectangle 346">
            <a:extLst>
              <a:ext uri="{FF2B5EF4-FFF2-40B4-BE49-F238E27FC236}">
                <a16:creationId xmlns:a16="http://schemas.microsoft.com/office/drawing/2014/main" id="{3FC1D67A-8332-4D72-B577-08305E0CC994}"/>
              </a:ext>
            </a:extLst>
          </p:cNvPr>
          <p:cNvSpPr/>
          <p:nvPr/>
        </p:nvSpPr>
        <p:spPr>
          <a:xfrm>
            <a:off x="2667350" y="3738369"/>
            <a:ext cx="1371600" cy="696837"/>
          </a:xfrm>
          <a:prstGeom prst="rect">
            <a:avLst/>
          </a:prstGeom>
          <a:solidFill>
            <a:srgbClr val="A4AAB4"/>
          </a:solidFill>
          <a:ln w="3175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48" name="Group 347">
            <a:extLst>
              <a:ext uri="{FF2B5EF4-FFF2-40B4-BE49-F238E27FC236}">
                <a16:creationId xmlns:a16="http://schemas.microsoft.com/office/drawing/2014/main" id="{F5CAA78F-19FB-43E7-8DC7-DC3ED0C75103}"/>
              </a:ext>
            </a:extLst>
          </p:cNvPr>
          <p:cNvGrpSpPr/>
          <p:nvPr/>
        </p:nvGrpSpPr>
        <p:grpSpPr>
          <a:xfrm rot="10800000">
            <a:off x="2761778" y="4129870"/>
            <a:ext cx="310896" cy="246888"/>
            <a:chOff x="2967380" y="5025918"/>
            <a:chExt cx="310896" cy="246888"/>
          </a:xfrm>
        </p:grpSpPr>
        <p:grpSp>
          <p:nvGrpSpPr>
            <p:cNvPr id="354" name="Group 353">
              <a:extLst>
                <a:ext uri="{FF2B5EF4-FFF2-40B4-BE49-F238E27FC236}">
                  <a16:creationId xmlns:a16="http://schemas.microsoft.com/office/drawing/2014/main" id="{E6412109-780A-46AF-B5D0-EEA39E3B9649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967380" y="5025918"/>
              <a:ext cx="310896" cy="246888"/>
              <a:chOff x="5085375" y="1910025"/>
              <a:chExt cx="327206" cy="265373"/>
            </a:xfrm>
          </p:grpSpPr>
          <p:sp>
            <p:nvSpPr>
              <p:cNvPr id="356" name="Rectangle 355">
                <a:extLst>
                  <a:ext uri="{FF2B5EF4-FFF2-40B4-BE49-F238E27FC236}">
                    <a16:creationId xmlns:a16="http://schemas.microsoft.com/office/drawing/2014/main" id="{B52D5B1F-567D-420C-B886-2238CA992038}"/>
                  </a:ext>
                </a:extLst>
              </p:cNvPr>
              <p:cNvSpPr/>
              <p:nvPr/>
            </p:nvSpPr>
            <p:spPr>
              <a:xfrm>
                <a:off x="5105400" y="2129679"/>
                <a:ext cx="283369" cy="45719"/>
              </a:xfrm>
              <a:prstGeom prst="rect">
                <a:avLst/>
              </a:prstGeom>
              <a:solidFill>
                <a:schemeClr val="bg2">
                  <a:lumMod val="95000"/>
                </a:schemeClr>
              </a:solidFill>
              <a:ln w="3175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57" name="Rectangle: Rounded Corners 240">
                <a:extLst>
                  <a:ext uri="{FF2B5EF4-FFF2-40B4-BE49-F238E27FC236}">
                    <a16:creationId xmlns:a16="http://schemas.microsoft.com/office/drawing/2014/main" id="{0C08F733-D3D5-4737-9E15-AB1C21C94179}"/>
                  </a:ext>
                </a:extLst>
              </p:cNvPr>
              <p:cNvSpPr/>
              <p:nvPr/>
            </p:nvSpPr>
            <p:spPr>
              <a:xfrm>
                <a:off x="5085375" y="1910025"/>
                <a:ext cx="327206" cy="225956"/>
              </a:xfrm>
              <a:prstGeom prst="roundRect">
                <a:avLst>
                  <a:gd name="adj" fmla="val 4021"/>
                </a:avLst>
              </a:prstGeom>
              <a:solidFill>
                <a:schemeClr val="bg2">
                  <a:lumMod val="95000"/>
                </a:schemeClr>
              </a:solidFill>
              <a:ln w="3175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58" name="Oval 357">
                <a:extLst>
                  <a:ext uri="{FF2B5EF4-FFF2-40B4-BE49-F238E27FC236}">
                    <a16:creationId xmlns:a16="http://schemas.microsoft.com/office/drawing/2014/main" id="{110FC101-DDB8-4378-8098-A3AF0A9E210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295877" y="2144045"/>
                <a:ext cx="36576" cy="21946"/>
              </a:xfrm>
              <a:prstGeom prst="ellipse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59" name="Oval 358">
                <a:extLst>
                  <a:ext uri="{FF2B5EF4-FFF2-40B4-BE49-F238E27FC236}">
                    <a16:creationId xmlns:a16="http://schemas.microsoft.com/office/drawing/2014/main" id="{8062D85B-601D-4DBD-9F83-7D4DF78C036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226345" y="2144045"/>
                <a:ext cx="48006" cy="28804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355" name="Oval 354">
              <a:extLst>
                <a:ext uri="{FF2B5EF4-FFF2-40B4-BE49-F238E27FC236}">
                  <a16:creationId xmlns:a16="http://schemas.microsoft.com/office/drawing/2014/main" id="{4D897E81-5946-435E-961D-6D5659EBF4E1}"/>
                </a:ext>
              </a:extLst>
            </p:cNvPr>
            <p:cNvSpPr/>
            <p:nvPr/>
          </p:nvSpPr>
          <p:spPr>
            <a:xfrm>
              <a:off x="3137283" y="5091497"/>
              <a:ext cx="80683" cy="80683"/>
            </a:xfrm>
            <a:prstGeom prst="ellipse">
              <a:avLst/>
            </a:prstGeom>
            <a:solidFill>
              <a:srgbClr val="00B0F0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49" name="TextBox 348">
            <a:extLst>
              <a:ext uri="{FF2B5EF4-FFF2-40B4-BE49-F238E27FC236}">
                <a16:creationId xmlns:a16="http://schemas.microsoft.com/office/drawing/2014/main" id="{E7260ECD-5E96-4F35-AFDD-2714846C496B}"/>
              </a:ext>
            </a:extLst>
          </p:cNvPr>
          <p:cNvSpPr txBox="1"/>
          <p:nvPr/>
        </p:nvSpPr>
        <p:spPr>
          <a:xfrm>
            <a:off x="2646611" y="3431643"/>
            <a:ext cx="1401845" cy="206782"/>
          </a:xfrm>
          <a:prstGeom prst="rect">
            <a:avLst/>
          </a:prstGeom>
        </p:spPr>
        <p:txBody>
          <a:bodyPr vert="horz" wrap="square" lIns="27432" tIns="27432" rIns="27432" bIns="27432" rtlCol="0" anchor="t">
            <a:noAutofit/>
          </a:bodyPr>
          <a:lstStyle/>
          <a:p>
            <a:pPr algn="ctr"/>
            <a:r>
              <a:rPr lang="en-US" sz="800" b="1" dirty="0">
                <a:latin typeface="Arial" panose="020B0604020202020204" pitchFamily="34" charset="0"/>
                <a:cs typeface="Arial" panose="020B0604020202020204" pitchFamily="34" charset="0"/>
              </a:rPr>
              <a:t>Resin Handling and </a:t>
            </a:r>
          </a:p>
          <a:p>
            <a:pPr algn="ctr"/>
            <a:r>
              <a:rPr lang="en-US" sz="800" b="1" dirty="0">
                <a:latin typeface="Arial" panose="020B0604020202020204" pitchFamily="34" charset="0"/>
                <a:cs typeface="Arial" panose="020B0604020202020204" pitchFamily="34" charset="0"/>
              </a:rPr>
              <a:t>Part Washing Station </a:t>
            </a:r>
          </a:p>
        </p:txBody>
      </p:sp>
      <p:sp>
        <p:nvSpPr>
          <p:cNvPr id="350" name="Rectangle 349">
            <a:extLst>
              <a:ext uri="{FF2B5EF4-FFF2-40B4-BE49-F238E27FC236}">
                <a16:creationId xmlns:a16="http://schemas.microsoft.com/office/drawing/2014/main" id="{332303CE-DEE8-407B-978A-1A750BEA14A2}"/>
              </a:ext>
            </a:extLst>
          </p:cNvPr>
          <p:cNvSpPr/>
          <p:nvPr/>
        </p:nvSpPr>
        <p:spPr>
          <a:xfrm>
            <a:off x="2666312" y="3802043"/>
            <a:ext cx="50465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Orbital shaker</a:t>
            </a:r>
          </a:p>
        </p:txBody>
      </p:sp>
      <p:grpSp>
        <p:nvGrpSpPr>
          <p:cNvPr id="351" name="Group 350">
            <a:extLst>
              <a:ext uri="{FF2B5EF4-FFF2-40B4-BE49-F238E27FC236}">
                <a16:creationId xmlns:a16="http://schemas.microsoft.com/office/drawing/2014/main" id="{3A84A84F-BD6D-444B-9211-FDD8E420DD17}"/>
              </a:ext>
            </a:extLst>
          </p:cNvPr>
          <p:cNvGrpSpPr/>
          <p:nvPr/>
        </p:nvGrpSpPr>
        <p:grpSpPr>
          <a:xfrm rot="10800000">
            <a:off x="3588655" y="3744169"/>
            <a:ext cx="446072" cy="639831"/>
            <a:chOff x="2637712" y="4448101"/>
            <a:chExt cx="446072" cy="639831"/>
          </a:xfrm>
        </p:grpSpPr>
        <p:pic>
          <p:nvPicPr>
            <p:cNvPr id="352" name="Graphic 351">
              <a:extLst>
                <a:ext uri="{FF2B5EF4-FFF2-40B4-BE49-F238E27FC236}">
                  <a16:creationId xmlns:a16="http://schemas.microsoft.com/office/drawing/2014/main" id="{682ECC72-0F94-47CE-AE1A-3D555888435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 rot="10800000">
              <a:off x="2690636" y="4448101"/>
              <a:ext cx="329463" cy="329463"/>
            </a:xfrm>
            <a:prstGeom prst="rect">
              <a:avLst/>
            </a:prstGeom>
          </p:spPr>
        </p:pic>
        <p:sp>
          <p:nvSpPr>
            <p:cNvPr id="353" name="Rectangle 352">
              <a:extLst>
                <a:ext uri="{FF2B5EF4-FFF2-40B4-BE49-F238E27FC236}">
                  <a16:creationId xmlns:a16="http://schemas.microsoft.com/office/drawing/2014/main" id="{7EF33CDD-EF13-433A-A9CA-AEC77136E848}"/>
                </a:ext>
              </a:extLst>
            </p:cNvPr>
            <p:cNvSpPr/>
            <p:nvPr/>
          </p:nvSpPr>
          <p:spPr>
            <a:xfrm rot="10800000">
              <a:off x="2637712" y="4749378"/>
              <a:ext cx="446072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Pour stand </a:t>
              </a:r>
              <a:endParaRPr lang="en-US" sz="800" dirty="0"/>
            </a:p>
          </p:txBody>
        </p:sp>
      </p:grpSp>
      <p:cxnSp>
        <p:nvCxnSpPr>
          <p:cNvPr id="360" name="Straight Connector 359">
            <a:extLst>
              <a:ext uri="{FF2B5EF4-FFF2-40B4-BE49-F238E27FC236}">
                <a16:creationId xmlns:a16="http://schemas.microsoft.com/office/drawing/2014/main" id="{40D1375B-BC67-4B02-8939-A049A3200F88}"/>
              </a:ext>
            </a:extLst>
          </p:cNvPr>
          <p:cNvCxnSpPr>
            <a:cxnSpLocks/>
          </p:cNvCxnSpPr>
          <p:nvPr/>
        </p:nvCxnSpPr>
        <p:spPr>
          <a:xfrm flipH="1" flipV="1">
            <a:off x="1981550" y="4102551"/>
            <a:ext cx="440494" cy="109968"/>
          </a:xfrm>
          <a:prstGeom prst="line">
            <a:avLst/>
          </a:prstGeom>
          <a:ln w="28575">
            <a:solidFill>
              <a:srgbClr val="00B050"/>
            </a:solidFill>
            <a:prstDash val="sys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1" name="Straight Connector 360">
            <a:extLst>
              <a:ext uri="{FF2B5EF4-FFF2-40B4-BE49-F238E27FC236}">
                <a16:creationId xmlns:a16="http://schemas.microsoft.com/office/drawing/2014/main" id="{41577BF2-6CD4-4943-AFA6-BA08181B110F}"/>
              </a:ext>
            </a:extLst>
          </p:cNvPr>
          <p:cNvCxnSpPr>
            <a:cxnSpLocks/>
            <a:stCxn id="343" idx="2"/>
            <a:endCxn id="355" idx="3"/>
          </p:cNvCxnSpPr>
          <p:nvPr/>
        </p:nvCxnSpPr>
        <p:spPr>
          <a:xfrm>
            <a:off x="2565328" y="4218986"/>
            <a:ext cx="325627" cy="23326"/>
          </a:xfrm>
          <a:prstGeom prst="line">
            <a:avLst/>
          </a:prstGeom>
          <a:ln w="28575">
            <a:solidFill>
              <a:srgbClr val="00B050"/>
            </a:solidFill>
            <a:prstDash val="sys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2" name="Oval 361">
            <a:extLst>
              <a:ext uri="{FF2B5EF4-FFF2-40B4-BE49-F238E27FC236}">
                <a16:creationId xmlns:a16="http://schemas.microsoft.com/office/drawing/2014/main" id="{11CC8C4D-C79A-44E9-914A-D753438A2EF4}"/>
              </a:ext>
            </a:extLst>
          </p:cNvPr>
          <p:cNvSpPr/>
          <p:nvPr/>
        </p:nvSpPr>
        <p:spPr>
          <a:xfrm rot="10800000">
            <a:off x="2941045" y="4227832"/>
            <a:ext cx="80683" cy="80683"/>
          </a:xfrm>
          <a:prstGeom prst="ellipse">
            <a:avLst/>
          </a:prstGeom>
          <a:solidFill>
            <a:srgbClr val="00B050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66" name="Group 365">
            <a:extLst>
              <a:ext uri="{FF2B5EF4-FFF2-40B4-BE49-F238E27FC236}">
                <a16:creationId xmlns:a16="http://schemas.microsoft.com/office/drawing/2014/main" id="{4F5006A1-B1B6-4D52-B7A7-DC7296D07872}"/>
              </a:ext>
            </a:extLst>
          </p:cNvPr>
          <p:cNvGrpSpPr/>
          <p:nvPr/>
        </p:nvGrpSpPr>
        <p:grpSpPr>
          <a:xfrm rot="10800000">
            <a:off x="4065333" y="3739803"/>
            <a:ext cx="238705" cy="412750"/>
            <a:chOff x="2155245" y="1698625"/>
            <a:chExt cx="238705" cy="412750"/>
          </a:xfrm>
        </p:grpSpPr>
        <p:sp>
          <p:nvSpPr>
            <p:cNvPr id="367" name="Rectangle: Rounded Corners 366">
              <a:extLst>
                <a:ext uri="{FF2B5EF4-FFF2-40B4-BE49-F238E27FC236}">
                  <a16:creationId xmlns:a16="http://schemas.microsoft.com/office/drawing/2014/main" id="{C528FA88-DE34-4BDC-B649-D2CB41E95B89}"/>
                </a:ext>
              </a:extLst>
            </p:cNvPr>
            <p:cNvSpPr/>
            <p:nvPr/>
          </p:nvSpPr>
          <p:spPr>
            <a:xfrm>
              <a:off x="2155245" y="1698625"/>
              <a:ext cx="238705" cy="412750"/>
            </a:xfrm>
            <a:prstGeom prst="roundRect">
              <a:avLst>
                <a:gd name="adj" fmla="val 14007"/>
              </a:avLst>
            </a:prstGeom>
            <a:solidFill>
              <a:schemeClr val="tx1"/>
            </a:solidFill>
            <a:ln w="3175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8" name="Rectangle: Rounded Corners 367">
              <a:extLst>
                <a:ext uri="{FF2B5EF4-FFF2-40B4-BE49-F238E27FC236}">
                  <a16:creationId xmlns:a16="http://schemas.microsoft.com/office/drawing/2014/main" id="{A9B1A6CD-140A-47C3-81D9-5A6A319A008C}"/>
                </a:ext>
              </a:extLst>
            </p:cNvPr>
            <p:cNvSpPr/>
            <p:nvPr/>
          </p:nvSpPr>
          <p:spPr>
            <a:xfrm>
              <a:off x="2237810" y="2035175"/>
              <a:ext cx="73574" cy="76200"/>
            </a:xfrm>
            <a:prstGeom prst="roundRect">
              <a:avLst/>
            </a:prstGeom>
            <a:solidFill>
              <a:schemeClr val="accent4"/>
            </a:solidFill>
            <a:ln w="3175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27" name="Rectangle 226">
            <a:extLst>
              <a:ext uri="{FF2B5EF4-FFF2-40B4-BE49-F238E27FC236}">
                <a16:creationId xmlns:a16="http://schemas.microsoft.com/office/drawing/2014/main" id="{4EF9F09B-CAB0-4FAA-ADEF-883434A1CA96}"/>
              </a:ext>
            </a:extLst>
          </p:cNvPr>
          <p:cNvSpPr/>
          <p:nvPr/>
        </p:nvSpPr>
        <p:spPr>
          <a:xfrm>
            <a:off x="1704478" y="3169429"/>
            <a:ext cx="59194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M Series printer</a:t>
            </a:r>
            <a:endParaRPr lang="en-US" sz="800" dirty="0"/>
          </a:p>
        </p:txBody>
      </p:sp>
      <p:grpSp>
        <p:nvGrpSpPr>
          <p:cNvPr id="622" name="Group 621">
            <a:extLst>
              <a:ext uri="{FF2B5EF4-FFF2-40B4-BE49-F238E27FC236}">
                <a16:creationId xmlns:a16="http://schemas.microsoft.com/office/drawing/2014/main" id="{40F7A940-A1EA-4DA3-8379-7439E4ACF94C}"/>
              </a:ext>
            </a:extLst>
          </p:cNvPr>
          <p:cNvGrpSpPr>
            <a:grpSpLocks noChangeAspect="1"/>
          </p:cNvGrpSpPr>
          <p:nvPr/>
        </p:nvGrpSpPr>
        <p:grpSpPr>
          <a:xfrm>
            <a:off x="1272870" y="1686427"/>
            <a:ext cx="393192" cy="347472"/>
            <a:chOff x="8427002" y="6379130"/>
            <a:chExt cx="381000" cy="329090"/>
          </a:xfrm>
        </p:grpSpPr>
        <p:sp>
          <p:nvSpPr>
            <p:cNvPr id="623" name="Rectangle 622">
              <a:extLst>
                <a:ext uri="{FF2B5EF4-FFF2-40B4-BE49-F238E27FC236}">
                  <a16:creationId xmlns:a16="http://schemas.microsoft.com/office/drawing/2014/main" id="{1B2782F9-CB9F-4B51-AFD6-C01E9FC40401}"/>
                </a:ext>
              </a:extLst>
            </p:cNvPr>
            <p:cNvSpPr/>
            <p:nvPr/>
          </p:nvSpPr>
          <p:spPr>
            <a:xfrm rot="5400000">
              <a:off x="8452957" y="6353175"/>
              <a:ext cx="329090" cy="381000"/>
            </a:xfrm>
            <a:prstGeom prst="rect">
              <a:avLst/>
            </a:prstGeom>
            <a:solidFill>
              <a:srgbClr val="A4AAB4"/>
            </a:solidFill>
            <a:ln w="3175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4" name="Rectangle: Rounded Corners 623">
              <a:extLst>
                <a:ext uri="{FF2B5EF4-FFF2-40B4-BE49-F238E27FC236}">
                  <a16:creationId xmlns:a16="http://schemas.microsoft.com/office/drawing/2014/main" id="{C17E90FC-54C4-4B1E-B81B-56B1CDE6449F}"/>
                </a:ext>
              </a:extLst>
            </p:cNvPr>
            <p:cNvSpPr/>
            <p:nvPr/>
          </p:nvSpPr>
          <p:spPr>
            <a:xfrm rot="5400000">
              <a:off x="8522372" y="6421874"/>
              <a:ext cx="190260" cy="310046"/>
            </a:xfrm>
            <a:prstGeom prst="roundRect">
              <a:avLst/>
            </a:prstGeom>
            <a:solidFill>
              <a:schemeClr val="accent5"/>
            </a:solidFill>
            <a:ln w="3175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5" name="Oval 624">
              <a:extLst>
                <a:ext uri="{FF2B5EF4-FFF2-40B4-BE49-F238E27FC236}">
                  <a16:creationId xmlns:a16="http://schemas.microsoft.com/office/drawing/2014/main" id="{61E1F570-D766-4456-868C-B46B2A8A2F81}"/>
                </a:ext>
              </a:extLst>
            </p:cNvPr>
            <p:cNvSpPr/>
            <p:nvPr/>
          </p:nvSpPr>
          <p:spPr>
            <a:xfrm>
              <a:off x="8598900" y="6559264"/>
              <a:ext cx="45720" cy="45720"/>
            </a:xfrm>
            <a:prstGeom prst="ellipse">
              <a:avLst/>
            </a:prstGeom>
            <a:solidFill>
              <a:schemeClr val="tx1"/>
            </a:solidFill>
            <a:ln w="3175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26" name="Straight Connector 625">
              <a:extLst>
                <a:ext uri="{FF2B5EF4-FFF2-40B4-BE49-F238E27FC236}">
                  <a16:creationId xmlns:a16="http://schemas.microsoft.com/office/drawing/2014/main" id="{49E180FA-0B0C-4BCD-817E-11B991BA7CEC}"/>
                </a:ext>
              </a:extLst>
            </p:cNvPr>
            <p:cNvCxnSpPr/>
            <p:nvPr/>
          </p:nvCxnSpPr>
          <p:spPr>
            <a:xfrm>
              <a:off x="8427002" y="6436518"/>
              <a:ext cx="381000" cy="0"/>
            </a:xfrm>
            <a:prstGeom prst="line">
              <a:avLst/>
            </a:prstGeom>
            <a:ln w="3175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27" name="Rectangle: Rounded Corners 626">
              <a:extLst>
                <a:ext uri="{FF2B5EF4-FFF2-40B4-BE49-F238E27FC236}">
                  <a16:creationId xmlns:a16="http://schemas.microsoft.com/office/drawing/2014/main" id="{3CC3E9D8-0A6E-460B-9E75-2EC6B289D8E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607874" y="6450336"/>
              <a:ext cx="27219" cy="182880"/>
            </a:xfrm>
            <a:prstGeom prst="roundRect">
              <a:avLst>
                <a:gd name="adj" fmla="val 50000"/>
              </a:avLst>
            </a:prstGeom>
            <a:solidFill>
              <a:srgbClr val="A4AAB4"/>
            </a:solidFill>
            <a:ln w="3175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 </a:t>
              </a:r>
            </a:p>
          </p:txBody>
        </p:sp>
      </p:grpSp>
      <p:grpSp>
        <p:nvGrpSpPr>
          <p:cNvPr id="628" name="Group 627">
            <a:extLst>
              <a:ext uri="{FF2B5EF4-FFF2-40B4-BE49-F238E27FC236}">
                <a16:creationId xmlns:a16="http://schemas.microsoft.com/office/drawing/2014/main" id="{1D767EE4-CB57-4DEB-9C49-68C6C4809038}"/>
              </a:ext>
            </a:extLst>
          </p:cNvPr>
          <p:cNvGrpSpPr>
            <a:grpSpLocks noChangeAspect="1"/>
          </p:cNvGrpSpPr>
          <p:nvPr/>
        </p:nvGrpSpPr>
        <p:grpSpPr>
          <a:xfrm>
            <a:off x="1863072" y="1686769"/>
            <a:ext cx="457200" cy="457200"/>
            <a:chOff x="1600200" y="3342065"/>
            <a:chExt cx="447675" cy="444840"/>
          </a:xfrm>
        </p:grpSpPr>
        <p:sp>
          <p:nvSpPr>
            <p:cNvPr id="629" name="Rectangle: Rounded Corners 628">
              <a:extLst>
                <a:ext uri="{FF2B5EF4-FFF2-40B4-BE49-F238E27FC236}">
                  <a16:creationId xmlns:a16="http://schemas.microsoft.com/office/drawing/2014/main" id="{D970A72D-4D9A-4AFF-9A1D-2B630638116F}"/>
                </a:ext>
              </a:extLst>
            </p:cNvPr>
            <p:cNvSpPr/>
            <p:nvPr/>
          </p:nvSpPr>
          <p:spPr>
            <a:xfrm>
              <a:off x="1600200" y="3342065"/>
              <a:ext cx="447675" cy="444840"/>
            </a:xfrm>
            <a:prstGeom prst="roundRect">
              <a:avLst>
                <a:gd name="adj" fmla="val 6496"/>
              </a:avLst>
            </a:prstGeom>
            <a:solidFill>
              <a:srgbClr val="B4E97F"/>
            </a:solidFill>
            <a:ln w="3175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30" name="Straight Connector 629">
              <a:extLst>
                <a:ext uri="{FF2B5EF4-FFF2-40B4-BE49-F238E27FC236}">
                  <a16:creationId xmlns:a16="http://schemas.microsoft.com/office/drawing/2014/main" id="{57EC2C9B-4CE5-4281-902B-91C8E0D4579A}"/>
                </a:ext>
              </a:extLst>
            </p:cNvPr>
            <p:cNvCxnSpPr>
              <a:cxnSpLocks/>
            </p:cNvCxnSpPr>
            <p:nvPr/>
          </p:nvCxnSpPr>
          <p:spPr>
            <a:xfrm>
              <a:off x="1600200" y="3449618"/>
              <a:ext cx="447675" cy="0"/>
            </a:xfrm>
            <a:prstGeom prst="line">
              <a:avLst/>
            </a:prstGeom>
            <a:ln w="3175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31" name="Rectangle 630">
              <a:extLst>
                <a:ext uri="{FF2B5EF4-FFF2-40B4-BE49-F238E27FC236}">
                  <a16:creationId xmlns:a16="http://schemas.microsoft.com/office/drawing/2014/main" id="{6EF8CB13-E461-47A0-8EE1-4E01540FB4DE}"/>
                </a:ext>
              </a:extLst>
            </p:cNvPr>
            <p:cNvSpPr/>
            <p:nvPr/>
          </p:nvSpPr>
          <p:spPr>
            <a:xfrm>
              <a:off x="1757363" y="3389053"/>
              <a:ext cx="121443" cy="60556"/>
            </a:xfrm>
            <a:prstGeom prst="rect">
              <a:avLst/>
            </a:prstGeom>
            <a:solidFill>
              <a:srgbClr val="8CCB4D"/>
            </a:solidFill>
            <a:ln w="3175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2" name="Rectangle: Rounded Corners 631">
              <a:extLst>
                <a:ext uri="{FF2B5EF4-FFF2-40B4-BE49-F238E27FC236}">
                  <a16:creationId xmlns:a16="http://schemas.microsoft.com/office/drawing/2014/main" id="{DAF878DE-27B7-4BA4-BE52-CF19C91A535B}"/>
                </a:ext>
              </a:extLst>
            </p:cNvPr>
            <p:cNvSpPr/>
            <p:nvPr/>
          </p:nvSpPr>
          <p:spPr>
            <a:xfrm>
              <a:off x="1671638" y="3449958"/>
              <a:ext cx="292894" cy="298981"/>
            </a:xfrm>
            <a:prstGeom prst="roundRect">
              <a:avLst>
                <a:gd name="adj" fmla="val 14228"/>
              </a:avLst>
            </a:prstGeom>
            <a:solidFill>
              <a:srgbClr val="8CCB4D"/>
            </a:solidFill>
            <a:ln w="3175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3" name="Oval 632">
              <a:extLst>
                <a:ext uri="{FF2B5EF4-FFF2-40B4-BE49-F238E27FC236}">
                  <a16:creationId xmlns:a16="http://schemas.microsoft.com/office/drawing/2014/main" id="{46B2A102-3250-4687-86E7-96F3A84658BB}"/>
                </a:ext>
              </a:extLst>
            </p:cNvPr>
            <p:cNvSpPr/>
            <p:nvPr/>
          </p:nvSpPr>
          <p:spPr>
            <a:xfrm>
              <a:off x="1697831" y="3631968"/>
              <a:ext cx="45719" cy="91168"/>
            </a:xfrm>
            <a:prstGeom prst="ellipse">
              <a:avLst/>
            </a:prstGeom>
            <a:solidFill>
              <a:schemeClr val="tx1"/>
            </a:solidFill>
            <a:ln w="3175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4" name="Oval 633">
              <a:extLst>
                <a:ext uri="{FF2B5EF4-FFF2-40B4-BE49-F238E27FC236}">
                  <a16:creationId xmlns:a16="http://schemas.microsoft.com/office/drawing/2014/main" id="{83C8C193-DC18-4067-AC4A-E63FAC713355}"/>
                </a:ext>
              </a:extLst>
            </p:cNvPr>
            <p:cNvSpPr/>
            <p:nvPr/>
          </p:nvSpPr>
          <p:spPr>
            <a:xfrm>
              <a:off x="1891187" y="3631968"/>
              <a:ext cx="45719" cy="91168"/>
            </a:xfrm>
            <a:prstGeom prst="ellipse">
              <a:avLst/>
            </a:prstGeom>
            <a:solidFill>
              <a:schemeClr val="tx1"/>
            </a:solidFill>
            <a:ln w="3175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5" name="Oval 634">
              <a:extLst>
                <a:ext uri="{FF2B5EF4-FFF2-40B4-BE49-F238E27FC236}">
                  <a16:creationId xmlns:a16="http://schemas.microsoft.com/office/drawing/2014/main" id="{1A33112F-7448-4828-A961-E6350BD5ACF4}"/>
                </a:ext>
              </a:extLst>
            </p:cNvPr>
            <p:cNvSpPr/>
            <p:nvPr/>
          </p:nvSpPr>
          <p:spPr>
            <a:xfrm>
              <a:off x="1955954" y="3359945"/>
              <a:ext cx="70488" cy="70488"/>
            </a:xfrm>
            <a:prstGeom prst="ellipse">
              <a:avLst/>
            </a:prstGeom>
            <a:solidFill>
              <a:schemeClr val="tx1"/>
            </a:solidFill>
            <a:ln w="3175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37" name="TextBox 636">
            <a:extLst>
              <a:ext uri="{FF2B5EF4-FFF2-40B4-BE49-F238E27FC236}">
                <a16:creationId xmlns:a16="http://schemas.microsoft.com/office/drawing/2014/main" id="{E1DC15D4-5B3F-41CC-83F5-93D3145F45AB}"/>
              </a:ext>
            </a:extLst>
          </p:cNvPr>
          <p:cNvSpPr txBox="1"/>
          <p:nvPr/>
        </p:nvSpPr>
        <p:spPr>
          <a:xfrm>
            <a:off x="1840322" y="2255144"/>
            <a:ext cx="521014" cy="216996"/>
          </a:xfrm>
          <a:prstGeom prst="rect">
            <a:avLst/>
          </a:prstGeom>
        </p:spPr>
        <p:txBody>
          <a:bodyPr vert="horz" wrap="square" lIns="27432" tIns="27432" rIns="27432" bIns="27432" rtlCol="0" anchor="t">
            <a:noAutofit/>
          </a:bodyPr>
          <a:lstStyle/>
          <a:p>
            <a:pPr algn="ctr"/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Eye Wash Station</a:t>
            </a:r>
          </a:p>
        </p:txBody>
      </p:sp>
      <p:sp>
        <p:nvSpPr>
          <p:cNvPr id="638" name="TextBox 637">
            <a:extLst>
              <a:ext uri="{FF2B5EF4-FFF2-40B4-BE49-F238E27FC236}">
                <a16:creationId xmlns:a16="http://schemas.microsoft.com/office/drawing/2014/main" id="{E3A142AC-8997-44E9-8E43-309BDB3E5702}"/>
              </a:ext>
            </a:extLst>
          </p:cNvPr>
          <p:cNvSpPr txBox="1"/>
          <p:nvPr/>
        </p:nvSpPr>
        <p:spPr>
          <a:xfrm>
            <a:off x="1204351" y="2064917"/>
            <a:ext cx="507944" cy="216996"/>
          </a:xfrm>
          <a:prstGeom prst="rect">
            <a:avLst/>
          </a:prstGeom>
        </p:spPr>
        <p:txBody>
          <a:bodyPr vert="horz" wrap="square" lIns="27432" tIns="27432" rIns="27432" bIns="27432" rtlCol="0" anchor="t">
            <a:noAutofit/>
          </a:bodyPr>
          <a:lstStyle/>
          <a:p>
            <a:pPr algn="ctr"/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Sink</a:t>
            </a:r>
          </a:p>
          <a:p>
            <a:pPr algn="ctr"/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(Optional)</a:t>
            </a:r>
          </a:p>
        </p:txBody>
      </p:sp>
      <p:sp>
        <p:nvSpPr>
          <p:cNvPr id="370" name="Rectangle 369">
            <a:extLst>
              <a:ext uri="{FF2B5EF4-FFF2-40B4-BE49-F238E27FC236}">
                <a16:creationId xmlns:a16="http://schemas.microsoft.com/office/drawing/2014/main" id="{6A0E1797-7673-4EAC-95A3-2FD317BC3DC8}"/>
              </a:ext>
            </a:extLst>
          </p:cNvPr>
          <p:cNvSpPr/>
          <p:nvPr/>
        </p:nvSpPr>
        <p:spPr>
          <a:xfrm>
            <a:off x="1530083" y="4151082"/>
            <a:ext cx="85488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Portable fume </a:t>
            </a:r>
          </a:p>
          <a:p>
            <a:pPr algn="ctr"/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extractor</a:t>
            </a:r>
          </a:p>
        </p:txBody>
      </p:sp>
    </p:spTree>
    <p:extLst>
      <p:ext uri="{BB962C8B-B14F-4D97-AF65-F5344CB8AC3E}">
        <p14:creationId xmlns:p14="http://schemas.microsoft.com/office/powerpoint/2010/main" val="18092986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95512894-CEE5-45C8-9D7F-E450A6CB28F7}"/>
              </a:ext>
            </a:extLst>
          </p:cNvPr>
          <p:cNvGrpSpPr/>
          <p:nvPr/>
        </p:nvGrpSpPr>
        <p:grpSpPr>
          <a:xfrm>
            <a:off x="8648508" y="6389182"/>
            <a:ext cx="893845" cy="548319"/>
            <a:chOff x="9164555" y="7156841"/>
            <a:chExt cx="893845" cy="548319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CFC2E989-A813-4478-B1E4-CE502E663CCE}"/>
                </a:ext>
              </a:extLst>
            </p:cNvPr>
            <p:cNvSpPr txBox="1"/>
            <p:nvPr/>
          </p:nvSpPr>
          <p:spPr>
            <a:xfrm>
              <a:off x="9261821" y="7156841"/>
              <a:ext cx="796579" cy="548319"/>
            </a:xfrm>
            <a:prstGeom prst="rect">
              <a:avLst/>
            </a:prstGeom>
          </p:spPr>
          <p:txBody>
            <a:bodyPr vert="horz" wrap="square" lIns="27432" tIns="27432" rIns="27432" bIns="27432" rtlCol="0" anchor="t">
              <a:noAutofit/>
            </a:bodyPr>
            <a:lstStyle/>
            <a:p>
              <a:pPr algn="l"/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Electrical</a:t>
              </a:r>
            </a:p>
            <a:p>
              <a:pPr algn="l"/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Ventilation</a:t>
              </a:r>
            </a:p>
            <a:p>
              <a:pPr algn="l"/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Network</a:t>
              </a:r>
            </a:p>
            <a:p>
              <a:pPr algn="l"/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Compressed Air</a:t>
              </a:r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477B3E13-6BCA-465C-A4BA-8E8B878DDE52}"/>
                </a:ext>
              </a:extLst>
            </p:cNvPr>
            <p:cNvSpPr/>
            <p:nvPr/>
          </p:nvSpPr>
          <p:spPr>
            <a:xfrm>
              <a:off x="9164555" y="7203770"/>
              <a:ext cx="80683" cy="80683"/>
            </a:xfrm>
            <a:prstGeom prst="ellipse">
              <a:avLst/>
            </a:prstGeom>
            <a:solidFill>
              <a:srgbClr val="00B0F0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1632F36B-970D-4442-AEC5-CBCA7FD7DF42}"/>
                </a:ext>
              </a:extLst>
            </p:cNvPr>
            <p:cNvSpPr/>
            <p:nvPr/>
          </p:nvSpPr>
          <p:spPr>
            <a:xfrm>
              <a:off x="9164555" y="7323307"/>
              <a:ext cx="80683" cy="80683"/>
            </a:xfrm>
            <a:prstGeom prst="ellipse">
              <a:avLst/>
            </a:prstGeom>
            <a:solidFill>
              <a:srgbClr val="00B050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6D26491F-0FD3-4734-ACE4-6E71E202DD55}"/>
                </a:ext>
              </a:extLst>
            </p:cNvPr>
            <p:cNvSpPr/>
            <p:nvPr/>
          </p:nvSpPr>
          <p:spPr>
            <a:xfrm>
              <a:off x="9164555" y="7442844"/>
              <a:ext cx="80683" cy="80683"/>
            </a:xfrm>
            <a:prstGeom prst="ellipse">
              <a:avLst/>
            </a:prstGeom>
            <a:solidFill>
              <a:srgbClr val="FF0000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FF6B81FC-005A-461C-8C7D-24D126DDE9C6}"/>
                </a:ext>
              </a:extLst>
            </p:cNvPr>
            <p:cNvSpPr/>
            <p:nvPr/>
          </p:nvSpPr>
          <p:spPr>
            <a:xfrm>
              <a:off x="9164555" y="7562380"/>
              <a:ext cx="80683" cy="80683"/>
            </a:xfrm>
            <a:prstGeom prst="ellipse">
              <a:avLst/>
            </a:prstGeom>
            <a:solidFill>
              <a:srgbClr val="FFC000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37391240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32&quot;/&gt;&lt;/TableIndex&gt;&lt;/ShapeTextInfo&gt;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5&quot;/&gt;&lt;lineCharCount val=&quot;33&quot;/&gt;&lt;lineCharCount val=&quot;13&quot;/&gt;&lt;lineCharCount val=&quot;12&quot;/&gt;&lt;lineCharCount val=&quot;13&quot;/&gt;&lt;lineCharCount val=&quot;11&quot;/&gt;&lt;/TableIndex&gt;&lt;/ShapeTextInfo&gt;"/>
</p:tagLst>
</file>

<file path=ppt/theme/theme1.xml><?xml version="1.0" encoding="utf-8"?>
<a:theme xmlns:a="http://schemas.openxmlformats.org/drawingml/2006/main" name="EDU Theme13 page numbers">
  <a:themeElements>
    <a:clrScheme name="Custom 1">
      <a:dk1>
        <a:srgbClr val="323B48"/>
      </a:dk1>
      <a:lt1>
        <a:srgbClr val="FFFFFF"/>
      </a:lt1>
      <a:dk2>
        <a:srgbClr val="53585F"/>
      </a:dk2>
      <a:lt2>
        <a:srgbClr val="FFFFFF"/>
      </a:lt2>
      <a:accent1>
        <a:srgbClr val="6956FF"/>
      </a:accent1>
      <a:accent2>
        <a:srgbClr val="37CCA5"/>
      </a:accent2>
      <a:accent3>
        <a:srgbClr val="0781EF"/>
      </a:accent3>
      <a:accent4>
        <a:srgbClr val="C4C9CC"/>
      </a:accent4>
      <a:accent5>
        <a:srgbClr val="7B8893"/>
      </a:accent5>
      <a:accent6>
        <a:srgbClr val="05A9F4"/>
      </a:accent6>
      <a:hlink>
        <a:srgbClr val="FB9705"/>
      </a:hlink>
      <a:folHlink>
        <a:srgbClr val="4D4D4D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4">
            <a:lumMod val="20000"/>
            <a:lumOff val="80000"/>
          </a:schemeClr>
        </a:solidFill>
        <a:ln w="3175">
          <a:solidFill>
            <a:srgbClr val="000000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/>
      <a:bodyPr vert="horz" wrap="square" lIns="27432" tIns="27432" rIns="27432" bIns="27432" rtlCol="0" anchor="t">
        <a:noAutofit/>
      </a:bodyPr>
      <a:lstStyle>
        <a:defPPr algn="l">
          <a:defRPr sz="800" dirty="0" smtClean="0">
            <a:latin typeface="Arial" panose="020B0604020202020204" pitchFamily="34" charset="0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Site Prep Layout Tool v00.24 Imperial Dental 32x25" id="{EBFB3DEB-4959-FC49-9997-6933B030D0E9}" vid="{BDC6B9ED-EC5A-904B-ABFC-CE48D5C8C31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Site Prep Layout Tool v00.24 Imperial Dental 32x25</Template>
  <TotalTime>8303</TotalTime>
  <Words>704</Words>
  <Application>Microsoft Office PowerPoint</Application>
  <PresentationFormat>Custom</PresentationFormat>
  <Paragraphs>246</Paragraphs>
  <Slides>6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EDU Theme13 page numbers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John Vegher</dc:creator>
  <cp:lastModifiedBy>John Vegher</cp:lastModifiedBy>
  <cp:revision>59</cp:revision>
  <cp:lastPrinted>2019-07-22T20:15:52Z</cp:lastPrinted>
  <dcterms:created xsi:type="dcterms:W3CDTF">2020-04-15T17:06:17Z</dcterms:created>
  <dcterms:modified xsi:type="dcterms:W3CDTF">2023-03-24T21:00:15Z</dcterms:modified>
</cp:coreProperties>
</file>