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4"/>
    <p:sldMasterId id="2147483729" r:id="rId5"/>
    <p:sldMasterId id="2147483748" r:id="rId6"/>
    <p:sldMasterId id="2147483772" r:id="rId7"/>
    <p:sldMasterId id="2147483660" r:id="rId8"/>
  </p:sldMasterIdLst>
  <p:notesMasterIdLst>
    <p:notesMasterId r:id="rId40"/>
  </p:notesMasterIdLst>
  <p:handoutMasterIdLst>
    <p:handoutMasterId r:id="rId41"/>
  </p:handoutMasterIdLst>
  <p:sldIdLst>
    <p:sldId id="348" r:id="rId9"/>
    <p:sldId id="294" r:id="rId10"/>
    <p:sldId id="2147479195" r:id="rId11"/>
    <p:sldId id="2147479196" r:id="rId12"/>
    <p:sldId id="261" r:id="rId13"/>
    <p:sldId id="262" r:id="rId14"/>
    <p:sldId id="256" r:id="rId15"/>
    <p:sldId id="2147479194" r:id="rId16"/>
    <p:sldId id="2147479193" r:id="rId17"/>
    <p:sldId id="328" r:id="rId18"/>
    <p:sldId id="345" r:id="rId19"/>
    <p:sldId id="319" r:id="rId20"/>
    <p:sldId id="318" r:id="rId21"/>
    <p:sldId id="332" r:id="rId22"/>
    <p:sldId id="2147479165" r:id="rId23"/>
    <p:sldId id="2147479157" r:id="rId24"/>
    <p:sldId id="2147479187" r:id="rId25"/>
    <p:sldId id="2147479184" r:id="rId26"/>
    <p:sldId id="2147479183" r:id="rId27"/>
    <p:sldId id="2147479182" r:id="rId28"/>
    <p:sldId id="2147479181" r:id="rId29"/>
    <p:sldId id="2147479172" r:id="rId30"/>
    <p:sldId id="2147479173" r:id="rId31"/>
    <p:sldId id="2147479177" r:id="rId32"/>
    <p:sldId id="2147479175" r:id="rId33"/>
    <p:sldId id="2147374090" r:id="rId34"/>
    <p:sldId id="295" r:id="rId35"/>
    <p:sldId id="267" r:id="rId36"/>
    <p:sldId id="321" r:id="rId37"/>
    <p:sldId id="292" r:id="rId38"/>
    <p:sldId id="214747919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D0065E1E-BE29-CB49-AD8A-A1614ABC0F2C}">
          <p14:sldIdLst>
            <p14:sldId id="348"/>
            <p14:sldId id="294"/>
            <p14:sldId id="2147479195"/>
            <p14:sldId id="2147479196"/>
            <p14:sldId id="261"/>
            <p14:sldId id="262"/>
            <p14:sldId id="256"/>
            <p14:sldId id="2147479194"/>
            <p14:sldId id="2147479193"/>
            <p14:sldId id="328"/>
            <p14:sldId id="345"/>
            <p14:sldId id="319"/>
            <p14:sldId id="318"/>
            <p14:sldId id="332"/>
            <p14:sldId id="2147479165"/>
            <p14:sldId id="2147479157"/>
            <p14:sldId id="2147479187"/>
            <p14:sldId id="2147479184"/>
            <p14:sldId id="2147479183"/>
            <p14:sldId id="2147479182"/>
            <p14:sldId id="2147479181"/>
            <p14:sldId id="2147479172"/>
            <p14:sldId id="2147479173"/>
            <p14:sldId id="2147479177"/>
            <p14:sldId id="2147479175"/>
            <p14:sldId id="2147374090"/>
          </p14:sldIdLst>
        </p14:section>
        <p14:section name="Objections" id="{9D4392CF-DE7C-8C4B-A764-F78F32D43E6B}">
          <p14:sldIdLst>
            <p14:sldId id="295"/>
            <p14:sldId id="267"/>
            <p14:sldId id="321"/>
            <p14:sldId id="292"/>
            <p14:sldId id="2147479197"/>
          </p14:sldIdLst>
        </p14:section>
      </p14:sectionLst>
    </p:ext>
    <p:ext uri="{EFAFB233-063F-42B5-8137-9DF3F51BA10A}">
      <p15:sldGuideLst xmlns:p15="http://schemas.microsoft.com/office/powerpoint/2012/main">
        <p15:guide id="1" pos="3840" userDrawn="1">
          <p15:clr>
            <a:srgbClr val="A4A3A4"/>
          </p15:clr>
        </p15:guide>
        <p15:guide id="2" pos="216"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EA004-B549-C009-9807-F4F4E4B5FBA4}" name="Mitch Folks" initials="MF" userId="S::folks@adobe.com::d790173c-ffc3-42ea-9465-a3fdaf1bc7d0" providerId="AD"/>
  <p188:author id="{04CCB214-7CBC-64FD-A7DC-4EDDB6E416F5}" name="Niranjan Kumbi" initials="NK" userId="S::kumbi@adobe.com::f0dadf8d-3064-4ce2-a877-f29029c105e9" providerId="AD"/>
  <p188:author id="{C2FE001F-7CD1-FFC6-8038-45AF9FA8C992}" name="Brian Glover" initials="BG" userId="S::brglover@adobe.com::13b9cd18-1e26-45cc-9411-af89b1b52b1e" providerId="AD"/>
  <p188:author id="{3C8A81A7-3A2A-FA03-E67A-9605EADEF722}" name="Klaasjan Tukker" initials="" userId="S::ktukker@adobe.com::241cb657-b254-4c0f-acce-5596fcdfa6f0" providerId="AD"/>
  <p188:author id="{F68D23C6-3309-B165-A409-FFA98FC1809D}" name="Karishma Phansalkar" initials="KP" userId="S::kphansalkar@adobe.com::83e2b47c-c640-40a6-aa56-49ef4b5a7fb5" providerId="AD"/>
  <p188:author id="{5ECB5FF4-6065-5B6B-0C98-B41A473E894E}" name="Badsah Mukherji" initials="" userId="S::bamukher@adobe.com::fe49ae8f-b0b7-420c-996c-aa30983c78c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ivek Sinha" initials="VS" lastIdx="13" clrIdx="0">
    <p:extLst>
      <p:ext uri="{19B8F6BF-5375-455C-9EA6-DF929625EA0E}">
        <p15:presenceInfo xmlns:p15="http://schemas.microsoft.com/office/powerpoint/2012/main" userId="S::vivsinha@adobe.com::ff64607f-0b36-4920-9cb7-ad6be8fbe520" providerId="AD"/>
      </p:ext>
    </p:extLst>
  </p:cmAuthor>
  <p:cmAuthor id="2" name="Erik Rucker" initials="ER" lastIdx="15" clrIdx="1">
    <p:extLst>
      <p:ext uri="{19B8F6BF-5375-455C-9EA6-DF929625EA0E}">
        <p15:presenceInfo xmlns:p15="http://schemas.microsoft.com/office/powerpoint/2012/main" userId="S::errucker@adobe.com::0e6801d4-4d08-4342-b648-4f9d330c9184" providerId="AD"/>
      </p:ext>
    </p:extLst>
  </p:cmAuthor>
  <p:cmAuthor id="3" name="Venu Tavisala" initials="VT" lastIdx="7" clrIdx="2">
    <p:extLst>
      <p:ext uri="{19B8F6BF-5375-455C-9EA6-DF929625EA0E}">
        <p15:presenceInfo xmlns:p15="http://schemas.microsoft.com/office/powerpoint/2012/main" userId="S::vtavisal@adobe.com::30e5f068-bc2b-40ed-9cf9-08db38f76743" providerId="AD"/>
      </p:ext>
    </p:extLst>
  </p:cmAuthor>
  <p:cmAuthor id="4" name="Brian Glover" initials="BG" lastIdx="2" clrIdx="3">
    <p:extLst>
      <p:ext uri="{19B8F6BF-5375-455C-9EA6-DF929625EA0E}">
        <p15:presenceInfo xmlns:p15="http://schemas.microsoft.com/office/powerpoint/2012/main" userId="S::brglover@adobe.com::d2160f98-94ee-4b96-aac7-9e2485976f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A0F00"/>
    <a:srgbClr val="F5F5F5"/>
    <a:srgbClr val="2C2C2C"/>
    <a:srgbClr val="414141"/>
    <a:srgbClr val="ED2424"/>
    <a:srgbClr val="7F7F7F"/>
    <a:srgbClr val="DDE9F4"/>
    <a:srgbClr val="9EA6AE"/>
    <a:srgbClr val="FF6666"/>
    <a:srgbClr val="A159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p:restoredTop sz="94694"/>
  </p:normalViewPr>
  <p:slideViewPr>
    <p:cSldViewPr snapToGrid="0">
      <p:cViewPr varScale="1">
        <p:scale>
          <a:sx n="121" d="100"/>
          <a:sy n="121" d="100"/>
        </p:scale>
        <p:origin x="856" y="176"/>
      </p:cViewPr>
      <p:guideLst>
        <p:guide pos="3840"/>
        <p:guide pos="216"/>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 Folks" userId="d790173c-ffc3-42ea-9465-a3fdaf1bc7d0" providerId="ADAL" clId="{D4E0C929-FFA1-774A-BDB0-D9E0826B6A31}"/>
    <pc:docChg chg="undo custSel addSld delSld modSld sldOrd addSection modSection">
      <pc:chgData name="Mitch Folks" userId="d790173c-ffc3-42ea-9465-a3fdaf1bc7d0" providerId="ADAL" clId="{D4E0C929-FFA1-774A-BDB0-D9E0826B6A31}" dt="2024-05-21T18:43:32.618" v="2107" actId="20577"/>
      <pc:docMkLst>
        <pc:docMk/>
      </pc:docMkLst>
      <pc:sldChg chg="add del">
        <pc:chgData name="Mitch Folks" userId="d790173c-ffc3-42ea-9465-a3fdaf1bc7d0" providerId="ADAL" clId="{D4E0C929-FFA1-774A-BDB0-D9E0826B6A31}" dt="2024-05-16T03:15:15.480" v="1" actId="2696"/>
        <pc:sldMkLst>
          <pc:docMk/>
          <pc:sldMk cId="3032789556" sldId="267"/>
        </pc:sldMkLst>
      </pc:sldChg>
      <pc:sldChg chg="addSp delSp modSp add mod">
        <pc:chgData name="Mitch Folks" userId="d790173c-ffc3-42ea-9465-a3fdaf1bc7d0" providerId="ADAL" clId="{D4E0C929-FFA1-774A-BDB0-D9E0826B6A31}" dt="2024-05-21T18:41:47.861" v="2071" actId="20577"/>
        <pc:sldMkLst>
          <pc:docMk/>
          <pc:sldMk cId="3675761556" sldId="267"/>
        </pc:sldMkLst>
        <pc:spChg chg="add mod">
          <ac:chgData name="Mitch Folks" userId="d790173c-ffc3-42ea-9465-a3fdaf1bc7d0" providerId="ADAL" clId="{D4E0C929-FFA1-774A-BDB0-D9E0826B6A31}" dt="2024-05-16T03:24:19.234" v="1405"/>
          <ac:spMkLst>
            <pc:docMk/>
            <pc:sldMk cId="3675761556" sldId="267"/>
            <ac:spMk id="2" creationId="{3BF467F5-8762-F1E9-2640-B8E1AED6B339}"/>
          </ac:spMkLst>
        </pc:spChg>
        <pc:spChg chg="del">
          <ac:chgData name="Mitch Folks" userId="d790173c-ffc3-42ea-9465-a3fdaf1bc7d0" providerId="ADAL" clId="{D4E0C929-FFA1-774A-BDB0-D9E0826B6A31}" dt="2024-05-16T03:24:18.945" v="1404" actId="478"/>
          <ac:spMkLst>
            <pc:docMk/>
            <pc:sldMk cId="3675761556" sldId="267"/>
            <ac:spMk id="4" creationId="{EDC86077-5B6C-28C3-00FC-C0A042FC75AB}"/>
          </ac:spMkLst>
        </pc:spChg>
        <pc:spChg chg="del">
          <ac:chgData name="Mitch Folks" userId="d790173c-ffc3-42ea-9465-a3fdaf1bc7d0" providerId="ADAL" clId="{D4E0C929-FFA1-774A-BDB0-D9E0826B6A31}" dt="2024-05-16T03:24:18.945" v="1404" actId="478"/>
          <ac:spMkLst>
            <pc:docMk/>
            <pc:sldMk cId="3675761556" sldId="267"/>
            <ac:spMk id="5" creationId="{2D71AA25-312F-7731-E13B-B34DF13BAD74}"/>
          </ac:spMkLst>
        </pc:spChg>
        <pc:spChg chg="mod">
          <ac:chgData name="Mitch Folks" userId="d790173c-ffc3-42ea-9465-a3fdaf1bc7d0" providerId="ADAL" clId="{D4E0C929-FFA1-774A-BDB0-D9E0826B6A31}" dt="2024-05-21T18:41:47.861" v="2071" actId="20577"/>
          <ac:spMkLst>
            <pc:docMk/>
            <pc:sldMk cId="3675761556" sldId="267"/>
            <ac:spMk id="6" creationId="{FFAEFFA8-BB13-847B-33C8-0F5843DDE2D8}"/>
          </ac:spMkLst>
        </pc:spChg>
        <pc:spChg chg="del">
          <ac:chgData name="Mitch Folks" userId="d790173c-ffc3-42ea-9465-a3fdaf1bc7d0" providerId="ADAL" clId="{D4E0C929-FFA1-774A-BDB0-D9E0826B6A31}" dt="2024-05-16T03:24:18.945" v="1404" actId="478"/>
          <ac:spMkLst>
            <pc:docMk/>
            <pc:sldMk cId="3675761556" sldId="267"/>
            <ac:spMk id="7" creationId="{F9B73EA0-08F3-611C-E13A-55FB3440094C}"/>
          </ac:spMkLst>
        </pc:spChg>
        <pc:spChg chg="add mod">
          <ac:chgData name="Mitch Folks" userId="d790173c-ffc3-42ea-9465-a3fdaf1bc7d0" providerId="ADAL" clId="{D4E0C929-FFA1-774A-BDB0-D9E0826B6A31}" dt="2024-05-16T03:24:19.234" v="1405"/>
          <ac:spMkLst>
            <pc:docMk/>
            <pc:sldMk cId="3675761556" sldId="267"/>
            <ac:spMk id="11" creationId="{E278CEBF-D9B2-9532-B4E9-26B12010D831}"/>
          </ac:spMkLst>
        </pc:spChg>
        <pc:spChg chg="add mod">
          <ac:chgData name="Mitch Folks" userId="d790173c-ffc3-42ea-9465-a3fdaf1bc7d0" providerId="ADAL" clId="{D4E0C929-FFA1-774A-BDB0-D9E0826B6A31}" dt="2024-05-16T03:24:19.234" v="1405"/>
          <ac:spMkLst>
            <pc:docMk/>
            <pc:sldMk cId="3675761556" sldId="267"/>
            <ac:spMk id="12" creationId="{0D35652F-D198-59E5-83C1-64662F55627C}"/>
          </ac:spMkLst>
        </pc:spChg>
        <pc:spChg chg="add mod">
          <ac:chgData name="Mitch Folks" userId="d790173c-ffc3-42ea-9465-a3fdaf1bc7d0" providerId="ADAL" clId="{D4E0C929-FFA1-774A-BDB0-D9E0826B6A31}" dt="2024-05-16T03:24:19.234" v="1405"/>
          <ac:spMkLst>
            <pc:docMk/>
            <pc:sldMk cId="3675761556" sldId="267"/>
            <ac:spMk id="13" creationId="{2BC3D13D-EC5D-17A3-308E-BDDE875641DE}"/>
          </ac:spMkLst>
        </pc:spChg>
        <pc:picChg chg="del">
          <ac:chgData name="Mitch Folks" userId="d790173c-ffc3-42ea-9465-a3fdaf1bc7d0" providerId="ADAL" clId="{D4E0C929-FFA1-774A-BDB0-D9E0826B6A31}" dt="2024-05-16T03:24:18.945" v="1404" actId="478"/>
          <ac:picMkLst>
            <pc:docMk/>
            <pc:sldMk cId="3675761556" sldId="267"/>
            <ac:picMk id="3" creationId="{568B8184-4F2E-9571-35EC-6D5A063CCCA5}"/>
          </ac:picMkLst>
        </pc:picChg>
        <pc:picChg chg="add mod">
          <ac:chgData name="Mitch Folks" userId="d790173c-ffc3-42ea-9465-a3fdaf1bc7d0" providerId="ADAL" clId="{D4E0C929-FFA1-774A-BDB0-D9E0826B6A31}" dt="2024-05-16T03:24:19.234" v="1405"/>
          <ac:picMkLst>
            <pc:docMk/>
            <pc:sldMk cId="3675761556" sldId="267"/>
            <ac:picMk id="14" creationId="{BB339681-036E-CA44-5D86-3FCC33330F40}"/>
          </ac:picMkLst>
        </pc:picChg>
      </pc:sldChg>
      <pc:sldChg chg="addSp delSp modSp add mod">
        <pc:chgData name="Mitch Folks" userId="d790173c-ffc3-42ea-9465-a3fdaf1bc7d0" providerId="ADAL" clId="{D4E0C929-FFA1-774A-BDB0-D9E0826B6A31}" dt="2024-05-16T03:26:39.181" v="1731" actId="20577"/>
        <pc:sldMkLst>
          <pc:docMk/>
          <pc:sldMk cId="256180786" sldId="292"/>
        </pc:sldMkLst>
        <pc:spChg chg="mod">
          <ac:chgData name="Mitch Folks" userId="d790173c-ffc3-42ea-9465-a3fdaf1bc7d0" providerId="ADAL" clId="{D4E0C929-FFA1-774A-BDB0-D9E0826B6A31}" dt="2024-05-16T03:26:29.888" v="1708" actId="20577"/>
          <ac:spMkLst>
            <pc:docMk/>
            <pc:sldMk cId="256180786" sldId="292"/>
            <ac:spMk id="2" creationId="{9A136600-FDAA-5C02-06C3-FF642505F8E9}"/>
          </ac:spMkLst>
        </pc:spChg>
        <pc:spChg chg="del">
          <ac:chgData name="Mitch Folks" userId="d790173c-ffc3-42ea-9465-a3fdaf1bc7d0" providerId="ADAL" clId="{D4E0C929-FFA1-774A-BDB0-D9E0826B6A31}" dt="2024-05-16T03:24:14.017" v="1402" actId="478"/>
          <ac:spMkLst>
            <pc:docMk/>
            <pc:sldMk cId="256180786" sldId="292"/>
            <ac:spMk id="4" creationId="{EDC86077-5B6C-28C3-00FC-C0A042FC75AB}"/>
          </ac:spMkLst>
        </pc:spChg>
        <pc:spChg chg="del">
          <ac:chgData name="Mitch Folks" userId="d790173c-ffc3-42ea-9465-a3fdaf1bc7d0" providerId="ADAL" clId="{D4E0C929-FFA1-774A-BDB0-D9E0826B6A31}" dt="2024-05-16T03:24:14.017" v="1402" actId="478"/>
          <ac:spMkLst>
            <pc:docMk/>
            <pc:sldMk cId="256180786" sldId="292"/>
            <ac:spMk id="5" creationId="{2D71AA25-312F-7731-E13B-B34DF13BAD74}"/>
          </ac:spMkLst>
        </pc:spChg>
        <pc:spChg chg="del">
          <ac:chgData name="Mitch Folks" userId="d790173c-ffc3-42ea-9465-a3fdaf1bc7d0" providerId="ADAL" clId="{D4E0C929-FFA1-774A-BDB0-D9E0826B6A31}" dt="2024-05-16T03:24:14.017" v="1402" actId="478"/>
          <ac:spMkLst>
            <pc:docMk/>
            <pc:sldMk cId="256180786" sldId="292"/>
            <ac:spMk id="6" creationId="{FEFC7B94-1CCC-2A79-9847-BF07F528819B}"/>
          </ac:spMkLst>
        </pc:spChg>
        <pc:spChg chg="add mod">
          <ac:chgData name="Mitch Folks" userId="d790173c-ffc3-42ea-9465-a3fdaf1bc7d0" providerId="ADAL" clId="{D4E0C929-FFA1-774A-BDB0-D9E0826B6A31}" dt="2024-05-16T03:24:14.173" v="1403"/>
          <ac:spMkLst>
            <pc:docMk/>
            <pc:sldMk cId="256180786" sldId="292"/>
            <ac:spMk id="7" creationId="{8B0F38EC-A8E7-B5DC-DBCF-34875CA81839}"/>
          </ac:spMkLst>
        </pc:spChg>
        <pc:spChg chg="mod">
          <ac:chgData name="Mitch Folks" userId="d790173c-ffc3-42ea-9465-a3fdaf1bc7d0" providerId="ADAL" clId="{D4E0C929-FFA1-774A-BDB0-D9E0826B6A31}" dt="2024-05-16T03:26:39.181" v="1731" actId="20577"/>
          <ac:spMkLst>
            <pc:docMk/>
            <pc:sldMk cId="256180786" sldId="292"/>
            <ac:spMk id="9" creationId="{ADBD4471-C9E1-294C-9951-3B24F4CC7DD3}"/>
          </ac:spMkLst>
        </pc:spChg>
        <pc:spChg chg="add mod">
          <ac:chgData name="Mitch Folks" userId="d790173c-ffc3-42ea-9465-a3fdaf1bc7d0" providerId="ADAL" clId="{D4E0C929-FFA1-774A-BDB0-D9E0826B6A31}" dt="2024-05-16T03:24:14.173" v="1403"/>
          <ac:spMkLst>
            <pc:docMk/>
            <pc:sldMk cId="256180786" sldId="292"/>
            <ac:spMk id="11" creationId="{8C051BE4-8C94-EB19-59C3-22A0C265657C}"/>
          </ac:spMkLst>
        </pc:spChg>
        <pc:spChg chg="add mod">
          <ac:chgData name="Mitch Folks" userId="d790173c-ffc3-42ea-9465-a3fdaf1bc7d0" providerId="ADAL" clId="{D4E0C929-FFA1-774A-BDB0-D9E0826B6A31}" dt="2024-05-16T03:24:14.173" v="1403"/>
          <ac:spMkLst>
            <pc:docMk/>
            <pc:sldMk cId="256180786" sldId="292"/>
            <ac:spMk id="12" creationId="{0947FEED-EA62-C1C3-F7DB-8CD91E9540E0}"/>
          </ac:spMkLst>
        </pc:spChg>
        <pc:spChg chg="add mod">
          <ac:chgData name="Mitch Folks" userId="d790173c-ffc3-42ea-9465-a3fdaf1bc7d0" providerId="ADAL" clId="{D4E0C929-FFA1-774A-BDB0-D9E0826B6A31}" dt="2024-05-16T03:24:14.173" v="1403"/>
          <ac:spMkLst>
            <pc:docMk/>
            <pc:sldMk cId="256180786" sldId="292"/>
            <ac:spMk id="13" creationId="{8AE282BB-892E-A17F-3540-A416C43E3378}"/>
          </ac:spMkLst>
        </pc:spChg>
        <pc:picChg chg="del">
          <ac:chgData name="Mitch Folks" userId="d790173c-ffc3-42ea-9465-a3fdaf1bc7d0" providerId="ADAL" clId="{D4E0C929-FFA1-774A-BDB0-D9E0826B6A31}" dt="2024-05-16T03:24:14.017" v="1402" actId="478"/>
          <ac:picMkLst>
            <pc:docMk/>
            <pc:sldMk cId="256180786" sldId="292"/>
            <ac:picMk id="3" creationId="{568B8184-4F2E-9571-35EC-6D5A063CCCA5}"/>
          </ac:picMkLst>
        </pc:picChg>
        <pc:picChg chg="add mod">
          <ac:chgData name="Mitch Folks" userId="d790173c-ffc3-42ea-9465-a3fdaf1bc7d0" providerId="ADAL" clId="{D4E0C929-FFA1-774A-BDB0-D9E0826B6A31}" dt="2024-05-16T03:24:14.173" v="1403"/>
          <ac:picMkLst>
            <pc:docMk/>
            <pc:sldMk cId="256180786" sldId="292"/>
            <ac:picMk id="14" creationId="{06F77474-17E3-C074-BFE5-5BED300D3F66}"/>
          </ac:picMkLst>
        </pc:picChg>
      </pc:sldChg>
      <pc:sldChg chg="add del">
        <pc:chgData name="Mitch Folks" userId="d790173c-ffc3-42ea-9465-a3fdaf1bc7d0" providerId="ADAL" clId="{D4E0C929-FFA1-774A-BDB0-D9E0826B6A31}" dt="2024-05-16T03:15:15.480" v="1" actId="2696"/>
        <pc:sldMkLst>
          <pc:docMk/>
          <pc:sldMk cId="4051717954" sldId="292"/>
        </pc:sldMkLst>
      </pc:sldChg>
      <pc:sldChg chg="add ord">
        <pc:chgData name="Mitch Folks" userId="d790173c-ffc3-42ea-9465-a3fdaf1bc7d0" providerId="ADAL" clId="{D4E0C929-FFA1-774A-BDB0-D9E0826B6A31}" dt="2024-05-16T03:15:37.336" v="5" actId="20578"/>
        <pc:sldMkLst>
          <pc:docMk/>
          <pc:sldMk cId="2274582112" sldId="294"/>
        </pc:sldMkLst>
      </pc:sldChg>
      <pc:sldChg chg="add">
        <pc:chgData name="Mitch Folks" userId="d790173c-ffc3-42ea-9465-a3fdaf1bc7d0" providerId="ADAL" clId="{D4E0C929-FFA1-774A-BDB0-D9E0826B6A31}" dt="2024-05-16T03:15:17.260" v="2"/>
        <pc:sldMkLst>
          <pc:docMk/>
          <pc:sldMk cId="1130294374" sldId="295"/>
        </pc:sldMkLst>
      </pc:sldChg>
      <pc:sldChg chg="add del">
        <pc:chgData name="Mitch Folks" userId="d790173c-ffc3-42ea-9465-a3fdaf1bc7d0" providerId="ADAL" clId="{D4E0C929-FFA1-774A-BDB0-D9E0826B6A31}" dt="2024-05-16T03:15:15.480" v="1" actId="2696"/>
        <pc:sldMkLst>
          <pc:docMk/>
          <pc:sldMk cId="3519995846" sldId="295"/>
        </pc:sldMkLst>
      </pc:sldChg>
      <pc:sldChg chg="addSp delSp modSp add mod ord">
        <pc:chgData name="Mitch Folks" userId="d790173c-ffc3-42ea-9465-a3fdaf1bc7d0" providerId="ADAL" clId="{D4E0C929-FFA1-774A-BDB0-D9E0826B6A31}" dt="2024-05-16T03:27:38.753" v="1775" actId="20578"/>
        <pc:sldMkLst>
          <pc:docMk/>
          <pc:sldMk cId="1933871355" sldId="318"/>
        </pc:sldMkLst>
        <pc:spChg chg="del">
          <ac:chgData name="Mitch Folks" userId="d790173c-ffc3-42ea-9465-a3fdaf1bc7d0" providerId="ADAL" clId="{D4E0C929-FFA1-774A-BDB0-D9E0826B6A31}" dt="2024-05-16T03:17:07.421" v="142" actId="478"/>
          <ac:spMkLst>
            <pc:docMk/>
            <pc:sldMk cId="1933871355" sldId="318"/>
            <ac:spMk id="2" creationId="{0DE7A557-8236-0C29-6C50-1F2774E9D18F}"/>
          </ac:spMkLst>
        </pc:spChg>
        <pc:spChg chg="del">
          <ac:chgData name="Mitch Folks" userId="d790173c-ffc3-42ea-9465-a3fdaf1bc7d0" providerId="ADAL" clId="{D4E0C929-FFA1-774A-BDB0-D9E0826B6A31}" dt="2024-05-16T03:17:05.644" v="141" actId="478"/>
          <ac:spMkLst>
            <pc:docMk/>
            <pc:sldMk cId="1933871355" sldId="318"/>
            <ac:spMk id="4" creationId="{EDC86077-5B6C-28C3-00FC-C0A042FC75AB}"/>
          </ac:spMkLst>
        </pc:spChg>
        <pc:spChg chg="del">
          <ac:chgData name="Mitch Folks" userId="d790173c-ffc3-42ea-9465-a3fdaf1bc7d0" providerId="ADAL" clId="{D4E0C929-FFA1-774A-BDB0-D9E0826B6A31}" dt="2024-05-16T03:17:05.644" v="141" actId="478"/>
          <ac:spMkLst>
            <pc:docMk/>
            <pc:sldMk cId="1933871355" sldId="318"/>
            <ac:spMk id="5" creationId="{2D71AA25-312F-7731-E13B-B34DF13BAD74}"/>
          </ac:spMkLst>
        </pc:spChg>
        <pc:spChg chg="add mod">
          <ac:chgData name="Mitch Folks" userId="d790173c-ffc3-42ea-9465-a3fdaf1bc7d0" providerId="ADAL" clId="{D4E0C929-FFA1-774A-BDB0-D9E0826B6A31}" dt="2024-05-16T03:17:07.754" v="143"/>
          <ac:spMkLst>
            <pc:docMk/>
            <pc:sldMk cId="1933871355" sldId="318"/>
            <ac:spMk id="6" creationId="{629D9483-ED0F-27F0-90A3-CF2DD62D4DE9}"/>
          </ac:spMkLst>
        </pc:spChg>
        <pc:spChg chg="add mod">
          <ac:chgData name="Mitch Folks" userId="d790173c-ffc3-42ea-9465-a3fdaf1bc7d0" providerId="ADAL" clId="{D4E0C929-FFA1-774A-BDB0-D9E0826B6A31}" dt="2024-05-16T03:17:07.754" v="143"/>
          <ac:spMkLst>
            <pc:docMk/>
            <pc:sldMk cId="1933871355" sldId="318"/>
            <ac:spMk id="7" creationId="{65FB32F9-CBE3-D73E-B10E-4AAAE960EB64}"/>
          </ac:spMkLst>
        </pc:spChg>
        <pc:spChg chg="add mod">
          <ac:chgData name="Mitch Folks" userId="d790173c-ffc3-42ea-9465-a3fdaf1bc7d0" providerId="ADAL" clId="{D4E0C929-FFA1-774A-BDB0-D9E0826B6A31}" dt="2024-05-16T03:17:07.754" v="143"/>
          <ac:spMkLst>
            <pc:docMk/>
            <pc:sldMk cId="1933871355" sldId="318"/>
            <ac:spMk id="11" creationId="{63BF9445-3CF0-41C9-B48E-FA9013839078}"/>
          </ac:spMkLst>
        </pc:spChg>
        <pc:spChg chg="add mod">
          <ac:chgData name="Mitch Folks" userId="d790173c-ffc3-42ea-9465-a3fdaf1bc7d0" providerId="ADAL" clId="{D4E0C929-FFA1-774A-BDB0-D9E0826B6A31}" dt="2024-05-16T03:17:07.754" v="143"/>
          <ac:spMkLst>
            <pc:docMk/>
            <pc:sldMk cId="1933871355" sldId="318"/>
            <ac:spMk id="12" creationId="{94254594-F86F-DCC4-DD42-8A9683FEA3AA}"/>
          </ac:spMkLst>
        </pc:spChg>
        <pc:picChg chg="del">
          <ac:chgData name="Mitch Folks" userId="d790173c-ffc3-42ea-9465-a3fdaf1bc7d0" providerId="ADAL" clId="{D4E0C929-FFA1-774A-BDB0-D9E0826B6A31}" dt="2024-05-16T03:17:05.644" v="141" actId="478"/>
          <ac:picMkLst>
            <pc:docMk/>
            <pc:sldMk cId="1933871355" sldId="318"/>
            <ac:picMk id="3" creationId="{568B8184-4F2E-9571-35EC-6D5A063CCCA5}"/>
          </ac:picMkLst>
        </pc:picChg>
        <pc:picChg chg="add mod">
          <ac:chgData name="Mitch Folks" userId="d790173c-ffc3-42ea-9465-a3fdaf1bc7d0" providerId="ADAL" clId="{D4E0C929-FFA1-774A-BDB0-D9E0826B6A31}" dt="2024-05-16T03:17:07.754" v="143"/>
          <ac:picMkLst>
            <pc:docMk/>
            <pc:sldMk cId="1933871355" sldId="318"/>
            <ac:picMk id="13" creationId="{F5418695-1788-85AE-E06C-59DE1C33B2D7}"/>
          </ac:picMkLst>
        </pc:picChg>
      </pc:sldChg>
      <pc:sldChg chg="addSp delSp modSp add mod ord">
        <pc:chgData name="Mitch Folks" userId="d790173c-ffc3-42ea-9465-a3fdaf1bc7d0" providerId="ADAL" clId="{D4E0C929-FFA1-774A-BDB0-D9E0826B6A31}" dt="2024-05-16T03:27:38.753" v="1775" actId="20578"/>
        <pc:sldMkLst>
          <pc:docMk/>
          <pc:sldMk cId="2560631517" sldId="319"/>
        </pc:sldMkLst>
        <pc:spChg chg="del">
          <ac:chgData name="Mitch Folks" userId="d790173c-ffc3-42ea-9465-a3fdaf1bc7d0" providerId="ADAL" clId="{D4E0C929-FFA1-774A-BDB0-D9E0826B6A31}" dt="2024-05-16T03:17:01.955" v="139" actId="478"/>
          <ac:spMkLst>
            <pc:docMk/>
            <pc:sldMk cId="2560631517" sldId="319"/>
            <ac:spMk id="2" creationId="{846BD5A0-5068-C640-0593-8948B3649D6F}"/>
          </ac:spMkLst>
        </pc:spChg>
        <pc:spChg chg="del">
          <ac:chgData name="Mitch Folks" userId="d790173c-ffc3-42ea-9465-a3fdaf1bc7d0" providerId="ADAL" clId="{D4E0C929-FFA1-774A-BDB0-D9E0826B6A31}" dt="2024-05-16T03:16:57.984" v="138" actId="478"/>
          <ac:spMkLst>
            <pc:docMk/>
            <pc:sldMk cId="2560631517" sldId="319"/>
            <ac:spMk id="4" creationId="{EDC86077-5B6C-28C3-00FC-C0A042FC75AB}"/>
          </ac:spMkLst>
        </pc:spChg>
        <pc:spChg chg="del">
          <ac:chgData name="Mitch Folks" userId="d790173c-ffc3-42ea-9465-a3fdaf1bc7d0" providerId="ADAL" clId="{D4E0C929-FFA1-774A-BDB0-D9E0826B6A31}" dt="2024-05-16T03:16:57.984" v="138" actId="478"/>
          <ac:spMkLst>
            <pc:docMk/>
            <pc:sldMk cId="2560631517" sldId="319"/>
            <ac:spMk id="5" creationId="{2D71AA25-312F-7731-E13B-B34DF13BAD74}"/>
          </ac:spMkLst>
        </pc:spChg>
        <pc:spChg chg="add mod">
          <ac:chgData name="Mitch Folks" userId="d790173c-ffc3-42ea-9465-a3fdaf1bc7d0" providerId="ADAL" clId="{D4E0C929-FFA1-774A-BDB0-D9E0826B6A31}" dt="2024-05-16T03:17:02.338" v="140"/>
          <ac:spMkLst>
            <pc:docMk/>
            <pc:sldMk cId="2560631517" sldId="319"/>
            <ac:spMk id="6" creationId="{365548F2-5232-0093-E63A-30A047810A2F}"/>
          </ac:spMkLst>
        </pc:spChg>
        <pc:spChg chg="add mod">
          <ac:chgData name="Mitch Folks" userId="d790173c-ffc3-42ea-9465-a3fdaf1bc7d0" providerId="ADAL" clId="{D4E0C929-FFA1-774A-BDB0-D9E0826B6A31}" dt="2024-05-16T03:17:02.338" v="140"/>
          <ac:spMkLst>
            <pc:docMk/>
            <pc:sldMk cId="2560631517" sldId="319"/>
            <ac:spMk id="7" creationId="{9D5B4E85-4FD2-6B43-9D92-F18D5710F7FC}"/>
          </ac:spMkLst>
        </pc:spChg>
        <pc:spChg chg="add mod">
          <ac:chgData name="Mitch Folks" userId="d790173c-ffc3-42ea-9465-a3fdaf1bc7d0" providerId="ADAL" clId="{D4E0C929-FFA1-774A-BDB0-D9E0826B6A31}" dt="2024-05-16T03:17:02.338" v="140"/>
          <ac:spMkLst>
            <pc:docMk/>
            <pc:sldMk cId="2560631517" sldId="319"/>
            <ac:spMk id="11" creationId="{7E88C90F-80EA-EE11-AE3A-14516D4C47C5}"/>
          </ac:spMkLst>
        </pc:spChg>
        <pc:spChg chg="add mod">
          <ac:chgData name="Mitch Folks" userId="d790173c-ffc3-42ea-9465-a3fdaf1bc7d0" providerId="ADAL" clId="{D4E0C929-FFA1-774A-BDB0-D9E0826B6A31}" dt="2024-05-16T03:17:02.338" v="140"/>
          <ac:spMkLst>
            <pc:docMk/>
            <pc:sldMk cId="2560631517" sldId="319"/>
            <ac:spMk id="12" creationId="{1A7D5D08-A325-BA04-03E8-20B63FCF2379}"/>
          </ac:spMkLst>
        </pc:spChg>
        <pc:spChg chg="add mod">
          <ac:chgData name="Mitch Folks" userId="d790173c-ffc3-42ea-9465-a3fdaf1bc7d0" providerId="ADAL" clId="{D4E0C929-FFA1-774A-BDB0-D9E0826B6A31}" dt="2024-05-16T03:23:22.033" v="1396" actId="20577"/>
          <ac:spMkLst>
            <pc:docMk/>
            <pc:sldMk cId="2560631517" sldId="319"/>
            <ac:spMk id="14" creationId="{E1816C39-8E06-5250-9521-7843B79C87AC}"/>
          </ac:spMkLst>
        </pc:spChg>
        <pc:spChg chg="mod">
          <ac:chgData name="Mitch Folks" userId="d790173c-ffc3-42ea-9465-a3fdaf1bc7d0" providerId="ADAL" clId="{D4E0C929-FFA1-774A-BDB0-D9E0826B6A31}" dt="2024-05-16T03:22:30.865" v="1100" actId="20577"/>
          <ac:spMkLst>
            <pc:docMk/>
            <pc:sldMk cId="2560631517" sldId="319"/>
            <ac:spMk id="88" creationId="{FD05FC4A-E5C4-3F45-86CA-8CD044015961}"/>
          </ac:spMkLst>
        </pc:spChg>
        <pc:picChg chg="del">
          <ac:chgData name="Mitch Folks" userId="d790173c-ffc3-42ea-9465-a3fdaf1bc7d0" providerId="ADAL" clId="{D4E0C929-FFA1-774A-BDB0-D9E0826B6A31}" dt="2024-05-16T03:16:57.984" v="138" actId="478"/>
          <ac:picMkLst>
            <pc:docMk/>
            <pc:sldMk cId="2560631517" sldId="319"/>
            <ac:picMk id="3" creationId="{568B8184-4F2E-9571-35EC-6D5A063CCCA5}"/>
          </ac:picMkLst>
        </pc:picChg>
        <pc:picChg chg="add mod">
          <ac:chgData name="Mitch Folks" userId="d790173c-ffc3-42ea-9465-a3fdaf1bc7d0" providerId="ADAL" clId="{D4E0C929-FFA1-774A-BDB0-D9E0826B6A31}" dt="2024-05-16T03:17:02.338" v="140"/>
          <ac:picMkLst>
            <pc:docMk/>
            <pc:sldMk cId="2560631517" sldId="319"/>
            <ac:picMk id="13" creationId="{7CCFC816-E4F8-FB1F-D701-D587514D6E44}"/>
          </ac:picMkLst>
        </pc:picChg>
      </pc:sldChg>
      <pc:sldChg chg="add del">
        <pc:chgData name="Mitch Folks" userId="d790173c-ffc3-42ea-9465-a3fdaf1bc7d0" providerId="ADAL" clId="{D4E0C929-FFA1-774A-BDB0-D9E0826B6A31}" dt="2024-05-16T03:15:15.480" v="1" actId="2696"/>
        <pc:sldMkLst>
          <pc:docMk/>
          <pc:sldMk cId="1185682324" sldId="321"/>
        </pc:sldMkLst>
      </pc:sldChg>
      <pc:sldChg chg="addSp delSp modSp add mod">
        <pc:chgData name="Mitch Folks" userId="d790173c-ffc3-42ea-9465-a3fdaf1bc7d0" providerId="ADAL" clId="{D4E0C929-FFA1-774A-BDB0-D9E0826B6A31}" dt="2024-05-16T03:24:41.527" v="1411" actId="1076"/>
        <pc:sldMkLst>
          <pc:docMk/>
          <pc:sldMk cId="2576636149" sldId="321"/>
        </pc:sldMkLst>
        <pc:spChg chg="del">
          <ac:chgData name="Mitch Folks" userId="d790173c-ffc3-42ea-9465-a3fdaf1bc7d0" providerId="ADAL" clId="{D4E0C929-FFA1-774A-BDB0-D9E0826B6A31}" dt="2024-05-16T03:24:10.720" v="1400" actId="478"/>
          <ac:spMkLst>
            <pc:docMk/>
            <pc:sldMk cId="2576636149" sldId="321"/>
            <ac:spMk id="4" creationId="{EDC86077-5B6C-28C3-00FC-C0A042FC75AB}"/>
          </ac:spMkLst>
        </pc:spChg>
        <pc:spChg chg="del">
          <ac:chgData name="Mitch Folks" userId="d790173c-ffc3-42ea-9465-a3fdaf1bc7d0" providerId="ADAL" clId="{D4E0C929-FFA1-774A-BDB0-D9E0826B6A31}" dt="2024-05-16T03:24:10.720" v="1400" actId="478"/>
          <ac:spMkLst>
            <pc:docMk/>
            <pc:sldMk cId="2576636149" sldId="321"/>
            <ac:spMk id="5" creationId="{2D71AA25-312F-7731-E13B-B34DF13BAD74}"/>
          </ac:spMkLst>
        </pc:spChg>
        <pc:spChg chg="del">
          <ac:chgData name="Mitch Folks" userId="d790173c-ffc3-42ea-9465-a3fdaf1bc7d0" providerId="ADAL" clId="{D4E0C929-FFA1-774A-BDB0-D9E0826B6A31}" dt="2024-05-16T03:24:10.720" v="1400" actId="478"/>
          <ac:spMkLst>
            <pc:docMk/>
            <pc:sldMk cId="2576636149" sldId="321"/>
            <ac:spMk id="6" creationId="{B974944E-A4AE-BB4A-7C65-221642A8A156}"/>
          </ac:spMkLst>
        </pc:spChg>
        <pc:spChg chg="add mod">
          <ac:chgData name="Mitch Folks" userId="d790173c-ffc3-42ea-9465-a3fdaf1bc7d0" providerId="ADAL" clId="{D4E0C929-FFA1-774A-BDB0-D9E0826B6A31}" dt="2024-05-16T03:24:10.948" v="1401"/>
          <ac:spMkLst>
            <pc:docMk/>
            <pc:sldMk cId="2576636149" sldId="321"/>
            <ac:spMk id="7" creationId="{DFB0F8DF-EA12-EECF-751E-965C93BB7457}"/>
          </ac:spMkLst>
        </pc:spChg>
        <pc:spChg chg="add mod">
          <ac:chgData name="Mitch Folks" userId="d790173c-ffc3-42ea-9465-a3fdaf1bc7d0" providerId="ADAL" clId="{D4E0C929-FFA1-774A-BDB0-D9E0826B6A31}" dt="2024-05-16T03:24:10.948" v="1401"/>
          <ac:spMkLst>
            <pc:docMk/>
            <pc:sldMk cId="2576636149" sldId="321"/>
            <ac:spMk id="11" creationId="{1E9B95EA-4AD7-AE2B-3F82-318A46474E04}"/>
          </ac:spMkLst>
        </pc:spChg>
        <pc:spChg chg="add mod">
          <ac:chgData name="Mitch Folks" userId="d790173c-ffc3-42ea-9465-a3fdaf1bc7d0" providerId="ADAL" clId="{D4E0C929-FFA1-774A-BDB0-D9E0826B6A31}" dt="2024-05-16T03:24:10.948" v="1401"/>
          <ac:spMkLst>
            <pc:docMk/>
            <pc:sldMk cId="2576636149" sldId="321"/>
            <ac:spMk id="12" creationId="{6F9ED20F-8D48-B0F7-6C74-A9BE666A3958}"/>
          </ac:spMkLst>
        </pc:spChg>
        <pc:spChg chg="add mod">
          <ac:chgData name="Mitch Folks" userId="d790173c-ffc3-42ea-9465-a3fdaf1bc7d0" providerId="ADAL" clId="{D4E0C929-FFA1-774A-BDB0-D9E0826B6A31}" dt="2024-05-16T03:24:10.948" v="1401"/>
          <ac:spMkLst>
            <pc:docMk/>
            <pc:sldMk cId="2576636149" sldId="321"/>
            <ac:spMk id="13" creationId="{80AEFD61-4599-2679-22C5-8FE6676F8BE0}"/>
          </ac:spMkLst>
        </pc:spChg>
        <pc:spChg chg="mod">
          <ac:chgData name="Mitch Folks" userId="d790173c-ffc3-42ea-9465-a3fdaf1bc7d0" providerId="ADAL" clId="{D4E0C929-FFA1-774A-BDB0-D9E0826B6A31}" dt="2024-05-16T03:24:41.527" v="1411" actId="1076"/>
          <ac:spMkLst>
            <pc:docMk/>
            <pc:sldMk cId="2576636149" sldId="321"/>
            <ac:spMk id="88" creationId="{FD05FC4A-E5C4-3F45-86CA-8CD044015961}"/>
          </ac:spMkLst>
        </pc:spChg>
        <pc:picChg chg="del">
          <ac:chgData name="Mitch Folks" userId="d790173c-ffc3-42ea-9465-a3fdaf1bc7d0" providerId="ADAL" clId="{D4E0C929-FFA1-774A-BDB0-D9E0826B6A31}" dt="2024-05-16T03:24:10.720" v="1400" actId="478"/>
          <ac:picMkLst>
            <pc:docMk/>
            <pc:sldMk cId="2576636149" sldId="321"/>
            <ac:picMk id="3" creationId="{568B8184-4F2E-9571-35EC-6D5A063CCCA5}"/>
          </ac:picMkLst>
        </pc:picChg>
        <pc:picChg chg="add mod">
          <ac:chgData name="Mitch Folks" userId="d790173c-ffc3-42ea-9465-a3fdaf1bc7d0" providerId="ADAL" clId="{D4E0C929-FFA1-774A-BDB0-D9E0826B6A31}" dt="2024-05-16T03:24:10.948" v="1401"/>
          <ac:picMkLst>
            <pc:docMk/>
            <pc:sldMk cId="2576636149" sldId="321"/>
            <ac:picMk id="14" creationId="{986D7FD4-9C3D-043C-5824-4EFCC667F51E}"/>
          </ac:picMkLst>
        </pc:picChg>
      </pc:sldChg>
      <pc:sldChg chg="addSp delSp modSp add mod ord">
        <pc:chgData name="Mitch Folks" userId="d790173c-ffc3-42ea-9465-a3fdaf1bc7d0" providerId="ADAL" clId="{D4E0C929-FFA1-774A-BDB0-D9E0826B6A31}" dt="2024-05-21T18:43:32.618" v="2107" actId="20577"/>
        <pc:sldMkLst>
          <pc:docMk/>
          <pc:sldMk cId="3651315072" sldId="328"/>
        </pc:sldMkLst>
        <pc:spChg chg="del">
          <ac:chgData name="Mitch Folks" userId="d790173c-ffc3-42ea-9465-a3fdaf1bc7d0" providerId="ADAL" clId="{D4E0C929-FFA1-774A-BDB0-D9E0826B6A31}" dt="2024-05-16T03:16:46.427" v="133" actId="478"/>
          <ac:spMkLst>
            <pc:docMk/>
            <pc:sldMk cId="3651315072" sldId="328"/>
            <ac:spMk id="2" creationId="{F71DC191-7E39-0FC1-C27A-977246691223}"/>
          </ac:spMkLst>
        </pc:spChg>
        <pc:spChg chg="del">
          <ac:chgData name="Mitch Folks" userId="d790173c-ffc3-42ea-9465-a3fdaf1bc7d0" providerId="ADAL" clId="{D4E0C929-FFA1-774A-BDB0-D9E0826B6A31}" dt="2024-05-16T03:16:39.061" v="132" actId="478"/>
          <ac:spMkLst>
            <pc:docMk/>
            <pc:sldMk cId="3651315072" sldId="328"/>
            <ac:spMk id="4" creationId="{EDC86077-5B6C-28C3-00FC-C0A042FC75AB}"/>
          </ac:spMkLst>
        </pc:spChg>
        <pc:spChg chg="del">
          <ac:chgData name="Mitch Folks" userId="d790173c-ffc3-42ea-9465-a3fdaf1bc7d0" providerId="ADAL" clId="{D4E0C929-FFA1-774A-BDB0-D9E0826B6A31}" dt="2024-05-16T03:16:39.061" v="132" actId="478"/>
          <ac:spMkLst>
            <pc:docMk/>
            <pc:sldMk cId="3651315072" sldId="328"/>
            <ac:spMk id="5" creationId="{2D71AA25-312F-7731-E13B-B34DF13BAD74}"/>
          </ac:spMkLst>
        </pc:spChg>
        <pc:spChg chg="add mod">
          <ac:chgData name="Mitch Folks" userId="d790173c-ffc3-42ea-9465-a3fdaf1bc7d0" providerId="ADAL" clId="{D4E0C929-FFA1-774A-BDB0-D9E0826B6A31}" dt="2024-05-21T18:43:27.153" v="2103" actId="2711"/>
          <ac:spMkLst>
            <pc:docMk/>
            <pc:sldMk cId="3651315072" sldId="328"/>
            <ac:spMk id="6" creationId="{35F4271F-E7AB-CBE1-CEDE-F878274D8043}"/>
          </ac:spMkLst>
        </pc:spChg>
        <pc:spChg chg="add mod">
          <ac:chgData name="Mitch Folks" userId="d790173c-ffc3-42ea-9465-a3fdaf1bc7d0" providerId="ADAL" clId="{D4E0C929-FFA1-774A-BDB0-D9E0826B6A31}" dt="2024-05-21T18:43:32.618" v="2107" actId="20577"/>
          <ac:spMkLst>
            <pc:docMk/>
            <pc:sldMk cId="3651315072" sldId="328"/>
            <ac:spMk id="7" creationId="{85519F88-812A-4E1A-EB7C-0B1FB7B8A432}"/>
          </ac:spMkLst>
        </pc:spChg>
        <pc:spChg chg="mod">
          <ac:chgData name="Mitch Folks" userId="d790173c-ffc3-42ea-9465-a3fdaf1bc7d0" providerId="ADAL" clId="{D4E0C929-FFA1-774A-BDB0-D9E0826B6A31}" dt="2024-05-16T03:16:19.314" v="128" actId="20577"/>
          <ac:spMkLst>
            <pc:docMk/>
            <pc:sldMk cId="3651315072" sldId="328"/>
            <ac:spMk id="9" creationId="{ADBD4471-C9E1-294C-9951-3B24F4CC7DD3}"/>
          </ac:spMkLst>
        </pc:spChg>
        <pc:spChg chg="add mod">
          <ac:chgData name="Mitch Folks" userId="d790173c-ffc3-42ea-9465-a3fdaf1bc7d0" providerId="ADAL" clId="{D4E0C929-FFA1-774A-BDB0-D9E0826B6A31}" dt="2024-05-16T03:16:46.695" v="134"/>
          <ac:spMkLst>
            <pc:docMk/>
            <pc:sldMk cId="3651315072" sldId="328"/>
            <ac:spMk id="11" creationId="{2297A127-27F9-7128-6BD9-207D542E10DE}"/>
          </ac:spMkLst>
        </pc:spChg>
        <pc:spChg chg="add mod">
          <ac:chgData name="Mitch Folks" userId="d790173c-ffc3-42ea-9465-a3fdaf1bc7d0" providerId="ADAL" clId="{D4E0C929-FFA1-774A-BDB0-D9E0826B6A31}" dt="2024-05-16T03:16:46.695" v="134"/>
          <ac:spMkLst>
            <pc:docMk/>
            <pc:sldMk cId="3651315072" sldId="328"/>
            <ac:spMk id="12" creationId="{53D6A850-9823-6B99-9448-C62EAFCA6AEF}"/>
          </ac:spMkLst>
        </pc:spChg>
        <pc:spChg chg="add mod">
          <ac:chgData name="Mitch Folks" userId="d790173c-ffc3-42ea-9465-a3fdaf1bc7d0" providerId="ADAL" clId="{D4E0C929-FFA1-774A-BDB0-D9E0826B6A31}" dt="2024-05-16T03:16:46.695" v="134"/>
          <ac:spMkLst>
            <pc:docMk/>
            <pc:sldMk cId="3651315072" sldId="328"/>
            <ac:spMk id="13" creationId="{F369B2FC-AE12-B1E1-FAAF-94EFCF410F15}"/>
          </ac:spMkLst>
        </pc:spChg>
        <pc:spChg chg="mod">
          <ac:chgData name="Mitch Folks" userId="d790173c-ffc3-42ea-9465-a3fdaf1bc7d0" providerId="ADAL" clId="{D4E0C929-FFA1-774A-BDB0-D9E0826B6A31}" dt="2024-05-16T03:16:27.349" v="129" actId="20577"/>
          <ac:spMkLst>
            <pc:docMk/>
            <pc:sldMk cId="3651315072" sldId="328"/>
            <ac:spMk id="88" creationId="{FD05FC4A-E5C4-3F45-86CA-8CD044015961}"/>
          </ac:spMkLst>
        </pc:spChg>
        <pc:picChg chg="del">
          <ac:chgData name="Mitch Folks" userId="d790173c-ffc3-42ea-9465-a3fdaf1bc7d0" providerId="ADAL" clId="{D4E0C929-FFA1-774A-BDB0-D9E0826B6A31}" dt="2024-05-16T03:16:39.061" v="132" actId="478"/>
          <ac:picMkLst>
            <pc:docMk/>
            <pc:sldMk cId="3651315072" sldId="328"/>
            <ac:picMk id="3" creationId="{568B8184-4F2E-9571-35EC-6D5A063CCCA5}"/>
          </ac:picMkLst>
        </pc:picChg>
        <pc:picChg chg="add mod">
          <ac:chgData name="Mitch Folks" userId="d790173c-ffc3-42ea-9465-a3fdaf1bc7d0" providerId="ADAL" clId="{D4E0C929-FFA1-774A-BDB0-D9E0826B6A31}" dt="2024-05-16T03:16:46.695" v="134"/>
          <ac:picMkLst>
            <pc:docMk/>
            <pc:sldMk cId="3651315072" sldId="328"/>
            <ac:picMk id="14" creationId="{E1E5FD07-6F6E-FA1E-867C-CAD5AF91679D}"/>
          </ac:picMkLst>
        </pc:picChg>
      </pc:sldChg>
      <pc:sldChg chg="addSp delSp modSp add mod ord">
        <pc:chgData name="Mitch Folks" userId="d790173c-ffc3-42ea-9465-a3fdaf1bc7d0" providerId="ADAL" clId="{D4E0C929-FFA1-774A-BDB0-D9E0826B6A31}" dt="2024-05-21T18:40:47.973" v="2017" actId="20577"/>
        <pc:sldMkLst>
          <pc:docMk/>
          <pc:sldMk cId="3201037746" sldId="332"/>
        </pc:sldMkLst>
        <pc:spChg chg="del">
          <ac:chgData name="Mitch Folks" userId="d790173c-ffc3-42ea-9465-a3fdaf1bc7d0" providerId="ADAL" clId="{D4E0C929-FFA1-774A-BDB0-D9E0826B6A31}" dt="2024-05-16T03:17:13.003" v="144" actId="478"/>
          <ac:spMkLst>
            <pc:docMk/>
            <pc:sldMk cId="3201037746" sldId="332"/>
            <ac:spMk id="2" creationId="{0DE7A557-8236-0C29-6C50-1F2774E9D18F}"/>
          </ac:spMkLst>
        </pc:spChg>
        <pc:spChg chg="del">
          <ac:chgData name="Mitch Folks" userId="d790173c-ffc3-42ea-9465-a3fdaf1bc7d0" providerId="ADAL" clId="{D4E0C929-FFA1-774A-BDB0-D9E0826B6A31}" dt="2024-05-16T03:17:15.195" v="145" actId="478"/>
          <ac:spMkLst>
            <pc:docMk/>
            <pc:sldMk cId="3201037746" sldId="332"/>
            <ac:spMk id="4" creationId="{EDC86077-5B6C-28C3-00FC-C0A042FC75AB}"/>
          </ac:spMkLst>
        </pc:spChg>
        <pc:spChg chg="del">
          <ac:chgData name="Mitch Folks" userId="d790173c-ffc3-42ea-9465-a3fdaf1bc7d0" providerId="ADAL" clId="{D4E0C929-FFA1-774A-BDB0-D9E0826B6A31}" dt="2024-05-16T03:17:15.195" v="145" actId="478"/>
          <ac:spMkLst>
            <pc:docMk/>
            <pc:sldMk cId="3201037746" sldId="332"/>
            <ac:spMk id="5" creationId="{2D71AA25-312F-7731-E13B-B34DF13BAD74}"/>
          </ac:spMkLst>
        </pc:spChg>
        <pc:spChg chg="add mod">
          <ac:chgData name="Mitch Folks" userId="d790173c-ffc3-42ea-9465-a3fdaf1bc7d0" providerId="ADAL" clId="{D4E0C929-FFA1-774A-BDB0-D9E0826B6A31}" dt="2024-05-16T03:17:16.025" v="146"/>
          <ac:spMkLst>
            <pc:docMk/>
            <pc:sldMk cId="3201037746" sldId="332"/>
            <ac:spMk id="6" creationId="{B5383573-CBFC-5C5E-04CD-0DD8857D0A02}"/>
          </ac:spMkLst>
        </pc:spChg>
        <pc:spChg chg="del mod">
          <ac:chgData name="Mitch Folks" userId="d790173c-ffc3-42ea-9465-a3fdaf1bc7d0" providerId="ADAL" clId="{D4E0C929-FFA1-774A-BDB0-D9E0826B6A31}" dt="2024-05-16T03:23:44.925" v="1398" actId="478"/>
          <ac:spMkLst>
            <pc:docMk/>
            <pc:sldMk cId="3201037746" sldId="332"/>
            <ac:spMk id="7" creationId="{FC7CAACA-2284-0E21-A938-80D7B3705096}"/>
          </ac:spMkLst>
        </pc:spChg>
        <pc:spChg chg="mod">
          <ac:chgData name="Mitch Folks" userId="d790173c-ffc3-42ea-9465-a3fdaf1bc7d0" providerId="ADAL" clId="{D4E0C929-FFA1-774A-BDB0-D9E0826B6A31}" dt="2024-05-21T18:40:20.053" v="1941" actId="20577"/>
          <ac:spMkLst>
            <pc:docMk/>
            <pc:sldMk cId="3201037746" sldId="332"/>
            <ac:spMk id="9" creationId="{ADBD4471-C9E1-294C-9951-3B24F4CC7DD3}"/>
          </ac:spMkLst>
        </pc:spChg>
        <pc:spChg chg="add mod">
          <ac:chgData name="Mitch Folks" userId="d790173c-ffc3-42ea-9465-a3fdaf1bc7d0" providerId="ADAL" clId="{D4E0C929-FFA1-774A-BDB0-D9E0826B6A31}" dt="2024-05-16T03:17:16.025" v="146"/>
          <ac:spMkLst>
            <pc:docMk/>
            <pc:sldMk cId="3201037746" sldId="332"/>
            <ac:spMk id="11" creationId="{51FD1D47-8F3D-4BCF-3D27-3A29E6D89E2A}"/>
          </ac:spMkLst>
        </pc:spChg>
        <pc:spChg chg="add mod">
          <ac:chgData name="Mitch Folks" userId="d790173c-ffc3-42ea-9465-a3fdaf1bc7d0" providerId="ADAL" clId="{D4E0C929-FFA1-774A-BDB0-D9E0826B6A31}" dt="2024-05-16T03:17:16.025" v="146"/>
          <ac:spMkLst>
            <pc:docMk/>
            <pc:sldMk cId="3201037746" sldId="332"/>
            <ac:spMk id="12" creationId="{3A67B0BD-CC10-C178-A48A-7634A496227B}"/>
          </ac:spMkLst>
        </pc:spChg>
        <pc:spChg chg="add mod">
          <ac:chgData name="Mitch Folks" userId="d790173c-ffc3-42ea-9465-a3fdaf1bc7d0" providerId="ADAL" clId="{D4E0C929-FFA1-774A-BDB0-D9E0826B6A31}" dt="2024-05-16T03:17:16.025" v="146"/>
          <ac:spMkLst>
            <pc:docMk/>
            <pc:sldMk cId="3201037746" sldId="332"/>
            <ac:spMk id="13" creationId="{ED034BC2-CBB5-BCE0-DB65-EAD702A5972A}"/>
          </ac:spMkLst>
        </pc:spChg>
        <pc:spChg chg="mod">
          <ac:chgData name="Mitch Folks" userId="d790173c-ffc3-42ea-9465-a3fdaf1bc7d0" providerId="ADAL" clId="{D4E0C929-FFA1-774A-BDB0-D9E0826B6A31}" dt="2024-05-21T18:40:47.973" v="2017" actId="20577"/>
          <ac:spMkLst>
            <pc:docMk/>
            <pc:sldMk cId="3201037746" sldId="332"/>
            <ac:spMk id="88" creationId="{FD05FC4A-E5C4-3F45-86CA-8CD044015961}"/>
          </ac:spMkLst>
        </pc:spChg>
        <pc:picChg chg="del">
          <ac:chgData name="Mitch Folks" userId="d790173c-ffc3-42ea-9465-a3fdaf1bc7d0" providerId="ADAL" clId="{D4E0C929-FFA1-774A-BDB0-D9E0826B6A31}" dt="2024-05-16T03:17:15.195" v="145" actId="478"/>
          <ac:picMkLst>
            <pc:docMk/>
            <pc:sldMk cId="3201037746" sldId="332"/>
            <ac:picMk id="3" creationId="{568B8184-4F2E-9571-35EC-6D5A063CCCA5}"/>
          </ac:picMkLst>
        </pc:picChg>
        <pc:picChg chg="add mod">
          <ac:chgData name="Mitch Folks" userId="d790173c-ffc3-42ea-9465-a3fdaf1bc7d0" providerId="ADAL" clId="{D4E0C929-FFA1-774A-BDB0-D9E0826B6A31}" dt="2024-05-16T03:17:16.025" v="146"/>
          <ac:picMkLst>
            <pc:docMk/>
            <pc:sldMk cId="3201037746" sldId="332"/>
            <ac:picMk id="14" creationId="{9DF29995-A4CA-92A7-8E06-5578FAA2146D}"/>
          </ac:picMkLst>
        </pc:picChg>
      </pc:sldChg>
      <pc:sldChg chg="addSp delSp modSp add mod ord">
        <pc:chgData name="Mitch Folks" userId="d790173c-ffc3-42ea-9465-a3fdaf1bc7d0" providerId="ADAL" clId="{D4E0C929-FFA1-774A-BDB0-D9E0826B6A31}" dt="2024-05-16T03:27:38.753" v="1775" actId="20578"/>
        <pc:sldMkLst>
          <pc:docMk/>
          <pc:sldMk cId="1618342414" sldId="345"/>
        </pc:sldMkLst>
        <pc:spChg chg="del">
          <ac:chgData name="Mitch Folks" userId="d790173c-ffc3-42ea-9465-a3fdaf1bc7d0" providerId="ADAL" clId="{D4E0C929-FFA1-774A-BDB0-D9E0826B6A31}" dt="2024-05-16T03:16:50.221" v="135" actId="478"/>
          <ac:spMkLst>
            <pc:docMk/>
            <pc:sldMk cId="1618342414" sldId="345"/>
            <ac:spMk id="2" creationId="{F71DC191-7E39-0FC1-C27A-977246691223}"/>
          </ac:spMkLst>
        </pc:spChg>
        <pc:spChg chg="del">
          <ac:chgData name="Mitch Folks" userId="d790173c-ffc3-42ea-9465-a3fdaf1bc7d0" providerId="ADAL" clId="{D4E0C929-FFA1-774A-BDB0-D9E0826B6A31}" dt="2024-05-16T03:16:52.585" v="136" actId="478"/>
          <ac:spMkLst>
            <pc:docMk/>
            <pc:sldMk cId="1618342414" sldId="345"/>
            <ac:spMk id="4" creationId="{EDC86077-5B6C-28C3-00FC-C0A042FC75AB}"/>
          </ac:spMkLst>
        </pc:spChg>
        <pc:spChg chg="del">
          <ac:chgData name="Mitch Folks" userId="d790173c-ffc3-42ea-9465-a3fdaf1bc7d0" providerId="ADAL" clId="{D4E0C929-FFA1-774A-BDB0-D9E0826B6A31}" dt="2024-05-16T03:16:52.585" v="136" actId="478"/>
          <ac:spMkLst>
            <pc:docMk/>
            <pc:sldMk cId="1618342414" sldId="345"/>
            <ac:spMk id="5" creationId="{2D71AA25-312F-7731-E13B-B34DF13BAD74}"/>
          </ac:spMkLst>
        </pc:spChg>
        <pc:spChg chg="add mod">
          <ac:chgData name="Mitch Folks" userId="d790173c-ffc3-42ea-9465-a3fdaf1bc7d0" providerId="ADAL" clId="{D4E0C929-FFA1-774A-BDB0-D9E0826B6A31}" dt="2024-05-16T03:16:52.877" v="137"/>
          <ac:spMkLst>
            <pc:docMk/>
            <pc:sldMk cId="1618342414" sldId="345"/>
            <ac:spMk id="6" creationId="{E5F4F931-EC35-CB67-25C1-9BEB8807980A}"/>
          </ac:spMkLst>
        </pc:spChg>
        <pc:spChg chg="add mod">
          <ac:chgData name="Mitch Folks" userId="d790173c-ffc3-42ea-9465-a3fdaf1bc7d0" providerId="ADAL" clId="{D4E0C929-FFA1-774A-BDB0-D9E0826B6A31}" dt="2024-05-16T03:16:52.877" v="137"/>
          <ac:spMkLst>
            <pc:docMk/>
            <pc:sldMk cId="1618342414" sldId="345"/>
            <ac:spMk id="7" creationId="{035C8B1F-C190-9F2A-F03D-C662BAA6767C}"/>
          </ac:spMkLst>
        </pc:spChg>
        <pc:spChg chg="add mod">
          <ac:chgData name="Mitch Folks" userId="d790173c-ffc3-42ea-9465-a3fdaf1bc7d0" providerId="ADAL" clId="{D4E0C929-FFA1-774A-BDB0-D9E0826B6A31}" dt="2024-05-16T03:16:52.877" v="137"/>
          <ac:spMkLst>
            <pc:docMk/>
            <pc:sldMk cId="1618342414" sldId="345"/>
            <ac:spMk id="11" creationId="{E9765992-628D-A8F8-A308-58E4CDD52201}"/>
          </ac:spMkLst>
        </pc:spChg>
        <pc:spChg chg="add mod">
          <ac:chgData name="Mitch Folks" userId="d790173c-ffc3-42ea-9465-a3fdaf1bc7d0" providerId="ADAL" clId="{D4E0C929-FFA1-774A-BDB0-D9E0826B6A31}" dt="2024-05-16T03:16:52.877" v="137"/>
          <ac:spMkLst>
            <pc:docMk/>
            <pc:sldMk cId="1618342414" sldId="345"/>
            <ac:spMk id="12" creationId="{4D9377E0-D887-1899-48DB-F00E21AFB364}"/>
          </ac:spMkLst>
        </pc:spChg>
        <pc:spChg chg="add mod">
          <ac:chgData name="Mitch Folks" userId="d790173c-ffc3-42ea-9465-a3fdaf1bc7d0" providerId="ADAL" clId="{D4E0C929-FFA1-774A-BDB0-D9E0826B6A31}" dt="2024-05-16T03:22:14.427" v="1098"/>
          <ac:spMkLst>
            <pc:docMk/>
            <pc:sldMk cId="1618342414" sldId="345"/>
            <ac:spMk id="14" creationId="{4B81510B-814E-1DCB-4DE0-7345AD4D2A56}"/>
          </ac:spMkLst>
        </pc:spChg>
        <pc:spChg chg="mod">
          <ac:chgData name="Mitch Folks" userId="d790173c-ffc3-42ea-9465-a3fdaf1bc7d0" providerId="ADAL" clId="{D4E0C929-FFA1-774A-BDB0-D9E0826B6A31}" dt="2024-05-16T03:22:16.250" v="1099" actId="20577"/>
          <ac:spMkLst>
            <pc:docMk/>
            <pc:sldMk cId="1618342414" sldId="345"/>
            <ac:spMk id="88" creationId="{FD05FC4A-E5C4-3F45-86CA-8CD044015961}"/>
          </ac:spMkLst>
        </pc:spChg>
        <pc:picChg chg="del">
          <ac:chgData name="Mitch Folks" userId="d790173c-ffc3-42ea-9465-a3fdaf1bc7d0" providerId="ADAL" clId="{D4E0C929-FFA1-774A-BDB0-D9E0826B6A31}" dt="2024-05-16T03:16:52.585" v="136" actId="478"/>
          <ac:picMkLst>
            <pc:docMk/>
            <pc:sldMk cId="1618342414" sldId="345"/>
            <ac:picMk id="3" creationId="{568B8184-4F2E-9571-35EC-6D5A063CCCA5}"/>
          </ac:picMkLst>
        </pc:picChg>
        <pc:picChg chg="add mod">
          <ac:chgData name="Mitch Folks" userId="d790173c-ffc3-42ea-9465-a3fdaf1bc7d0" providerId="ADAL" clId="{D4E0C929-FFA1-774A-BDB0-D9E0826B6A31}" dt="2024-05-16T03:16:52.877" v="137"/>
          <ac:picMkLst>
            <pc:docMk/>
            <pc:sldMk cId="1618342414" sldId="345"/>
            <ac:picMk id="13" creationId="{8E7DB850-9F72-0430-FCD6-DA5BFEA15CC9}"/>
          </ac:picMkLst>
        </pc:picChg>
      </pc:sldChg>
      <pc:sldChg chg="modSp mod">
        <pc:chgData name="Mitch Folks" userId="d790173c-ffc3-42ea-9465-a3fdaf1bc7d0" providerId="ADAL" clId="{D4E0C929-FFA1-774A-BDB0-D9E0826B6A31}" dt="2024-05-16T03:27:28.683" v="1774" actId="20577"/>
        <pc:sldMkLst>
          <pc:docMk/>
          <pc:sldMk cId="4261996312" sldId="2147374090"/>
        </pc:sldMkLst>
        <pc:spChg chg="mod">
          <ac:chgData name="Mitch Folks" userId="d790173c-ffc3-42ea-9465-a3fdaf1bc7d0" providerId="ADAL" clId="{D4E0C929-FFA1-774A-BDB0-D9E0826B6A31}" dt="2024-05-16T03:27:28.683" v="1774" actId="20577"/>
          <ac:spMkLst>
            <pc:docMk/>
            <pc:sldMk cId="4261996312" sldId="2147374090"/>
            <ac:spMk id="8" creationId="{0179061D-E279-4145-9130-8C078B74E997}"/>
          </ac:spMkLst>
        </pc:spChg>
      </pc:sldChg>
      <pc:sldChg chg="modSp del mod ord">
        <pc:chgData name="Mitch Folks" userId="d790173c-ffc3-42ea-9465-a3fdaf1bc7d0" providerId="ADAL" clId="{D4E0C929-FFA1-774A-BDB0-D9E0826B6A31}" dt="2024-05-21T18:42:34.595" v="2073" actId="2696"/>
        <pc:sldMkLst>
          <pc:docMk/>
          <pc:sldMk cId="865735043" sldId="2147479059"/>
        </pc:sldMkLst>
        <pc:spChg chg="mod">
          <ac:chgData name="Mitch Folks" userId="d790173c-ffc3-42ea-9465-a3fdaf1bc7d0" providerId="ADAL" clId="{D4E0C929-FFA1-774A-BDB0-D9E0826B6A31}" dt="2024-05-16T03:26:59.848" v="1756" actId="20577"/>
          <ac:spMkLst>
            <pc:docMk/>
            <pc:sldMk cId="865735043" sldId="2147479059"/>
            <ac:spMk id="8" creationId="{0179061D-E279-4145-9130-8C078B74E997}"/>
          </ac:spMkLst>
        </pc:spChg>
      </pc:sldChg>
      <pc:sldChg chg="ord">
        <pc:chgData name="Mitch Folks" userId="d790173c-ffc3-42ea-9465-a3fdaf1bc7d0" providerId="ADAL" clId="{D4E0C929-FFA1-774A-BDB0-D9E0826B6A31}" dt="2024-05-16T03:27:38.753" v="1775" actId="20578"/>
        <pc:sldMkLst>
          <pc:docMk/>
          <pc:sldMk cId="318741128" sldId="2147479193"/>
        </pc:sldMkLst>
      </pc:sldChg>
      <pc:sldChg chg="add">
        <pc:chgData name="Mitch Folks" userId="d790173c-ffc3-42ea-9465-a3fdaf1bc7d0" providerId="ADAL" clId="{D4E0C929-FFA1-774A-BDB0-D9E0826B6A31}" dt="2024-05-21T18:42:16.164" v="2072"/>
        <pc:sldMkLst>
          <pc:docMk/>
          <pc:sldMk cId="1259169023" sldId="2147479194"/>
        </pc:sldMkLst>
      </pc:sldChg>
    </pc:docChg>
  </pc:docChgLst>
  <pc:docChgLst>
    <pc:chgData name="Karishma Phansalkar" userId="S::kphansalkar@adobe.com::83e2b47c-c640-40a6-aa56-49ef4b5a7fb5" providerId="AD" clId="Web-{50076C85-2640-1BB4-FA20-7BBF8B29FF2A}"/>
    <pc:docChg chg="modSld">
      <pc:chgData name="Karishma Phansalkar" userId="S::kphansalkar@adobe.com::83e2b47c-c640-40a6-aa56-49ef4b5a7fb5" providerId="AD" clId="Web-{50076C85-2640-1BB4-FA20-7BBF8B29FF2A}" dt="2023-12-12T16:30:57.444" v="23" actId="20577"/>
      <pc:docMkLst>
        <pc:docMk/>
      </pc:docMkLst>
      <pc:sldChg chg="modSp">
        <pc:chgData name="Karishma Phansalkar" userId="S::kphansalkar@adobe.com::83e2b47c-c640-40a6-aa56-49ef4b5a7fb5" providerId="AD" clId="Web-{50076C85-2640-1BB4-FA20-7BBF8B29FF2A}" dt="2023-12-12T16:30:57.444" v="23" actId="20577"/>
        <pc:sldMkLst>
          <pc:docMk/>
          <pc:sldMk cId="1260899688" sldId="348"/>
        </pc:sldMkLst>
        <pc:spChg chg="mod">
          <ac:chgData name="Karishma Phansalkar" userId="S::kphansalkar@adobe.com::83e2b47c-c640-40a6-aa56-49ef4b5a7fb5" providerId="AD" clId="Web-{50076C85-2640-1BB4-FA20-7BBF8B29FF2A}" dt="2023-12-12T16:30:57.444" v="23" actId="20577"/>
          <ac:spMkLst>
            <pc:docMk/>
            <pc:sldMk cId="1260899688" sldId="348"/>
            <ac:spMk id="2" creationId="{86AE6764-3CED-FD42-AF38-75A6DA701D12}"/>
          </ac:spMkLst>
        </pc:spChg>
      </pc:sldChg>
    </pc:docChg>
  </pc:docChgLst>
  <pc:docChgLst>
    <pc:chgData name="Karishma Phansalkar" userId="S::kphansalkar@adobe.com::83e2b47c-c640-40a6-aa56-49ef4b5a7fb5" providerId="AD" clId="Web-{55583E54-702D-26E7-F7F3-6AEB2555287D}"/>
    <pc:docChg chg="addSld delSld modSld addSection modSection">
      <pc:chgData name="Karishma Phansalkar" userId="S::kphansalkar@adobe.com::83e2b47c-c640-40a6-aa56-49ef4b5a7fb5" providerId="AD" clId="Web-{55583E54-702D-26E7-F7F3-6AEB2555287D}" dt="2023-12-12T19:01:11.148" v="925" actId="20577"/>
      <pc:docMkLst>
        <pc:docMk/>
      </pc:docMkLst>
      <pc:sldChg chg="modSp">
        <pc:chgData name="Karishma Phansalkar" userId="S::kphansalkar@adobe.com::83e2b47c-c640-40a6-aa56-49ef4b5a7fb5" providerId="AD" clId="Web-{55583E54-702D-26E7-F7F3-6AEB2555287D}" dt="2023-12-12T18:41:25.635" v="715" actId="20577"/>
        <pc:sldMkLst>
          <pc:docMk/>
          <pc:sldMk cId="4261996312" sldId="2147374090"/>
        </pc:sldMkLst>
        <pc:spChg chg="mod">
          <ac:chgData name="Karishma Phansalkar" userId="S::kphansalkar@adobe.com::83e2b47c-c640-40a6-aa56-49ef4b5a7fb5" providerId="AD" clId="Web-{55583E54-702D-26E7-F7F3-6AEB2555287D}" dt="2023-12-12T18:41:25.635" v="715" actId="20577"/>
          <ac:spMkLst>
            <pc:docMk/>
            <pc:sldMk cId="4261996312" sldId="2147374090"/>
            <ac:spMk id="8" creationId="{0179061D-E279-4145-9130-8C078B74E997}"/>
          </ac:spMkLst>
        </pc:spChg>
        <pc:spChg chg="mod">
          <ac:chgData name="Karishma Phansalkar" userId="S::kphansalkar@adobe.com::83e2b47c-c640-40a6-aa56-49ef4b5a7fb5" providerId="AD" clId="Web-{55583E54-702D-26E7-F7F3-6AEB2555287D}" dt="2023-12-12T16:36:29.136" v="347" actId="20577"/>
          <ac:spMkLst>
            <pc:docMk/>
            <pc:sldMk cId="4261996312" sldId="2147374090"/>
            <ac:spMk id="9" creationId="{ADBD4471-C9E1-294C-9951-3B24F4CC7DD3}"/>
          </ac:spMkLst>
        </pc:spChg>
      </pc:sldChg>
      <pc:sldChg chg="modSp">
        <pc:chgData name="Karishma Phansalkar" userId="S::kphansalkar@adobe.com::83e2b47c-c640-40a6-aa56-49ef4b5a7fb5" providerId="AD" clId="Web-{55583E54-702D-26E7-F7F3-6AEB2555287D}" dt="2023-12-12T18:32:04.412" v="528" actId="20577"/>
        <pc:sldMkLst>
          <pc:docMk/>
          <pc:sldMk cId="483300335" sldId="2147374378"/>
        </pc:sldMkLst>
        <pc:spChg chg="mod">
          <ac:chgData name="Karishma Phansalkar" userId="S::kphansalkar@adobe.com::83e2b47c-c640-40a6-aa56-49ef4b5a7fb5" providerId="AD" clId="Web-{55583E54-702D-26E7-F7F3-6AEB2555287D}" dt="2023-12-12T18:32:04.412" v="528" actId="20577"/>
          <ac:spMkLst>
            <pc:docMk/>
            <pc:sldMk cId="483300335" sldId="2147374378"/>
            <ac:spMk id="8" creationId="{0179061D-E279-4145-9130-8C078B74E997}"/>
          </ac:spMkLst>
        </pc:spChg>
        <pc:spChg chg="mod">
          <ac:chgData name="Karishma Phansalkar" userId="S::kphansalkar@adobe.com::83e2b47c-c640-40a6-aa56-49ef4b5a7fb5" providerId="AD" clId="Web-{55583E54-702D-26E7-F7F3-6AEB2555287D}" dt="2023-12-12T16:32:22.552" v="19" actId="20577"/>
          <ac:spMkLst>
            <pc:docMk/>
            <pc:sldMk cId="483300335" sldId="2147374378"/>
            <ac:spMk id="9" creationId="{ADBD4471-C9E1-294C-9951-3B24F4CC7DD3}"/>
          </ac:spMkLst>
        </pc:spChg>
      </pc:sldChg>
      <pc:sldChg chg="del">
        <pc:chgData name="Karishma Phansalkar" userId="S::kphansalkar@adobe.com::83e2b47c-c640-40a6-aa56-49ef4b5a7fb5" providerId="AD" clId="Web-{55583E54-702D-26E7-F7F3-6AEB2555287D}" dt="2023-12-12T16:36:32.917" v="348"/>
        <pc:sldMkLst>
          <pc:docMk/>
          <pc:sldMk cId="2033781319" sldId="2147479058"/>
        </pc:sldMkLst>
      </pc:sldChg>
      <pc:sldChg chg="modSp">
        <pc:chgData name="Karishma Phansalkar" userId="S::kphansalkar@adobe.com::83e2b47c-c640-40a6-aa56-49ef4b5a7fb5" providerId="AD" clId="Web-{55583E54-702D-26E7-F7F3-6AEB2555287D}" dt="2023-12-12T18:58:55.909" v="853" actId="20577"/>
        <pc:sldMkLst>
          <pc:docMk/>
          <pc:sldMk cId="865735043" sldId="2147479059"/>
        </pc:sldMkLst>
        <pc:spChg chg="mod">
          <ac:chgData name="Karishma Phansalkar" userId="S::kphansalkar@adobe.com::83e2b47c-c640-40a6-aa56-49ef4b5a7fb5" providerId="AD" clId="Web-{55583E54-702D-26E7-F7F3-6AEB2555287D}" dt="2023-12-12T18:58:55.909" v="853" actId="20577"/>
          <ac:spMkLst>
            <pc:docMk/>
            <pc:sldMk cId="865735043" sldId="2147479059"/>
            <ac:spMk id="8" creationId="{0179061D-E279-4145-9130-8C078B74E997}"/>
          </ac:spMkLst>
        </pc:spChg>
        <pc:spChg chg="mod">
          <ac:chgData name="Karishma Phansalkar" userId="S::kphansalkar@adobe.com::83e2b47c-c640-40a6-aa56-49ef4b5a7fb5" providerId="AD" clId="Web-{55583E54-702D-26E7-F7F3-6AEB2555287D}" dt="2023-12-12T16:37:02.746" v="409" actId="20577"/>
          <ac:spMkLst>
            <pc:docMk/>
            <pc:sldMk cId="865735043" sldId="2147479059"/>
            <ac:spMk id="9" creationId="{ADBD4471-C9E1-294C-9951-3B24F4CC7DD3}"/>
          </ac:spMkLst>
        </pc:spChg>
      </pc:sldChg>
      <pc:sldChg chg="del">
        <pc:chgData name="Karishma Phansalkar" userId="S::kphansalkar@adobe.com::83e2b47c-c640-40a6-aa56-49ef4b5a7fb5" providerId="AD" clId="Web-{55583E54-702D-26E7-F7F3-6AEB2555287D}" dt="2023-12-12T16:35:07.806" v="194"/>
        <pc:sldMkLst>
          <pc:docMk/>
          <pc:sldMk cId="492548512" sldId="2147479138"/>
        </pc:sldMkLst>
      </pc:sldChg>
      <pc:sldChg chg="del">
        <pc:chgData name="Karishma Phansalkar" userId="S::kphansalkar@adobe.com::83e2b47c-c640-40a6-aa56-49ef4b5a7fb5" providerId="AD" clId="Web-{55583E54-702D-26E7-F7F3-6AEB2555287D}" dt="2023-12-12T16:35:25.353" v="201"/>
        <pc:sldMkLst>
          <pc:docMk/>
          <pc:sldMk cId="3400824659" sldId="2147479156"/>
        </pc:sldMkLst>
      </pc:sldChg>
      <pc:sldChg chg="modSp add del">
        <pc:chgData name="Karishma Phansalkar" userId="S::kphansalkar@adobe.com::83e2b47c-c640-40a6-aa56-49ef4b5a7fb5" providerId="AD" clId="Web-{55583E54-702D-26E7-F7F3-6AEB2555287D}" dt="2023-12-12T18:40:22.336" v="661" actId="20577"/>
        <pc:sldMkLst>
          <pc:docMk/>
          <pc:sldMk cId="127231096" sldId="2147479157"/>
        </pc:sldMkLst>
        <pc:spChg chg="mod">
          <ac:chgData name="Karishma Phansalkar" userId="S::kphansalkar@adobe.com::83e2b47c-c640-40a6-aa56-49ef4b5a7fb5" providerId="AD" clId="Web-{55583E54-702D-26E7-F7F3-6AEB2555287D}" dt="2023-12-12T18:40:22.336" v="661" actId="20577"/>
          <ac:spMkLst>
            <pc:docMk/>
            <pc:sldMk cId="127231096" sldId="2147479157"/>
            <ac:spMk id="8" creationId="{0179061D-E279-4145-9130-8C078B74E997}"/>
          </ac:spMkLst>
        </pc:spChg>
        <pc:spChg chg="mod">
          <ac:chgData name="Karishma Phansalkar" userId="S::kphansalkar@adobe.com::83e2b47c-c640-40a6-aa56-49ef4b5a7fb5" providerId="AD" clId="Web-{55583E54-702D-26E7-F7F3-6AEB2555287D}" dt="2023-12-12T16:35:44.400" v="236" actId="20577"/>
          <ac:spMkLst>
            <pc:docMk/>
            <pc:sldMk cId="127231096" sldId="2147479157"/>
            <ac:spMk id="9" creationId="{ADBD4471-C9E1-294C-9951-3B24F4CC7DD3}"/>
          </ac:spMkLst>
        </pc:spChg>
      </pc:sldChg>
      <pc:sldChg chg="modSp">
        <pc:chgData name="Karishma Phansalkar" userId="S::kphansalkar@adobe.com::83e2b47c-c640-40a6-aa56-49ef4b5a7fb5" providerId="AD" clId="Web-{55583E54-702D-26E7-F7F3-6AEB2555287D}" dt="2023-12-12T18:36:40.703" v="535" actId="20577"/>
        <pc:sldMkLst>
          <pc:docMk/>
          <pc:sldMk cId="1326947397" sldId="2147479158"/>
        </pc:sldMkLst>
        <pc:spChg chg="mod">
          <ac:chgData name="Karishma Phansalkar" userId="S::kphansalkar@adobe.com::83e2b47c-c640-40a6-aa56-49ef4b5a7fb5" providerId="AD" clId="Web-{55583E54-702D-26E7-F7F3-6AEB2555287D}" dt="2023-12-12T16:32:41.615" v="53" actId="20577"/>
          <ac:spMkLst>
            <pc:docMk/>
            <pc:sldMk cId="1326947397" sldId="2147479158"/>
            <ac:spMk id="9" creationId="{ADBD4471-C9E1-294C-9951-3B24F4CC7DD3}"/>
          </ac:spMkLst>
        </pc:spChg>
        <pc:spChg chg="mod">
          <ac:chgData name="Karishma Phansalkar" userId="S::kphansalkar@adobe.com::83e2b47c-c640-40a6-aa56-49ef4b5a7fb5" providerId="AD" clId="Web-{55583E54-702D-26E7-F7F3-6AEB2555287D}" dt="2023-12-12T18:36:40.703" v="535" actId="20577"/>
          <ac:spMkLst>
            <pc:docMk/>
            <pc:sldMk cId="1326947397" sldId="2147479158"/>
            <ac:spMk id="88" creationId="{FD05FC4A-E5C4-3F45-86CA-8CD044015961}"/>
          </ac:spMkLst>
        </pc:spChg>
      </pc:sldChg>
      <pc:sldChg chg="modSp">
        <pc:chgData name="Karishma Phansalkar" userId="S::kphansalkar@adobe.com::83e2b47c-c640-40a6-aa56-49ef4b5a7fb5" providerId="AD" clId="Web-{55583E54-702D-26E7-F7F3-6AEB2555287D}" dt="2023-12-12T18:37:19.908" v="542" actId="20577"/>
        <pc:sldMkLst>
          <pc:docMk/>
          <pc:sldMk cId="2069263972" sldId="2147479159"/>
        </pc:sldMkLst>
        <pc:spChg chg="mod">
          <ac:chgData name="Karishma Phansalkar" userId="S::kphansalkar@adobe.com::83e2b47c-c640-40a6-aa56-49ef4b5a7fb5" providerId="AD" clId="Web-{55583E54-702D-26E7-F7F3-6AEB2555287D}" dt="2023-12-12T18:37:19.908" v="542" actId="20577"/>
          <ac:spMkLst>
            <pc:docMk/>
            <pc:sldMk cId="2069263972" sldId="2147479159"/>
            <ac:spMk id="8" creationId="{0179061D-E279-4145-9130-8C078B74E997}"/>
          </ac:spMkLst>
        </pc:spChg>
        <pc:spChg chg="mod">
          <ac:chgData name="Karishma Phansalkar" userId="S::kphansalkar@adobe.com::83e2b47c-c640-40a6-aa56-49ef4b5a7fb5" providerId="AD" clId="Web-{55583E54-702D-26E7-F7F3-6AEB2555287D}" dt="2023-12-12T16:32:55.053" v="83" actId="20577"/>
          <ac:spMkLst>
            <pc:docMk/>
            <pc:sldMk cId="2069263972" sldId="2147479159"/>
            <ac:spMk id="9" creationId="{ADBD4471-C9E1-294C-9951-3B24F4CC7DD3}"/>
          </ac:spMkLst>
        </pc:spChg>
      </pc:sldChg>
      <pc:sldChg chg="modSp">
        <pc:chgData name="Karishma Phansalkar" userId="S::kphansalkar@adobe.com::83e2b47c-c640-40a6-aa56-49ef4b5a7fb5" providerId="AD" clId="Web-{55583E54-702D-26E7-F7F3-6AEB2555287D}" dt="2023-12-12T16:39:28.953" v="428" actId="20577"/>
        <pc:sldMkLst>
          <pc:docMk/>
          <pc:sldMk cId="563538295" sldId="2147479165"/>
        </pc:sldMkLst>
        <pc:spChg chg="mod">
          <ac:chgData name="Karishma Phansalkar" userId="S::kphansalkar@adobe.com::83e2b47c-c640-40a6-aa56-49ef4b5a7fb5" providerId="AD" clId="Web-{55583E54-702D-26E7-F7F3-6AEB2555287D}" dt="2023-12-12T16:39:28.953" v="428" actId="20577"/>
          <ac:spMkLst>
            <pc:docMk/>
            <pc:sldMk cId="563538295" sldId="2147479165"/>
            <ac:spMk id="8" creationId="{0179061D-E279-4145-9130-8C078B74E997}"/>
          </ac:spMkLst>
        </pc:spChg>
        <pc:spChg chg="mod">
          <ac:chgData name="Karishma Phansalkar" userId="S::kphansalkar@adobe.com::83e2b47c-c640-40a6-aa56-49ef4b5a7fb5" providerId="AD" clId="Web-{55583E54-702D-26E7-F7F3-6AEB2555287D}" dt="2023-12-12T16:33:22.710" v="134" actId="20577"/>
          <ac:spMkLst>
            <pc:docMk/>
            <pc:sldMk cId="563538295" sldId="2147479165"/>
            <ac:spMk id="9" creationId="{ADBD4471-C9E1-294C-9951-3B24F4CC7DD3}"/>
          </ac:spMkLst>
        </pc:spChg>
      </pc:sldChg>
      <pc:sldChg chg="modSp">
        <pc:chgData name="Karishma Phansalkar" userId="S::kphansalkar@adobe.com::83e2b47c-c640-40a6-aa56-49ef4b5a7fb5" providerId="AD" clId="Web-{55583E54-702D-26E7-F7F3-6AEB2555287D}" dt="2023-12-12T18:39:04.005" v="613" actId="20577"/>
        <pc:sldMkLst>
          <pc:docMk/>
          <pc:sldMk cId="3966838888" sldId="2147479166"/>
        </pc:sldMkLst>
        <pc:spChg chg="mod">
          <ac:chgData name="Karishma Phansalkar" userId="S::kphansalkar@adobe.com::83e2b47c-c640-40a6-aa56-49ef4b5a7fb5" providerId="AD" clId="Web-{55583E54-702D-26E7-F7F3-6AEB2555287D}" dt="2023-12-12T18:39:04.005" v="613" actId="20577"/>
          <ac:spMkLst>
            <pc:docMk/>
            <pc:sldMk cId="3966838888" sldId="2147479166"/>
            <ac:spMk id="8" creationId="{0179061D-E279-4145-9130-8C078B74E997}"/>
          </ac:spMkLst>
        </pc:spChg>
        <pc:spChg chg="mod">
          <ac:chgData name="Karishma Phansalkar" userId="S::kphansalkar@adobe.com::83e2b47c-c640-40a6-aa56-49ef4b5a7fb5" providerId="AD" clId="Web-{55583E54-702D-26E7-F7F3-6AEB2555287D}" dt="2023-12-12T16:33:33.257" v="139" actId="20577"/>
          <ac:spMkLst>
            <pc:docMk/>
            <pc:sldMk cId="3966838888" sldId="2147479166"/>
            <ac:spMk id="9" creationId="{ADBD4471-C9E1-294C-9951-3B24F4CC7DD3}"/>
          </ac:spMkLst>
        </pc:spChg>
      </pc:sldChg>
      <pc:sldChg chg="modSp add del">
        <pc:chgData name="Karishma Phansalkar" userId="S::kphansalkar@adobe.com::83e2b47c-c640-40a6-aa56-49ef4b5a7fb5" providerId="AD" clId="Web-{55583E54-702D-26E7-F7F3-6AEB2555287D}" dt="2023-12-12T16:39:42.828" v="431" actId="20577"/>
        <pc:sldMkLst>
          <pc:docMk/>
          <pc:sldMk cId="3449880695" sldId="2147479168"/>
        </pc:sldMkLst>
        <pc:spChg chg="mod">
          <ac:chgData name="Karishma Phansalkar" userId="S::kphansalkar@adobe.com::83e2b47c-c640-40a6-aa56-49ef4b5a7fb5" providerId="AD" clId="Web-{55583E54-702D-26E7-F7F3-6AEB2555287D}" dt="2023-12-12T16:39:42.828" v="431" actId="20577"/>
          <ac:spMkLst>
            <pc:docMk/>
            <pc:sldMk cId="3449880695" sldId="2147479168"/>
            <ac:spMk id="8" creationId="{0179061D-E279-4145-9130-8C078B74E997}"/>
          </ac:spMkLst>
        </pc:spChg>
        <pc:spChg chg="mod">
          <ac:chgData name="Karishma Phansalkar" userId="S::kphansalkar@adobe.com::83e2b47c-c640-40a6-aa56-49ef4b5a7fb5" providerId="AD" clId="Web-{55583E54-702D-26E7-F7F3-6AEB2555287D}" dt="2023-12-12T16:36:12.979" v="304" actId="20577"/>
          <ac:spMkLst>
            <pc:docMk/>
            <pc:sldMk cId="3449880695" sldId="2147479168"/>
            <ac:spMk id="9" creationId="{ADBD4471-C9E1-294C-9951-3B24F4CC7DD3}"/>
          </ac:spMkLst>
        </pc:spChg>
      </pc:sldChg>
      <pc:sldChg chg="new del">
        <pc:chgData name="Karishma Phansalkar" userId="S::kphansalkar@adobe.com::83e2b47c-c640-40a6-aa56-49ef4b5a7fb5" providerId="AD" clId="Web-{55583E54-702D-26E7-F7F3-6AEB2555287D}" dt="2023-12-12T16:39:58.157" v="435"/>
        <pc:sldMkLst>
          <pc:docMk/>
          <pc:sldMk cId="1245449575" sldId="2147479169"/>
        </pc:sldMkLst>
      </pc:sldChg>
      <pc:sldChg chg="modSp add replId">
        <pc:chgData name="Karishma Phansalkar" userId="S::kphansalkar@adobe.com::83e2b47c-c640-40a6-aa56-49ef4b5a7fb5" providerId="AD" clId="Web-{55583E54-702D-26E7-F7F3-6AEB2555287D}" dt="2023-12-12T19:01:11.148" v="925" actId="20577"/>
        <pc:sldMkLst>
          <pc:docMk/>
          <pc:sldMk cId="1651610782" sldId="2147479169"/>
        </pc:sldMkLst>
        <pc:spChg chg="mod">
          <ac:chgData name="Karishma Phansalkar" userId="S::kphansalkar@adobe.com::83e2b47c-c640-40a6-aa56-49ef4b5a7fb5" providerId="AD" clId="Web-{55583E54-702D-26E7-F7F3-6AEB2555287D}" dt="2023-12-12T19:01:11.148" v="925" actId="20577"/>
          <ac:spMkLst>
            <pc:docMk/>
            <pc:sldMk cId="1651610782" sldId="2147479169"/>
            <ac:spMk id="8" creationId="{0179061D-E279-4145-9130-8C078B74E997}"/>
          </ac:spMkLst>
        </pc:spChg>
        <pc:spChg chg="mod">
          <ac:chgData name="Karishma Phansalkar" userId="S::kphansalkar@adobe.com::83e2b47c-c640-40a6-aa56-49ef4b5a7fb5" providerId="AD" clId="Web-{55583E54-702D-26E7-F7F3-6AEB2555287D}" dt="2023-12-12T19:00:31.178" v="898" actId="20577"/>
          <ac:spMkLst>
            <pc:docMk/>
            <pc:sldMk cId="1651610782" sldId="2147479169"/>
            <ac:spMk id="9" creationId="{ADBD4471-C9E1-294C-9951-3B24F4CC7DD3}"/>
          </ac:spMkLst>
        </pc:spChg>
      </pc:sldChg>
      <pc:sldChg chg="del">
        <pc:chgData name="Karishma Phansalkar" userId="S::kphansalkar@adobe.com::83e2b47c-c640-40a6-aa56-49ef4b5a7fb5" providerId="AD" clId="Web-{55583E54-702D-26E7-F7F3-6AEB2555287D}" dt="2023-12-12T16:35:16.790" v="196"/>
        <pc:sldMkLst>
          <pc:docMk/>
          <pc:sldMk cId="2217442514" sldId="2147479169"/>
        </pc:sldMkLst>
      </pc:sldChg>
      <pc:sldChg chg="del">
        <pc:chgData name="Karishma Phansalkar" userId="S::kphansalkar@adobe.com::83e2b47c-c640-40a6-aa56-49ef4b5a7fb5" providerId="AD" clId="Web-{55583E54-702D-26E7-F7F3-6AEB2555287D}" dt="2023-12-12T16:35:09.353" v="195"/>
        <pc:sldMkLst>
          <pc:docMk/>
          <pc:sldMk cId="1149662936" sldId="2147479170"/>
        </pc:sldMkLst>
      </pc:sldChg>
    </pc:docChg>
  </pc:docChgLst>
  <pc:docChgLst>
    <pc:chgData name="Karishma Phansalkar" userId="S::kphansalkar@adobe.com::83e2b47c-c640-40a6-aa56-49ef4b5a7fb5" providerId="AD" clId="Web-{E84160ED-2473-0E12-760C-165B26413C05}"/>
    <pc:docChg chg="addSld modSld modSection">
      <pc:chgData name="Karishma Phansalkar" userId="S::kphansalkar@adobe.com::83e2b47c-c640-40a6-aa56-49ef4b5a7fb5" providerId="AD" clId="Web-{E84160ED-2473-0E12-760C-165B26413C05}" dt="2024-03-19T14:38:29.975" v="9" actId="14100"/>
      <pc:docMkLst>
        <pc:docMk/>
      </pc:docMkLst>
      <pc:sldChg chg="modSp add replId">
        <pc:chgData name="Karishma Phansalkar" userId="S::kphansalkar@adobe.com::83e2b47c-c640-40a6-aa56-49ef4b5a7fb5" providerId="AD" clId="Web-{E84160ED-2473-0E12-760C-165B26413C05}" dt="2024-03-19T14:38:29.975" v="9" actId="14100"/>
        <pc:sldMkLst>
          <pc:docMk/>
          <pc:sldMk cId="3913013182" sldId="2147479191"/>
        </pc:sldMkLst>
        <pc:spChg chg="mod">
          <ac:chgData name="Karishma Phansalkar" userId="S::kphansalkar@adobe.com::83e2b47c-c640-40a6-aa56-49ef4b5a7fb5" providerId="AD" clId="Web-{E84160ED-2473-0E12-760C-165B26413C05}" dt="2024-03-19T14:38:29.975" v="9" actId="14100"/>
          <ac:spMkLst>
            <pc:docMk/>
            <pc:sldMk cId="3913013182" sldId="2147479191"/>
            <ac:spMk id="9" creationId="{ADBD4471-C9E1-294C-9951-3B24F4CC7DD3}"/>
          </ac:spMkLst>
        </pc:spChg>
      </pc:sldChg>
    </pc:docChg>
  </pc:docChgLst>
  <pc:docChgLst>
    <pc:chgData name="Brian Glover" userId="13b9cd18-1e26-45cc-9411-af89b1b52b1e" providerId="ADAL" clId="{5351E54C-1255-BE4E-A428-04B9BF2CFA99}"/>
    <pc:docChg chg="undo custSel addSld delSld modSld sldOrd">
      <pc:chgData name="Brian Glover" userId="13b9cd18-1e26-45cc-9411-af89b1b52b1e" providerId="ADAL" clId="{5351E54C-1255-BE4E-A428-04B9BF2CFA99}" dt="2023-12-20T05:53:42.471" v="6238"/>
      <pc:docMkLst>
        <pc:docMk/>
      </pc:docMkLst>
      <pc:sldChg chg="modSp mod">
        <pc:chgData name="Brian Glover" userId="13b9cd18-1e26-45cc-9411-af89b1b52b1e" providerId="ADAL" clId="{5351E54C-1255-BE4E-A428-04B9BF2CFA99}" dt="2023-12-19T05:24:47.939" v="4715" actId="20577"/>
        <pc:sldMkLst>
          <pc:docMk/>
          <pc:sldMk cId="4261996312" sldId="2147374090"/>
        </pc:sldMkLst>
        <pc:spChg chg="mod">
          <ac:chgData name="Brian Glover" userId="13b9cd18-1e26-45cc-9411-af89b1b52b1e" providerId="ADAL" clId="{5351E54C-1255-BE4E-A428-04B9BF2CFA99}" dt="2023-12-19T05:24:47.939" v="4715" actId="20577"/>
          <ac:spMkLst>
            <pc:docMk/>
            <pc:sldMk cId="4261996312" sldId="2147374090"/>
            <ac:spMk id="8" creationId="{0179061D-E279-4145-9130-8C078B74E997}"/>
          </ac:spMkLst>
        </pc:spChg>
      </pc:sldChg>
      <pc:sldChg chg="delSp modSp mod modCm">
        <pc:chgData name="Brian Glover" userId="13b9cd18-1e26-45cc-9411-af89b1b52b1e" providerId="ADAL" clId="{5351E54C-1255-BE4E-A428-04B9BF2CFA99}" dt="2023-12-19T01:58:33.415" v="870" actId="20577"/>
        <pc:sldMkLst>
          <pc:docMk/>
          <pc:sldMk cId="483300335" sldId="2147374378"/>
        </pc:sldMkLst>
        <pc:spChg chg="mod">
          <ac:chgData name="Brian Glover" userId="13b9cd18-1e26-45cc-9411-af89b1b52b1e" providerId="ADAL" clId="{5351E54C-1255-BE4E-A428-04B9BF2CFA99}" dt="2023-12-19T01:58:33.415" v="870" actId="20577"/>
          <ac:spMkLst>
            <pc:docMk/>
            <pc:sldMk cId="483300335" sldId="2147374378"/>
            <ac:spMk id="8" creationId="{0179061D-E279-4145-9130-8C078B74E997}"/>
          </ac:spMkLst>
        </pc:spChg>
        <pc:grpChg chg="del">
          <ac:chgData name="Brian Glover" userId="13b9cd18-1e26-45cc-9411-af89b1b52b1e" providerId="ADAL" clId="{5351E54C-1255-BE4E-A428-04B9BF2CFA99}" dt="2023-12-19T01:35:35.115" v="378" actId="478"/>
          <ac:grpSpMkLst>
            <pc:docMk/>
            <pc:sldMk cId="483300335" sldId="2147374378"/>
            <ac:grpSpMk id="15" creationId="{EBA65E7B-0EC2-C747-B1D5-FA140F42D1B2}"/>
          </ac:grpSpMkLst>
        </pc:grpChg>
        <pc:extLst>
          <p:ext xmlns:p="http://schemas.openxmlformats.org/presentationml/2006/main" uri="{D6D511B9-2390-475A-947B-AFAB55BFBCF1}">
            <pc226:cmChg xmlns:pc226="http://schemas.microsoft.com/office/powerpoint/2022/06/main/command" chg="mod">
              <pc226:chgData name="Brian Glover" userId="13b9cd18-1e26-45cc-9411-af89b1b52b1e" providerId="ADAL" clId="{5351E54C-1255-BE4E-A428-04B9BF2CFA99}" dt="2023-12-19T01:58:33.415" v="870" actId="20577"/>
              <pc2:cmMkLst xmlns:pc2="http://schemas.microsoft.com/office/powerpoint/2019/9/main/command">
                <pc:docMk/>
                <pc:sldMk cId="483300335" sldId="2147374378"/>
                <pc2:cmMk id="{8F1CD08A-F385-E94F-BC69-D1190B505A43}"/>
              </pc2:cmMkLst>
              <pc226:cmRplyChg chg="add">
                <pc226:chgData name="Brian Glover" userId="13b9cd18-1e26-45cc-9411-af89b1b52b1e" providerId="ADAL" clId="{5351E54C-1255-BE4E-A428-04B9BF2CFA99}" dt="2023-12-19T01:22:33.543" v="12"/>
                <pc2:cmRplyMkLst xmlns:pc2="http://schemas.microsoft.com/office/powerpoint/2019/9/main/command">
                  <pc:docMk/>
                  <pc:sldMk cId="483300335" sldId="2147374378"/>
                  <pc2:cmMk id="{8F1CD08A-F385-E94F-BC69-D1190B505A43}"/>
                  <pc2:cmRplyMk id="{48F399B5-99AA-E344-B3C5-45612A0706D1}"/>
                </pc2:cmRplyMkLst>
              </pc226:cmRplyChg>
            </pc226:cmChg>
          </p:ext>
        </pc:extLst>
      </pc:sldChg>
      <pc:sldChg chg="modSp mod modCm">
        <pc:chgData name="Brian Glover" userId="13b9cd18-1e26-45cc-9411-af89b1b52b1e" providerId="ADAL" clId="{5351E54C-1255-BE4E-A428-04B9BF2CFA99}" dt="2023-12-20T05:53:42.471" v="6238"/>
        <pc:sldMkLst>
          <pc:docMk/>
          <pc:sldMk cId="865735043" sldId="2147479059"/>
        </pc:sldMkLst>
        <pc:spChg chg="mod">
          <ac:chgData name="Brian Glover" userId="13b9cd18-1e26-45cc-9411-af89b1b52b1e" providerId="ADAL" clId="{5351E54C-1255-BE4E-A428-04B9BF2CFA99}" dt="2023-12-20T05:51:22.773" v="6237" actId="20577"/>
          <ac:spMkLst>
            <pc:docMk/>
            <pc:sldMk cId="865735043" sldId="2147479059"/>
            <ac:spMk id="8" creationId="{0179061D-E279-4145-9130-8C078B74E997}"/>
          </ac:spMkLst>
        </pc:spChg>
        <pc:spChg chg="mod">
          <ac:chgData name="Brian Glover" userId="13b9cd18-1e26-45cc-9411-af89b1b52b1e" providerId="ADAL" clId="{5351E54C-1255-BE4E-A428-04B9BF2CFA99}" dt="2023-12-19T05:25:27.085" v="4736" actId="20577"/>
          <ac:spMkLst>
            <pc:docMk/>
            <pc:sldMk cId="865735043" sldId="2147479059"/>
            <ac:spMk id="9" creationId="{ADBD4471-C9E1-294C-9951-3B24F4CC7DD3}"/>
          </ac:spMkLst>
        </pc:spChg>
        <pc:extLst>
          <p:ext xmlns:p="http://schemas.openxmlformats.org/presentationml/2006/main" uri="{D6D511B9-2390-475A-947B-AFAB55BFBCF1}">
            <pc226:cmChg xmlns:pc226="http://schemas.microsoft.com/office/powerpoint/2022/06/main/command" chg="mod">
              <pc226:chgData name="Brian Glover" userId="13b9cd18-1e26-45cc-9411-af89b1b52b1e" providerId="ADAL" clId="{5351E54C-1255-BE4E-A428-04B9BF2CFA99}" dt="2023-12-20T05:53:42.471" v="6238"/>
              <pc2:cmMkLst xmlns:pc2="http://schemas.microsoft.com/office/powerpoint/2019/9/main/command">
                <pc:docMk/>
                <pc:sldMk cId="865735043" sldId="2147479059"/>
                <pc2:cmMk id="{8EC7EBC6-D66E-4C93-8E42-23B94A8FC967}"/>
              </pc2:cmMkLst>
              <pc226:cmRplyChg chg="add">
                <pc226:chgData name="Brian Glover" userId="13b9cd18-1e26-45cc-9411-af89b1b52b1e" providerId="ADAL" clId="{5351E54C-1255-BE4E-A428-04B9BF2CFA99}" dt="2023-12-20T05:53:42.471" v="6238"/>
                <pc2:cmRplyMkLst xmlns:pc2="http://schemas.microsoft.com/office/powerpoint/2019/9/main/command">
                  <pc:docMk/>
                  <pc:sldMk cId="865735043" sldId="2147479059"/>
                  <pc2:cmMk id="{8EC7EBC6-D66E-4C93-8E42-23B94A8FC967}"/>
                  <pc2:cmRplyMk id="{8956324A-262A-DD40-B15A-2BA32BC08ECA}"/>
                </pc2:cmRplyMkLst>
              </pc226:cmRplyChg>
            </pc226:cmChg>
          </p:ext>
        </pc:extLst>
      </pc:sldChg>
      <pc:sldChg chg="modSp mod">
        <pc:chgData name="Brian Glover" userId="13b9cd18-1e26-45cc-9411-af89b1b52b1e" providerId="ADAL" clId="{5351E54C-1255-BE4E-A428-04B9BF2CFA99}" dt="2023-12-19T02:52:52.590" v="2621" actId="20577"/>
        <pc:sldMkLst>
          <pc:docMk/>
          <pc:sldMk cId="127231096" sldId="2147479157"/>
        </pc:sldMkLst>
        <pc:spChg chg="mod">
          <ac:chgData name="Brian Glover" userId="13b9cd18-1e26-45cc-9411-af89b1b52b1e" providerId="ADAL" clId="{5351E54C-1255-BE4E-A428-04B9BF2CFA99}" dt="2023-12-19T02:52:52.590" v="2621" actId="20577"/>
          <ac:spMkLst>
            <pc:docMk/>
            <pc:sldMk cId="127231096" sldId="2147479157"/>
            <ac:spMk id="8" creationId="{0179061D-E279-4145-9130-8C078B74E997}"/>
          </ac:spMkLst>
        </pc:spChg>
      </pc:sldChg>
      <pc:sldChg chg="delSp modSp mod">
        <pc:chgData name="Brian Glover" userId="13b9cd18-1e26-45cc-9411-af89b1b52b1e" providerId="ADAL" clId="{5351E54C-1255-BE4E-A428-04B9BF2CFA99}" dt="2023-12-19T05:48:11.699" v="6084" actId="478"/>
        <pc:sldMkLst>
          <pc:docMk/>
          <pc:sldMk cId="1326947397" sldId="2147479158"/>
        </pc:sldMkLst>
        <pc:spChg chg="del">
          <ac:chgData name="Brian Glover" userId="13b9cd18-1e26-45cc-9411-af89b1b52b1e" providerId="ADAL" clId="{5351E54C-1255-BE4E-A428-04B9BF2CFA99}" dt="2023-12-19T05:48:11.699" v="6084" actId="478"/>
          <ac:spMkLst>
            <pc:docMk/>
            <pc:sldMk cId="1326947397" sldId="2147479158"/>
            <ac:spMk id="2" creationId="{09BCFACB-912B-316B-C97B-854F24861967}"/>
          </ac:spMkLst>
        </pc:spChg>
        <pc:spChg chg="mod">
          <ac:chgData name="Brian Glover" userId="13b9cd18-1e26-45cc-9411-af89b1b52b1e" providerId="ADAL" clId="{5351E54C-1255-BE4E-A428-04B9BF2CFA99}" dt="2023-12-19T05:48:03.405" v="6083" actId="20577"/>
          <ac:spMkLst>
            <pc:docMk/>
            <pc:sldMk cId="1326947397" sldId="2147479158"/>
            <ac:spMk id="88" creationId="{FD05FC4A-E5C4-3F45-86CA-8CD044015961}"/>
          </ac:spMkLst>
        </pc:spChg>
      </pc:sldChg>
      <pc:sldChg chg="addSp delSp modSp mod ord modCm">
        <pc:chgData name="Brian Glover" userId="13b9cd18-1e26-45cc-9411-af89b1b52b1e" providerId="ADAL" clId="{5351E54C-1255-BE4E-A428-04B9BF2CFA99}" dt="2023-12-19T05:47:32.409" v="6070" actId="478"/>
        <pc:sldMkLst>
          <pc:docMk/>
          <pc:sldMk cId="2069263972" sldId="2147479159"/>
        </pc:sldMkLst>
        <pc:spChg chg="del">
          <ac:chgData name="Brian Glover" userId="13b9cd18-1e26-45cc-9411-af89b1b52b1e" providerId="ADAL" clId="{5351E54C-1255-BE4E-A428-04B9BF2CFA99}" dt="2023-12-19T05:47:32.409" v="6070" actId="478"/>
          <ac:spMkLst>
            <pc:docMk/>
            <pc:sldMk cId="2069263972" sldId="2147479159"/>
            <ac:spMk id="2" creationId="{09BCFACB-912B-316B-C97B-854F24861967}"/>
          </ac:spMkLst>
        </pc:spChg>
        <pc:spChg chg="add del">
          <ac:chgData name="Brian Glover" userId="13b9cd18-1e26-45cc-9411-af89b1b52b1e" providerId="ADAL" clId="{5351E54C-1255-BE4E-A428-04B9BF2CFA99}" dt="2023-12-19T01:43:12.592" v="381" actId="22"/>
          <ac:spMkLst>
            <pc:docMk/>
            <pc:sldMk cId="2069263972" sldId="2147479159"/>
            <ac:spMk id="5" creationId="{B7C13731-5982-51F2-49A1-F59F71208690}"/>
          </ac:spMkLst>
        </pc:spChg>
        <pc:spChg chg="mod">
          <ac:chgData name="Brian Glover" userId="13b9cd18-1e26-45cc-9411-af89b1b52b1e" providerId="ADAL" clId="{5351E54C-1255-BE4E-A428-04B9BF2CFA99}" dt="2023-12-19T02:07:50.449" v="1255" actId="20577"/>
          <ac:spMkLst>
            <pc:docMk/>
            <pc:sldMk cId="2069263972" sldId="2147479159"/>
            <ac:spMk id="8" creationId="{0179061D-E279-4145-9130-8C078B74E997}"/>
          </ac:spMkLst>
        </pc:spChg>
        <pc:extLst>
          <p:ext xmlns:p="http://schemas.openxmlformats.org/presentationml/2006/main" uri="{D6D511B9-2390-475A-947B-AFAB55BFBCF1}">
            <pc226:cmChg xmlns:pc226="http://schemas.microsoft.com/office/powerpoint/2022/06/main/command" chg="mod">
              <pc226:chgData name="Brian Glover" userId="13b9cd18-1e26-45cc-9411-af89b1b52b1e" providerId="ADAL" clId="{5351E54C-1255-BE4E-A428-04B9BF2CFA99}" dt="2023-12-19T02:07:50.449" v="1255" actId="20577"/>
              <pc2:cmMkLst xmlns:pc2="http://schemas.microsoft.com/office/powerpoint/2019/9/main/command">
                <pc:docMk/>
                <pc:sldMk cId="2069263972" sldId="2147479159"/>
                <pc2:cmMk id="{45528D77-2E1C-44E9-AEFA-FEEEE18E1CA7}"/>
              </pc2:cmMkLst>
            </pc226:cmChg>
            <pc226:cmChg xmlns:pc226="http://schemas.microsoft.com/office/powerpoint/2022/06/main/command" chg="mod">
              <pc226:chgData name="Brian Glover" userId="13b9cd18-1e26-45cc-9411-af89b1b52b1e" providerId="ADAL" clId="{5351E54C-1255-BE4E-A428-04B9BF2CFA99}" dt="2023-12-19T02:07:50.449" v="1255" actId="20577"/>
              <pc2:cmMkLst xmlns:pc2="http://schemas.microsoft.com/office/powerpoint/2019/9/main/command">
                <pc:docMk/>
                <pc:sldMk cId="2069263972" sldId="2147479159"/>
                <pc2:cmMk id="{821DA48B-0925-FF44-B4B3-11FFE2841CA8}"/>
              </pc2:cmMkLst>
            </pc226:cmChg>
          </p:ext>
        </pc:extLst>
      </pc:sldChg>
      <pc:sldChg chg="delSp modSp mod">
        <pc:chgData name="Brian Glover" userId="13b9cd18-1e26-45cc-9411-af89b1b52b1e" providerId="ADAL" clId="{5351E54C-1255-BE4E-A428-04B9BF2CFA99}" dt="2023-12-19T05:51:18.894" v="6177" actId="478"/>
        <pc:sldMkLst>
          <pc:docMk/>
          <pc:sldMk cId="563538295" sldId="2147479165"/>
        </pc:sldMkLst>
        <pc:spChg chg="del">
          <ac:chgData name="Brian Glover" userId="13b9cd18-1e26-45cc-9411-af89b1b52b1e" providerId="ADAL" clId="{5351E54C-1255-BE4E-A428-04B9BF2CFA99}" dt="2023-12-19T05:51:18.894" v="6177" actId="478"/>
          <ac:spMkLst>
            <pc:docMk/>
            <pc:sldMk cId="563538295" sldId="2147479165"/>
            <ac:spMk id="2" creationId="{09BCFACB-912B-316B-C97B-854F24861967}"/>
          </ac:spMkLst>
        </pc:spChg>
        <pc:spChg chg="mod">
          <ac:chgData name="Brian Glover" userId="13b9cd18-1e26-45cc-9411-af89b1b52b1e" providerId="ADAL" clId="{5351E54C-1255-BE4E-A428-04B9BF2CFA99}" dt="2023-12-19T05:49:39.810" v="6111" actId="20577"/>
          <ac:spMkLst>
            <pc:docMk/>
            <pc:sldMk cId="563538295" sldId="2147479165"/>
            <ac:spMk id="8" creationId="{0179061D-E279-4145-9130-8C078B74E997}"/>
          </ac:spMkLst>
        </pc:spChg>
        <pc:spChg chg="mod">
          <ac:chgData name="Brian Glover" userId="13b9cd18-1e26-45cc-9411-af89b1b52b1e" providerId="ADAL" clId="{5351E54C-1255-BE4E-A428-04B9BF2CFA99}" dt="2023-12-19T01:25:02.429" v="129" actId="20577"/>
          <ac:spMkLst>
            <pc:docMk/>
            <pc:sldMk cId="563538295" sldId="2147479165"/>
            <ac:spMk id="9" creationId="{ADBD4471-C9E1-294C-9951-3B24F4CC7DD3}"/>
          </ac:spMkLst>
        </pc:spChg>
      </pc:sldChg>
      <pc:sldChg chg="delSp modSp mod">
        <pc:chgData name="Brian Glover" userId="13b9cd18-1e26-45cc-9411-af89b1b52b1e" providerId="ADAL" clId="{5351E54C-1255-BE4E-A428-04B9BF2CFA99}" dt="2023-12-19T05:51:27.453" v="6178" actId="478"/>
        <pc:sldMkLst>
          <pc:docMk/>
          <pc:sldMk cId="3966838888" sldId="2147479166"/>
        </pc:sldMkLst>
        <pc:spChg chg="del">
          <ac:chgData name="Brian Glover" userId="13b9cd18-1e26-45cc-9411-af89b1b52b1e" providerId="ADAL" clId="{5351E54C-1255-BE4E-A428-04B9BF2CFA99}" dt="2023-12-19T05:51:27.453" v="6178" actId="478"/>
          <ac:spMkLst>
            <pc:docMk/>
            <pc:sldMk cId="3966838888" sldId="2147479166"/>
            <ac:spMk id="2" creationId="{09BCFACB-912B-316B-C97B-854F24861967}"/>
          </ac:spMkLst>
        </pc:spChg>
        <pc:spChg chg="mod">
          <ac:chgData name="Brian Glover" userId="13b9cd18-1e26-45cc-9411-af89b1b52b1e" providerId="ADAL" clId="{5351E54C-1255-BE4E-A428-04B9BF2CFA99}" dt="2023-12-19T05:51:12.718" v="6176" actId="20577"/>
          <ac:spMkLst>
            <pc:docMk/>
            <pc:sldMk cId="3966838888" sldId="2147479166"/>
            <ac:spMk id="8" creationId="{0179061D-E279-4145-9130-8C078B74E997}"/>
          </ac:spMkLst>
        </pc:spChg>
        <pc:spChg chg="mod">
          <ac:chgData name="Brian Glover" userId="13b9cd18-1e26-45cc-9411-af89b1b52b1e" providerId="ADAL" clId="{5351E54C-1255-BE4E-A428-04B9BF2CFA99}" dt="2023-12-19T02:16:22.254" v="1691" actId="20577"/>
          <ac:spMkLst>
            <pc:docMk/>
            <pc:sldMk cId="3966838888" sldId="2147479166"/>
            <ac:spMk id="9" creationId="{ADBD4471-C9E1-294C-9951-3B24F4CC7DD3}"/>
          </ac:spMkLst>
        </pc:spChg>
      </pc:sldChg>
      <pc:sldChg chg="mod modShow">
        <pc:chgData name="Brian Glover" userId="13b9cd18-1e26-45cc-9411-af89b1b52b1e" providerId="ADAL" clId="{5351E54C-1255-BE4E-A428-04B9BF2CFA99}" dt="2023-12-19T02:55:47.398" v="2829" actId="729"/>
        <pc:sldMkLst>
          <pc:docMk/>
          <pc:sldMk cId="3449880695" sldId="2147479168"/>
        </pc:sldMkLst>
      </pc:sldChg>
      <pc:sldChg chg="modSp mod">
        <pc:chgData name="Brian Glover" userId="13b9cd18-1e26-45cc-9411-af89b1b52b1e" providerId="ADAL" clId="{5351E54C-1255-BE4E-A428-04B9BF2CFA99}" dt="2023-12-19T05:47:03.304" v="6069" actId="20577"/>
        <pc:sldMkLst>
          <pc:docMk/>
          <pc:sldMk cId="1651610782" sldId="2147479169"/>
        </pc:sldMkLst>
        <pc:spChg chg="mod">
          <ac:chgData name="Brian Glover" userId="13b9cd18-1e26-45cc-9411-af89b1b52b1e" providerId="ADAL" clId="{5351E54C-1255-BE4E-A428-04B9BF2CFA99}" dt="2023-12-19T05:47:03.304" v="6069" actId="20577"/>
          <ac:spMkLst>
            <pc:docMk/>
            <pc:sldMk cId="1651610782" sldId="2147479169"/>
            <ac:spMk id="8" creationId="{0179061D-E279-4145-9130-8C078B74E997}"/>
          </ac:spMkLst>
        </pc:spChg>
      </pc:sldChg>
      <pc:sldChg chg="modSp mod">
        <pc:chgData name="Brian Glover" userId="13b9cd18-1e26-45cc-9411-af89b1b52b1e" providerId="ADAL" clId="{5351E54C-1255-BE4E-A428-04B9BF2CFA99}" dt="2023-12-19T02:58:58.102" v="3115" actId="20577"/>
        <pc:sldMkLst>
          <pc:docMk/>
          <pc:sldMk cId="4011794327" sldId="2147479170"/>
        </pc:sldMkLst>
        <pc:spChg chg="mod">
          <ac:chgData name="Brian Glover" userId="13b9cd18-1e26-45cc-9411-af89b1b52b1e" providerId="ADAL" clId="{5351E54C-1255-BE4E-A428-04B9BF2CFA99}" dt="2023-12-19T02:58:58.102" v="3115" actId="20577"/>
          <ac:spMkLst>
            <pc:docMk/>
            <pc:sldMk cId="4011794327" sldId="2147479170"/>
            <ac:spMk id="4" creationId="{A6648C69-D5FA-0E6D-A953-6786EACBF3FD}"/>
          </ac:spMkLst>
        </pc:spChg>
        <pc:spChg chg="mod">
          <ac:chgData name="Brian Glover" userId="13b9cd18-1e26-45cc-9411-af89b1b52b1e" providerId="ADAL" clId="{5351E54C-1255-BE4E-A428-04B9BF2CFA99}" dt="2023-12-19T02:53:23.080" v="2668" actId="20577"/>
          <ac:spMkLst>
            <pc:docMk/>
            <pc:sldMk cId="4011794327" sldId="2147479170"/>
            <ac:spMk id="9" creationId="{ADBD4471-C9E1-294C-9951-3B24F4CC7DD3}"/>
          </ac:spMkLst>
        </pc:spChg>
      </pc:sldChg>
      <pc:sldChg chg="modSp mod">
        <pc:chgData name="Brian Glover" userId="13b9cd18-1e26-45cc-9411-af89b1b52b1e" providerId="ADAL" clId="{5351E54C-1255-BE4E-A428-04B9BF2CFA99}" dt="2023-12-19T05:21:56.540" v="4427" actId="20577"/>
        <pc:sldMkLst>
          <pc:docMk/>
          <pc:sldMk cId="775894458" sldId="2147479171"/>
        </pc:sldMkLst>
        <pc:spChg chg="mod">
          <ac:chgData name="Brian Glover" userId="13b9cd18-1e26-45cc-9411-af89b1b52b1e" providerId="ADAL" clId="{5351E54C-1255-BE4E-A428-04B9BF2CFA99}" dt="2023-12-19T05:21:56.540" v="4427" actId="20577"/>
          <ac:spMkLst>
            <pc:docMk/>
            <pc:sldMk cId="775894458" sldId="2147479171"/>
            <ac:spMk id="4" creationId="{25840BD9-4713-76E9-C918-BF2A87844599}"/>
          </ac:spMkLst>
        </pc:spChg>
        <pc:spChg chg="mod">
          <ac:chgData name="Brian Glover" userId="13b9cd18-1e26-45cc-9411-af89b1b52b1e" providerId="ADAL" clId="{5351E54C-1255-BE4E-A428-04B9BF2CFA99}" dt="2023-12-19T05:19:26.751" v="4191" actId="20577"/>
          <ac:spMkLst>
            <pc:docMk/>
            <pc:sldMk cId="775894458" sldId="2147479171"/>
            <ac:spMk id="9" creationId="{ADBD4471-C9E1-294C-9951-3B24F4CC7DD3}"/>
          </ac:spMkLst>
        </pc:spChg>
      </pc:sldChg>
      <pc:sldChg chg="mod modShow">
        <pc:chgData name="Brian Glover" userId="13b9cd18-1e26-45cc-9411-af89b1b52b1e" providerId="ADAL" clId="{5351E54C-1255-BE4E-A428-04B9BF2CFA99}" dt="2023-12-19T02:59:15.780" v="3116" actId="729"/>
        <pc:sldMkLst>
          <pc:docMk/>
          <pc:sldMk cId="2742208953" sldId="2147479172"/>
        </pc:sldMkLst>
      </pc:sldChg>
      <pc:sldChg chg="modSp mod">
        <pc:chgData name="Brian Glover" userId="13b9cd18-1e26-45cc-9411-af89b1b52b1e" providerId="ADAL" clId="{5351E54C-1255-BE4E-A428-04B9BF2CFA99}" dt="2023-12-19T03:02:53.896" v="3436" actId="20577"/>
        <pc:sldMkLst>
          <pc:docMk/>
          <pc:sldMk cId="2426535065" sldId="2147479173"/>
        </pc:sldMkLst>
        <pc:spChg chg="mod">
          <ac:chgData name="Brian Glover" userId="13b9cd18-1e26-45cc-9411-af89b1b52b1e" providerId="ADAL" clId="{5351E54C-1255-BE4E-A428-04B9BF2CFA99}" dt="2023-12-19T03:02:53.896" v="3436" actId="20577"/>
          <ac:spMkLst>
            <pc:docMk/>
            <pc:sldMk cId="2426535065" sldId="2147479173"/>
            <ac:spMk id="4" creationId="{5001B523-C00D-A6AA-C142-78032D3D101E}"/>
          </ac:spMkLst>
        </pc:spChg>
        <pc:spChg chg="mod">
          <ac:chgData name="Brian Glover" userId="13b9cd18-1e26-45cc-9411-af89b1b52b1e" providerId="ADAL" clId="{5351E54C-1255-BE4E-A428-04B9BF2CFA99}" dt="2023-12-19T02:59:37.252" v="3124" actId="20577"/>
          <ac:spMkLst>
            <pc:docMk/>
            <pc:sldMk cId="2426535065" sldId="2147479173"/>
            <ac:spMk id="9" creationId="{ADBD4471-C9E1-294C-9951-3B24F4CC7DD3}"/>
          </ac:spMkLst>
        </pc:spChg>
      </pc:sldChg>
      <pc:sldChg chg="modSp mod addCm">
        <pc:chgData name="Brian Glover" userId="13b9cd18-1e26-45cc-9411-af89b1b52b1e" providerId="ADAL" clId="{5351E54C-1255-BE4E-A428-04B9BF2CFA99}" dt="2023-12-19T03:04:43.573" v="3477"/>
        <pc:sldMkLst>
          <pc:docMk/>
          <pc:sldMk cId="515578877" sldId="2147479174"/>
        </pc:sldMkLst>
        <pc:spChg chg="mod">
          <ac:chgData name="Brian Glover" userId="13b9cd18-1e26-45cc-9411-af89b1b52b1e" providerId="ADAL" clId="{5351E54C-1255-BE4E-A428-04B9BF2CFA99}" dt="2023-12-19T03:03:53.102" v="3476" actId="20577"/>
          <ac:spMkLst>
            <pc:docMk/>
            <pc:sldMk cId="515578877" sldId="2147479174"/>
            <ac:spMk id="9" creationId="{ADBD4471-C9E1-294C-9951-3B24F4CC7DD3}"/>
          </ac:spMkLst>
        </pc:spChg>
        <pc:extLst>
          <p:ext xmlns:p="http://schemas.openxmlformats.org/presentationml/2006/main" uri="{D6D511B9-2390-475A-947B-AFAB55BFBCF1}">
            <pc226:cmChg xmlns:pc226="http://schemas.microsoft.com/office/powerpoint/2022/06/main/command" chg="add">
              <pc226:chgData name="Brian Glover" userId="13b9cd18-1e26-45cc-9411-af89b1b52b1e" providerId="ADAL" clId="{5351E54C-1255-BE4E-A428-04B9BF2CFA99}" dt="2023-12-19T03:04:43.573" v="3477"/>
              <pc2:cmMkLst xmlns:pc2="http://schemas.microsoft.com/office/powerpoint/2019/9/main/command">
                <pc:docMk/>
                <pc:sldMk cId="515578877" sldId="2147479174"/>
                <pc2:cmMk id="{78B4DA84-8AF3-0546-B2BC-084E04F2B50E}"/>
              </pc2:cmMkLst>
            </pc226:cmChg>
          </p:ext>
        </pc:extLst>
      </pc:sldChg>
      <pc:sldChg chg="modSp mod">
        <pc:chgData name="Brian Glover" userId="13b9cd18-1e26-45cc-9411-af89b1b52b1e" providerId="ADAL" clId="{5351E54C-1255-BE4E-A428-04B9BF2CFA99}" dt="2023-12-19T05:18:45.064" v="4183" actId="20577"/>
        <pc:sldMkLst>
          <pc:docMk/>
          <pc:sldMk cId="3568110772" sldId="2147479175"/>
        </pc:sldMkLst>
        <pc:spChg chg="mod">
          <ac:chgData name="Brian Glover" userId="13b9cd18-1e26-45cc-9411-af89b1b52b1e" providerId="ADAL" clId="{5351E54C-1255-BE4E-A428-04B9BF2CFA99}" dt="2023-12-19T05:18:45.064" v="4183" actId="20577"/>
          <ac:spMkLst>
            <pc:docMk/>
            <pc:sldMk cId="3568110772" sldId="2147479175"/>
            <ac:spMk id="5" creationId="{FE80C072-7DD7-7470-5744-F2A926742A9E}"/>
          </ac:spMkLst>
        </pc:spChg>
        <pc:spChg chg="mod">
          <ac:chgData name="Brian Glover" userId="13b9cd18-1e26-45cc-9411-af89b1b52b1e" providerId="ADAL" clId="{5351E54C-1255-BE4E-A428-04B9BF2CFA99}" dt="2023-12-19T01:28:37.815" v="234" actId="20577"/>
          <ac:spMkLst>
            <pc:docMk/>
            <pc:sldMk cId="3568110772" sldId="2147479175"/>
            <ac:spMk id="9" creationId="{ADBD4471-C9E1-294C-9951-3B24F4CC7DD3}"/>
          </ac:spMkLst>
        </pc:spChg>
      </pc:sldChg>
      <pc:sldChg chg="modSp mod">
        <pc:chgData name="Brian Glover" userId="13b9cd18-1e26-45cc-9411-af89b1b52b1e" providerId="ADAL" clId="{5351E54C-1255-BE4E-A428-04B9BF2CFA99}" dt="2023-12-19T05:17:58.581" v="4155" actId="20577"/>
        <pc:sldMkLst>
          <pc:docMk/>
          <pc:sldMk cId="124847595" sldId="2147479176"/>
        </pc:sldMkLst>
        <pc:spChg chg="mod">
          <ac:chgData name="Brian Glover" userId="13b9cd18-1e26-45cc-9411-af89b1b52b1e" providerId="ADAL" clId="{5351E54C-1255-BE4E-A428-04B9BF2CFA99}" dt="2023-12-19T05:17:58.581" v="4155" actId="20577"/>
          <ac:spMkLst>
            <pc:docMk/>
            <pc:sldMk cId="124847595" sldId="2147479176"/>
            <ac:spMk id="5" creationId="{36E0A6A4-4C61-81CE-7FB8-F02F21FF405D}"/>
          </ac:spMkLst>
        </pc:spChg>
        <pc:spChg chg="mod">
          <ac:chgData name="Brian Glover" userId="13b9cd18-1e26-45cc-9411-af89b1b52b1e" providerId="ADAL" clId="{5351E54C-1255-BE4E-A428-04B9BF2CFA99}" dt="2023-12-19T03:07:48.477" v="3481" actId="20577"/>
          <ac:spMkLst>
            <pc:docMk/>
            <pc:sldMk cId="124847595" sldId="2147479176"/>
            <ac:spMk id="9" creationId="{ADBD4471-C9E1-294C-9951-3B24F4CC7DD3}"/>
          </ac:spMkLst>
        </pc:spChg>
      </pc:sldChg>
      <pc:sldChg chg="modSp mod modShow modCm">
        <pc:chgData name="Brian Glover" userId="13b9cd18-1e26-45cc-9411-af89b1b52b1e" providerId="ADAL" clId="{5351E54C-1255-BE4E-A428-04B9BF2CFA99}" dt="2023-12-19T05:54:38.426" v="6179" actId="729"/>
        <pc:sldMkLst>
          <pc:docMk/>
          <pc:sldMk cId="2624583121" sldId="2147479177"/>
        </pc:sldMkLst>
        <pc:spChg chg="mod">
          <ac:chgData name="Brian Glover" userId="13b9cd18-1e26-45cc-9411-af89b1b52b1e" providerId="ADAL" clId="{5351E54C-1255-BE4E-A428-04B9BF2CFA99}" dt="2023-12-19T01:27:44.013" v="160" actId="20577"/>
          <ac:spMkLst>
            <pc:docMk/>
            <pc:sldMk cId="2624583121" sldId="2147479177"/>
            <ac:spMk id="9" creationId="{BD70C8F9-EDE9-D104-7EB4-C4FF6B840A14}"/>
          </ac:spMkLst>
        </pc:spChg>
        <pc:extLst>
          <p:ext xmlns:p="http://schemas.openxmlformats.org/presentationml/2006/main" uri="{D6D511B9-2390-475A-947B-AFAB55BFBCF1}">
            <pc226:cmChg xmlns:pc226="http://schemas.microsoft.com/office/powerpoint/2022/06/main/command" chg="mod modTsk">
              <pc226:chgData name="Brian Glover" userId="13b9cd18-1e26-45cc-9411-af89b1b52b1e" providerId="ADAL" clId="{5351E54C-1255-BE4E-A428-04B9BF2CFA99}" dt="2023-12-19T03:07:28.185" v="3478"/>
              <pc2:cmMkLst xmlns:pc2="http://schemas.microsoft.com/office/powerpoint/2019/9/main/command">
                <pc:docMk/>
                <pc:sldMk cId="2624583121" sldId="2147479177"/>
                <pc2:cmMk id="{7EC0A33A-AC45-4FF2-9BF7-26F8B92A9786}"/>
              </pc2:cmMkLst>
              <pc226:cmRplyChg chg="add">
                <pc226:chgData name="Brian Glover" userId="13b9cd18-1e26-45cc-9411-af89b1b52b1e" providerId="ADAL" clId="{5351E54C-1255-BE4E-A428-04B9BF2CFA99}" dt="2023-12-19T03:07:28.185" v="3478"/>
                <pc2:cmRplyMkLst xmlns:pc2="http://schemas.microsoft.com/office/powerpoint/2019/9/main/command">
                  <pc:docMk/>
                  <pc:sldMk cId="2624583121" sldId="2147479177"/>
                  <pc2:cmMk id="{7EC0A33A-AC45-4FF2-9BF7-26F8B92A9786}"/>
                  <pc2:cmRplyMk id="{E2E8E42C-42E4-6448-8A2F-BEB1C7F450DF}"/>
                </pc2:cmRplyMkLst>
              </pc226:cmRplyChg>
            </pc226:cmChg>
          </p:ext>
        </pc:extLst>
      </pc:sldChg>
      <pc:sldChg chg="add mod modShow">
        <pc:chgData name="Brian Glover" userId="13b9cd18-1e26-45cc-9411-af89b1b52b1e" providerId="ADAL" clId="{5351E54C-1255-BE4E-A428-04B9BF2CFA99}" dt="2023-12-19T02:07:21.426" v="1228" actId="729"/>
        <pc:sldMkLst>
          <pc:docMk/>
          <pc:sldMk cId="99713475" sldId="2147479178"/>
        </pc:sldMkLst>
      </pc:sldChg>
      <pc:sldChg chg="add del">
        <pc:chgData name="Brian Glover" userId="13b9cd18-1e26-45cc-9411-af89b1b52b1e" providerId="ADAL" clId="{5351E54C-1255-BE4E-A428-04B9BF2CFA99}" dt="2023-12-19T01:43:21.834" v="383"/>
        <pc:sldMkLst>
          <pc:docMk/>
          <pc:sldMk cId="4067298534" sldId="2147479178"/>
        </pc:sldMkLst>
      </pc:sldChg>
    </pc:docChg>
  </pc:docChgLst>
  <pc:docChgLst>
    <pc:chgData name="Niranjan Kumbi" userId="S::kumbi@adobe.com::f0dadf8d-3064-4ce2-a877-f29029c105e9" providerId="AD" clId="Web-{55899728-B553-58FE-62AA-86E9D255515A}"/>
    <pc:docChg chg="mod addSld modSld modSection">
      <pc:chgData name="Niranjan Kumbi" userId="S::kumbi@adobe.com::f0dadf8d-3064-4ce2-a877-f29029c105e9" providerId="AD" clId="Web-{55899728-B553-58FE-62AA-86E9D255515A}" dt="2023-12-14T20:28:30.834" v="876"/>
      <pc:docMkLst>
        <pc:docMk/>
      </pc:docMkLst>
      <pc:sldChg chg="modSp">
        <pc:chgData name="Niranjan Kumbi" userId="S::kumbi@adobe.com::f0dadf8d-3064-4ce2-a877-f29029c105e9" providerId="AD" clId="Web-{55899728-B553-58FE-62AA-86E9D255515A}" dt="2023-12-14T20:10:39.707" v="1" actId="20577"/>
        <pc:sldMkLst>
          <pc:docMk/>
          <pc:sldMk cId="483300335" sldId="2147374378"/>
        </pc:sldMkLst>
        <pc:spChg chg="mod">
          <ac:chgData name="Niranjan Kumbi" userId="S::kumbi@adobe.com::f0dadf8d-3064-4ce2-a877-f29029c105e9" providerId="AD" clId="Web-{55899728-B553-58FE-62AA-86E9D255515A}" dt="2023-12-14T20:10:39.707" v="1" actId="20577"/>
          <ac:spMkLst>
            <pc:docMk/>
            <pc:sldMk cId="483300335" sldId="2147374378"/>
            <ac:spMk id="8" creationId="{0179061D-E279-4145-9130-8C078B74E997}"/>
          </ac:spMkLst>
        </pc:spChg>
      </pc:sldChg>
      <pc:sldChg chg="modSp">
        <pc:chgData name="Niranjan Kumbi" userId="S::kumbi@adobe.com::f0dadf8d-3064-4ce2-a877-f29029c105e9" providerId="AD" clId="Web-{55899728-B553-58FE-62AA-86E9D255515A}" dt="2023-12-14T20:23:55.407" v="492" actId="20577"/>
        <pc:sldMkLst>
          <pc:docMk/>
          <pc:sldMk cId="865735043" sldId="2147479059"/>
        </pc:sldMkLst>
        <pc:spChg chg="mod">
          <ac:chgData name="Niranjan Kumbi" userId="S::kumbi@adobe.com::f0dadf8d-3064-4ce2-a877-f29029c105e9" providerId="AD" clId="Web-{55899728-B553-58FE-62AA-86E9D255515A}" dt="2023-12-14T20:23:55.407" v="492" actId="20577"/>
          <ac:spMkLst>
            <pc:docMk/>
            <pc:sldMk cId="865735043" sldId="2147479059"/>
            <ac:spMk id="8" creationId="{0179061D-E279-4145-9130-8C078B74E997}"/>
          </ac:spMkLst>
        </pc:spChg>
      </pc:sldChg>
      <pc:sldChg chg="modSp">
        <pc:chgData name="Niranjan Kumbi" userId="S::kumbi@adobe.com::f0dadf8d-3064-4ce2-a877-f29029c105e9" providerId="AD" clId="Web-{55899728-B553-58FE-62AA-86E9D255515A}" dt="2023-12-14T20:20:16.125" v="380" actId="20577"/>
        <pc:sldMkLst>
          <pc:docMk/>
          <pc:sldMk cId="127231096" sldId="2147479157"/>
        </pc:sldMkLst>
        <pc:spChg chg="mod">
          <ac:chgData name="Niranjan Kumbi" userId="S::kumbi@adobe.com::f0dadf8d-3064-4ce2-a877-f29029c105e9" providerId="AD" clId="Web-{55899728-B553-58FE-62AA-86E9D255515A}" dt="2023-12-14T20:20:16.125" v="380" actId="20577"/>
          <ac:spMkLst>
            <pc:docMk/>
            <pc:sldMk cId="127231096" sldId="2147479157"/>
            <ac:spMk id="8" creationId="{0179061D-E279-4145-9130-8C078B74E997}"/>
          </ac:spMkLst>
        </pc:spChg>
      </pc:sldChg>
      <pc:sldChg chg="modSp">
        <pc:chgData name="Niranjan Kumbi" userId="S::kumbi@adobe.com::f0dadf8d-3064-4ce2-a877-f29029c105e9" providerId="AD" clId="Web-{55899728-B553-58FE-62AA-86E9D255515A}" dt="2023-12-14T20:11:19.882" v="6" actId="20577"/>
        <pc:sldMkLst>
          <pc:docMk/>
          <pc:sldMk cId="1326947397" sldId="2147479158"/>
        </pc:sldMkLst>
        <pc:spChg chg="mod">
          <ac:chgData name="Niranjan Kumbi" userId="S::kumbi@adobe.com::f0dadf8d-3064-4ce2-a877-f29029c105e9" providerId="AD" clId="Web-{55899728-B553-58FE-62AA-86E9D255515A}" dt="2023-12-14T20:11:19.882" v="6" actId="20577"/>
          <ac:spMkLst>
            <pc:docMk/>
            <pc:sldMk cId="1326947397" sldId="2147479158"/>
            <ac:spMk id="88" creationId="{FD05FC4A-E5C4-3F45-86CA-8CD044015961}"/>
          </ac:spMkLst>
        </pc:spChg>
      </pc:sldChg>
      <pc:sldChg chg="addCm">
        <pc:chgData name="Niranjan Kumbi" userId="S::kumbi@adobe.com::f0dadf8d-3064-4ce2-a877-f29029c105e9" providerId="AD" clId="Web-{55899728-B553-58FE-62AA-86E9D255515A}" dt="2023-12-14T20:12:01.167" v="8"/>
        <pc:sldMkLst>
          <pc:docMk/>
          <pc:sldMk cId="2069263972" sldId="2147479159"/>
        </pc:sldMkLst>
        <pc:extLst>
          <p:ext xmlns:p="http://schemas.openxmlformats.org/presentationml/2006/main" uri="{D6D511B9-2390-475A-947B-AFAB55BFBCF1}">
            <pc226:cmChg xmlns:pc226="http://schemas.microsoft.com/office/powerpoint/2022/06/main/command" chg="add">
              <pc226:chgData name="Niranjan Kumbi" userId="S::kumbi@adobe.com::f0dadf8d-3064-4ce2-a877-f29029c105e9" providerId="AD" clId="Web-{55899728-B553-58FE-62AA-86E9D255515A}" dt="2023-12-14T20:12:01.167" v="8"/>
              <pc2:cmMkLst xmlns:pc2="http://schemas.microsoft.com/office/powerpoint/2019/9/main/command">
                <pc:docMk/>
                <pc:sldMk cId="2069263972" sldId="2147479159"/>
                <pc2:cmMk id="{45528D77-2E1C-44E9-AEFA-FEEEE18E1CA7}"/>
              </pc2:cmMkLst>
            </pc226:cmChg>
          </p:ext>
        </pc:extLst>
      </pc:sldChg>
      <pc:sldChg chg="modSp">
        <pc:chgData name="Niranjan Kumbi" userId="S::kumbi@adobe.com::f0dadf8d-3064-4ce2-a877-f29029c105e9" providerId="AD" clId="Web-{55899728-B553-58FE-62AA-86E9D255515A}" dt="2023-12-14T20:20:56.690" v="382" actId="20577"/>
        <pc:sldMkLst>
          <pc:docMk/>
          <pc:sldMk cId="563538295" sldId="2147479165"/>
        </pc:sldMkLst>
        <pc:spChg chg="mod">
          <ac:chgData name="Niranjan Kumbi" userId="S::kumbi@adobe.com::f0dadf8d-3064-4ce2-a877-f29029c105e9" providerId="AD" clId="Web-{55899728-B553-58FE-62AA-86E9D255515A}" dt="2023-12-14T20:20:56.690" v="382" actId="20577"/>
          <ac:spMkLst>
            <pc:docMk/>
            <pc:sldMk cId="563538295" sldId="2147479165"/>
            <ac:spMk id="8" creationId="{0179061D-E279-4145-9130-8C078B74E997}"/>
          </ac:spMkLst>
        </pc:spChg>
      </pc:sldChg>
      <pc:sldChg chg="modSp">
        <pc:chgData name="Niranjan Kumbi" userId="S::kumbi@adobe.com::f0dadf8d-3064-4ce2-a877-f29029c105e9" providerId="AD" clId="Web-{55899728-B553-58FE-62AA-86E9D255515A}" dt="2023-12-14T20:16:07.903" v="148" actId="20577"/>
        <pc:sldMkLst>
          <pc:docMk/>
          <pc:sldMk cId="3966838888" sldId="2147479166"/>
        </pc:sldMkLst>
        <pc:spChg chg="mod">
          <ac:chgData name="Niranjan Kumbi" userId="S::kumbi@adobe.com::f0dadf8d-3064-4ce2-a877-f29029c105e9" providerId="AD" clId="Web-{55899728-B553-58FE-62AA-86E9D255515A}" dt="2023-12-14T20:16:07.903" v="148" actId="20577"/>
          <ac:spMkLst>
            <pc:docMk/>
            <pc:sldMk cId="3966838888" sldId="2147479166"/>
            <ac:spMk id="8" creationId="{0179061D-E279-4145-9130-8C078B74E997}"/>
          </ac:spMkLst>
        </pc:spChg>
      </pc:sldChg>
      <pc:sldChg chg="modSp add replId addCm">
        <pc:chgData name="Niranjan Kumbi" userId="S::kumbi@adobe.com::f0dadf8d-3064-4ce2-a877-f29029c105e9" providerId="AD" clId="Web-{55899728-B553-58FE-62AA-86E9D255515A}" dt="2023-12-14T20:28:30.834" v="876"/>
        <pc:sldMkLst>
          <pc:docMk/>
          <pc:sldMk cId="2624583121" sldId="2147479177"/>
        </pc:sldMkLst>
        <pc:spChg chg="mod">
          <ac:chgData name="Niranjan Kumbi" userId="S::kumbi@adobe.com::f0dadf8d-3064-4ce2-a877-f29029c105e9" providerId="AD" clId="Web-{55899728-B553-58FE-62AA-86E9D255515A}" dt="2023-12-14T20:28:15.379" v="875" actId="20577"/>
          <ac:spMkLst>
            <pc:docMk/>
            <pc:sldMk cId="2624583121" sldId="2147479177"/>
            <ac:spMk id="4" creationId="{C91B216D-B4A9-7D22-551E-7361FC2BEC3C}"/>
          </ac:spMkLst>
        </pc:spChg>
        <pc:spChg chg="mod">
          <ac:chgData name="Niranjan Kumbi" userId="S::kumbi@adobe.com::f0dadf8d-3064-4ce2-a877-f29029c105e9" providerId="AD" clId="Web-{55899728-B553-58FE-62AA-86E9D255515A}" dt="2023-12-14T20:24:45.723" v="540" actId="20577"/>
          <ac:spMkLst>
            <pc:docMk/>
            <pc:sldMk cId="2624583121" sldId="2147479177"/>
            <ac:spMk id="9" creationId="{BD70C8F9-EDE9-D104-7EB4-C4FF6B840A14}"/>
          </ac:spMkLst>
        </pc:spChg>
        <pc:extLst>
          <p:ext xmlns:p="http://schemas.openxmlformats.org/presentationml/2006/main" uri="{D6D511B9-2390-475A-947B-AFAB55BFBCF1}">
            <pc226:cmChg xmlns:pc226="http://schemas.microsoft.com/office/powerpoint/2022/06/main/command" chg="add">
              <pc226:chgData name="Niranjan Kumbi" userId="S::kumbi@adobe.com::f0dadf8d-3064-4ce2-a877-f29029c105e9" providerId="AD" clId="Web-{55899728-B553-58FE-62AA-86E9D255515A}" dt="2023-12-14T20:28:30.834" v="876"/>
              <pc2:cmMkLst xmlns:pc2="http://schemas.microsoft.com/office/powerpoint/2019/9/main/command">
                <pc:docMk/>
                <pc:sldMk cId="2624583121" sldId="2147479177"/>
                <pc2:cmMk id="{7EC0A33A-AC45-4FF2-9BF7-26F8B92A9786}"/>
              </pc2:cmMkLst>
            </pc226:cmChg>
          </p:ext>
        </pc:extLst>
      </pc:sldChg>
    </pc:docChg>
  </pc:docChgLst>
  <pc:docChgLst>
    <pc:chgData name="Karishma Phansalkar" userId="83e2b47c-c640-40a6-aa56-49ef4b5a7fb5" providerId="ADAL" clId="{493DD792-64CE-9B41-894E-836CA1FF3759}"/>
    <pc:docChg chg="undo custSel addSld delSld modSld sldOrd modSection">
      <pc:chgData name="Karishma Phansalkar" userId="83e2b47c-c640-40a6-aa56-49ef4b5a7fb5" providerId="ADAL" clId="{493DD792-64CE-9B41-894E-836CA1FF3759}" dt="2023-12-19T19:24:16.868" v="2650" actId="1076"/>
      <pc:docMkLst>
        <pc:docMk/>
      </pc:docMkLst>
      <pc:sldChg chg="modSp mod">
        <pc:chgData name="Karishma Phansalkar" userId="83e2b47c-c640-40a6-aa56-49ef4b5a7fb5" providerId="ADAL" clId="{493DD792-64CE-9B41-894E-836CA1FF3759}" dt="2023-12-19T19:24:16.868" v="2650" actId="1076"/>
        <pc:sldMkLst>
          <pc:docMk/>
          <pc:sldMk cId="1260899688" sldId="348"/>
        </pc:sldMkLst>
        <pc:spChg chg="mod">
          <ac:chgData name="Karishma Phansalkar" userId="83e2b47c-c640-40a6-aa56-49ef4b5a7fb5" providerId="ADAL" clId="{493DD792-64CE-9B41-894E-836CA1FF3759}" dt="2023-12-19T19:24:13.804" v="2649" actId="20577"/>
          <ac:spMkLst>
            <pc:docMk/>
            <pc:sldMk cId="1260899688" sldId="348"/>
            <ac:spMk id="2" creationId="{86AE6764-3CED-FD42-AF38-75A6DA701D12}"/>
          </ac:spMkLst>
        </pc:spChg>
        <pc:grpChg chg="mod">
          <ac:chgData name="Karishma Phansalkar" userId="83e2b47c-c640-40a6-aa56-49ef4b5a7fb5" providerId="ADAL" clId="{493DD792-64CE-9B41-894E-836CA1FF3759}" dt="2023-12-19T19:24:16.868" v="2650" actId="1076"/>
          <ac:grpSpMkLst>
            <pc:docMk/>
            <pc:sldMk cId="1260899688" sldId="348"/>
            <ac:grpSpMk id="3" creationId="{2D720C86-34D8-C7B0-A0E7-95F5F0CF368B}"/>
          </ac:grpSpMkLst>
        </pc:grpChg>
      </pc:sldChg>
      <pc:sldChg chg="addSp modSp mod">
        <pc:chgData name="Karishma Phansalkar" userId="83e2b47c-c640-40a6-aa56-49ef4b5a7fb5" providerId="ADAL" clId="{493DD792-64CE-9B41-894E-836CA1FF3759}" dt="2023-12-19T15:15:01.627" v="2506" actId="14100"/>
        <pc:sldMkLst>
          <pc:docMk/>
          <pc:sldMk cId="4261996312" sldId="2147374090"/>
        </pc:sldMkLst>
        <pc:spChg chg="add mod">
          <ac:chgData name="Karishma Phansalkar" userId="83e2b47c-c640-40a6-aa56-49ef4b5a7fb5" providerId="ADAL" clId="{493DD792-64CE-9B41-894E-836CA1FF3759}" dt="2023-12-19T15:12:40.929" v="2479" actId="1076"/>
          <ac:spMkLst>
            <pc:docMk/>
            <pc:sldMk cId="4261996312" sldId="2147374090"/>
            <ac:spMk id="2" creationId="{A08A7771-0AD6-41BF-6780-FF1AAE1FF650}"/>
          </ac:spMkLst>
        </pc:spChg>
        <pc:spChg chg="mod">
          <ac:chgData name="Karishma Phansalkar" userId="83e2b47c-c640-40a6-aa56-49ef4b5a7fb5" providerId="ADAL" clId="{493DD792-64CE-9B41-894E-836CA1FF3759}" dt="2023-12-19T15:15:01.627" v="2506" actId="14100"/>
          <ac:spMkLst>
            <pc:docMk/>
            <pc:sldMk cId="4261996312" sldId="2147374090"/>
            <ac:spMk id="8" creationId="{0179061D-E279-4145-9130-8C078B74E997}"/>
          </ac:spMkLst>
        </pc:spChg>
      </pc:sldChg>
      <pc:sldChg chg="addSp modSp mod">
        <pc:chgData name="Karishma Phansalkar" userId="83e2b47c-c640-40a6-aa56-49ef4b5a7fb5" providerId="ADAL" clId="{493DD792-64CE-9B41-894E-836CA1FF3759}" dt="2023-12-19T15:10:51.019" v="2455" actId="20577"/>
        <pc:sldMkLst>
          <pc:docMk/>
          <pc:sldMk cId="483300335" sldId="2147374378"/>
        </pc:sldMkLst>
        <pc:spChg chg="add mod">
          <ac:chgData name="Karishma Phansalkar" userId="83e2b47c-c640-40a6-aa56-49ef4b5a7fb5" providerId="ADAL" clId="{493DD792-64CE-9B41-894E-836CA1FF3759}" dt="2023-12-19T15:04:46.147" v="2363" actId="1076"/>
          <ac:spMkLst>
            <pc:docMk/>
            <pc:sldMk cId="483300335" sldId="2147374378"/>
            <ac:spMk id="3" creationId="{B8CE5772-FF43-506D-6D63-790F04A0A0C2}"/>
          </ac:spMkLst>
        </pc:spChg>
        <pc:spChg chg="mod">
          <ac:chgData name="Karishma Phansalkar" userId="83e2b47c-c640-40a6-aa56-49ef4b5a7fb5" providerId="ADAL" clId="{493DD792-64CE-9B41-894E-836CA1FF3759}" dt="2023-12-13T17:51:08.109" v="616" actId="20577"/>
          <ac:spMkLst>
            <pc:docMk/>
            <pc:sldMk cId="483300335" sldId="2147374378"/>
            <ac:spMk id="8" creationId="{0179061D-E279-4145-9130-8C078B74E997}"/>
          </ac:spMkLst>
        </pc:spChg>
        <pc:spChg chg="mod">
          <ac:chgData name="Karishma Phansalkar" userId="83e2b47c-c640-40a6-aa56-49ef4b5a7fb5" providerId="ADAL" clId="{493DD792-64CE-9B41-894E-836CA1FF3759}" dt="2023-12-19T15:10:51.019" v="2455" actId="20577"/>
          <ac:spMkLst>
            <pc:docMk/>
            <pc:sldMk cId="483300335" sldId="2147374378"/>
            <ac:spMk id="12" creationId="{DCA7AA5D-1F5E-324C-BA27-BE029A7DB9FD}"/>
          </ac:spMkLst>
        </pc:spChg>
      </pc:sldChg>
      <pc:sldChg chg="addSp modSp mod">
        <pc:chgData name="Karishma Phansalkar" userId="83e2b47c-c640-40a6-aa56-49ef4b5a7fb5" providerId="ADAL" clId="{493DD792-64CE-9B41-894E-836CA1FF3759}" dt="2023-12-19T15:12:45.212" v="2481" actId="1076"/>
        <pc:sldMkLst>
          <pc:docMk/>
          <pc:sldMk cId="865735043" sldId="2147479059"/>
        </pc:sldMkLst>
        <pc:spChg chg="add mod">
          <ac:chgData name="Karishma Phansalkar" userId="83e2b47c-c640-40a6-aa56-49ef4b5a7fb5" providerId="ADAL" clId="{493DD792-64CE-9B41-894E-836CA1FF3759}" dt="2023-12-19T15:12:45.212" v="2481" actId="1076"/>
          <ac:spMkLst>
            <pc:docMk/>
            <pc:sldMk cId="865735043" sldId="2147479059"/>
            <ac:spMk id="2" creationId="{458F99DC-5C9E-B3C8-DD02-3BAD26CD6A50}"/>
          </ac:spMkLst>
        </pc:spChg>
        <pc:spChg chg="mod">
          <ac:chgData name="Karishma Phansalkar" userId="83e2b47c-c640-40a6-aa56-49ef4b5a7fb5" providerId="ADAL" clId="{493DD792-64CE-9B41-894E-836CA1FF3759}" dt="2023-12-14T15:19:30.758" v="2020" actId="20577"/>
          <ac:spMkLst>
            <pc:docMk/>
            <pc:sldMk cId="865735043" sldId="2147479059"/>
            <ac:spMk id="8" creationId="{0179061D-E279-4145-9130-8C078B74E997}"/>
          </ac:spMkLst>
        </pc:spChg>
      </pc:sldChg>
      <pc:sldChg chg="addSp modSp mod ord">
        <pc:chgData name="Karishma Phansalkar" userId="83e2b47c-c640-40a6-aa56-49ef4b5a7fb5" providerId="ADAL" clId="{493DD792-64CE-9B41-894E-836CA1FF3759}" dt="2023-12-19T15:15:35.075" v="2510" actId="20578"/>
        <pc:sldMkLst>
          <pc:docMk/>
          <pc:sldMk cId="127231096" sldId="2147479157"/>
        </pc:sldMkLst>
        <pc:spChg chg="add mod">
          <ac:chgData name="Karishma Phansalkar" userId="83e2b47c-c640-40a6-aa56-49ef4b5a7fb5" providerId="ADAL" clId="{493DD792-64CE-9B41-894E-836CA1FF3759}" dt="2023-12-19T15:12:01.013" v="2465" actId="1076"/>
          <ac:spMkLst>
            <pc:docMk/>
            <pc:sldMk cId="127231096" sldId="2147479157"/>
            <ac:spMk id="4" creationId="{D80B6F3F-75F7-73A8-5542-B33975B5149A}"/>
          </ac:spMkLst>
        </pc:spChg>
      </pc:sldChg>
      <pc:sldChg chg="addSp modSp mod">
        <pc:chgData name="Karishma Phansalkar" userId="83e2b47c-c640-40a6-aa56-49ef4b5a7fb5" providerId="ADAL" clId="{493DD792-64CE-9B41-894E-836CA1FF3759}" dt="2023-12-19T15:13:18.520" v="2489" actId="404"/>
        <pc:sldMkLst>
          <pc:docMk/>
          <pc:sldMk cId="1326947397" sldId="2147479158"/>
        </pc:sldMkLst>
        <pc:spChg chg="add mod">
          <ac:chgData name="Karishma Phansalkar" userId="83e2b47c-c640-40a6-aa56-49ef4b5a7fb5" providerId="ADAL" clId="{493DD792-64CE-9B41-894E-836CA1FF3759}" dt="2023-12-19T15:04:51.737" v="2365"/>
          <ac:spMkLst>
            <pc:docMk/>
            <pc:sldMk cId="1326947397" sldId="2147479158"/>
            <ac:spMk id="4" creationId="{EDC86077-5B6C-28C3-00FC-C0A042FC75AB}"/>
          </ac:spMkLst>
        </pc:spChg>
        <pc:spChg chg="add mod">
          <ac:chgData name="Karishma Phansalkar" userId="83e2b47c-c640-40a6-aa56-49ef4b5a7fb5" providerId="ADAL" clId="{493DD792-64CE-9B41-894E-836CA1FF3759}" dt="2023-12-19T15:11:06.347" v="2459" actId="1076"/>
          <ac:spMkLst>
            <pc:docMk/>
            <pc:sldMk cId="1326947397" sldId="2147479158"/>
            <ac:spMk id="5" creationId="{2D71AA25-312F-7731-E13B-B34DF13BAD74}"/>
          </ac:spMkLst>
        </pc:spChg>
        <pc:spChg chg="mod">
          <ac:chgData name="Karishma Phansalkar" userId="83e2b47c-c640-40a6-aa56-49ef4b5a7fb5" providerId="ADAL" clId="{493DD792-64CE-9B41-894E-836CA1FF3759}" dt="2023-12-19T15:13:18.520" v="2489" actId="404"/>
          <ac:spMkLst>
            <pc:docMk/>
            <pc:sldMk cId="1326947397" sldId="2147479158"/>
            <ac:spMk id="88" creationId="{FD05FC4A-E5C4-3F45-86CA-8CD044015961}"/>
          </ac:spMkLst>
        </pc:spChg>
      </pc:sldChg>
      <pc:sldChg chg="addSp modSp mod modCm">
        <pc:chgData name="Karishma Phansalkar" userId="83e2b47c-c640-40a6-aa56-49ef4b5a7fb5" providerId="ADAL" clId="{493DD792-64CE-9B41-894E-836CA1FF3759}" dt="2023-12-19T15:13:12.150" v="2488" actId="1076"/>
        <pc:sldMkLst>
          <pc:docMk/>
          <pc:sldMk cId="2069263972" sldId="2147479159"/>
        </pc:sldMkLst>
        <pc:spChg chg="add mod">
          <ac:chgData name="Karishma Phansalkar" userId="83e2b47c-c640-40a6-aa56-49ef4b5a7fb5" providerId="ADAL" clId="{493DD792-64CE-9B41-894E-836CA1FF3759}" dt="2023-12-19T15:04:48.724" v="2364"/>
          <ac:spMkLst>
            <pc:docMk/>
            <pc:sldMk cId="2069263972" sldId="2147479159"/>
            <ac:spMk id="4" creationId="{E9F62165-FEDD-BE50-015D-AAB40593D0E3}"/>
          </ac:spMkLst>
        </pc:spChg>
        <pc:spChg chg="add mod">
          <ac:chgData name="Karishma Phansalkar" userId="83e2b47c-c640-40a6-aa56-49ef4b5a7fb5" providerId="ADAL" clId="{493DD792-64CE-9B41-894E-836CA1FF3759}" dt="2023-12-19T15:10:58.560" v="2457" actId="1076"/>
          <ac:spMkLst>
            <pc:docMk/>
            <pc:sldMk cId="2069263972" sldId="2147479159"/>
            <ac:spMk id="5" creationId="{28CF7509-B329-6382-BB07-02F04DD626F3}"/>
          </ac:spMkLst>
        </pc:spChg>
        <pc:spChg chg="mod">
          <ac:chgData name="Karishma Phansalkar" userId="83e2b47c-c640-40a6-aa56-49ef4b5a7fb5" providerId="ADAL" clId="{493DD792-64CE-9B41-894E-836CA1FF3759}" dt="2023-12-19T15:13:12.150" v="2488" actId="1076"/>
          <ac:spMkLst>
            <pc:docMk/>
            <pc:sldMk cId="2069263972" sldId="2147479159"/>
            <ac:spMk id="8" creationId="{0179061D-E279-4145-9130-8C078B74E997}"/>
          </ac:spMkLst>
        </pc:spChg>
        <pc:extLst>
          <p:ext xmlns:p="http://schemas.openxmlformats.org/presentationml/2006/main" uri="{D6D511B9-2390-475A-947B-AFAB55BFBCF1}">
            <pc226:cmChg xmlns:pc226="http://schemas.microsoft.com/office/powerpoint/2022/06/main/command" chg="mod">
              <pc226:chgData name="Karishma Phansalkar" userId="83e2b47c-c640-40a6-aa56-49ef4b5a7fb5" providerId="ADAL" clId="{493DD792-64CE-9B41-894E-836CA1FF3759}" dt="2023-12-14T21:09:58.941" v="2351"/>
              <pc2:cmMkLst xmlns:pc2="http://schemas.microsoft.com/office/powerpoint/2019/9/main/command">
                <pc:docMk/>
                <pc:sldMk cId="2069263972" sldId="2147479159"/>
                <pc2:cmMk id="{45528D77-2E1C-44E9-AEFA-FEEEE18E1CA7}"/>
              </pc2:cmMkLst>
              <pc226:cmRplyChg chg="add">
                <pc226:chgData name="Karishma Phansalkar" userId="83e2b47c-c640-40a6-aa56-49ef4b5a7fb5" providerId="ADAL" clId="{493DD792-64CE-9B41-894E-836CA1FF3759}" dt="2023-12-14T21:09:58.941" v="2351"/>
                <pc2:cmRplyMkLst xmlns:pc2="http://schemas.microsoft.com/office/powerpoint/2019/9/main/command">
                  <pc:docMk/>
                  <pc:sldMk cId="2069263972" sldId="2147479159"/>
                  <pc2:cmMk id="{45528D77-2E1C-44E9-AEFA-FEEEE18E1CA7}"/>
                  <pc2:cmRplyMk id="{8FC058C7-C8E8-8444-867A-00C3031232C2}"/>
                </pc2:cmRplyMkLst>
              </pc226:cmRplyChg>
            </pc226:cmChg>
            <pc226:cmChg xmlns:pc226="http://schemas.microsoft.com/office/powerpoint/2022/06/main/command" chg="mod modRxn">
              <pc226:chgData name="Karishma Phansalkar" userId="83e2b47c-c640-40a6-aa56-49ef4b5a7fb5" providerId="ADAL" clId="{493DD792-64CE-9B41-894E-836CA1FF3759}" dt="2023-12-18T22:43:04.978" v="2352"/>
              <pc2:cmMkLst xmlns:pc2="http://schemas.microsoft.com/office/powerpoint/2019/9/main/command">
                <pc:docMk/>
                <pc:sldMk cId="2069263972" sldId="2147479159"/>
                <pc2:cmMk id="{821DA48B-0925-FF44-B4B3-11FFE2841CA8}"/>
              </pc2:cmMkLst>
            </pc226:cmChg>
          </p:ext>
        </pc:extLst>
      </pc:sldChg>
      <pc:sldChg chg="addSp modSp mod">
        <pc:chgData name="Karishma Phansalkar" userId="83e2b47c-c640-40a6-aa56-49ef4b5a7fb5" providerId="ADAL" clId="{493DD792-64CE-9B41-894E-836CA1FF3759}" dt="2023-12-19T15:11:51.100" v="2461" actId="1076"/>
        <pc:sldMkLst>
          <pc:docMk/>
          <pc:sldMk cId="563538295" sldId="2147479165"/>
        </pc:sldMkLst>
        <pc:spChg chg="add mod">
          <ac:chgData name="Karishma Phansalkar" userId="83e2b47c-c640-40a6-aa56-49ef4b5a7fb5" providerId="ADAL" clId="{493DD792-64CE-9B41-894E-836CA1FF3759}" dt="2023-12-19T15:04:53.539" v="2366"/>
          <ac:spMkLst>
            <pc:docMk/>
            <pc:sldMk cId="563538295" sldId="2147479165"/>
            <ac:spMk id="4" creationId="{D2D01B3D-03DA-EE41-F1B4-D4C406D18DF0}"/>
          </ac:spMkLst>
        </pc:spChg>
        <pc:spChg chg="add mod">
          <ac:chgData name="Karishma Phansalkar" userId="83e2b47c-c640-40a6-aa56-49ef4b5a7fb5" providerId="ADAL" clId="{493DD792-64CE-9B41-894E-836CA1FF3759}" dt="2023-12-19T15:11:51.100" v="2461" actId="1076"/>
          <ac:spMkLst>
            <pc:docMk/>
            <pc:sldMk cId="563538295" sldId="2147479165"/>
            <ac:spMk id="5" creationId="{C9703FE8-2E86-663B-AF57-B156B8601C0D}"/>
          </ac:spMkLst>
        </pc:spChg>
        <pc:spChg chg="mod">
          <ac:chgData name="Karishma Phansalkar" userId="83e2b47c-c640-40a6-aa56-49ef4b5a7fb5" providerId="ADAL" clId="{493DD792-64CE-9B41-894E-836CA1FF3759}" dt="2023-12-14T17:00:24.920" v="2304" actId="20577"/>
          <ac:spMkLst>
            <pc:docMk/>
            <pc:sldMk cId="563538295" sldId="2147479165"/>
            <ac:spMk id="8" creationId="{0179061D-E279-4145-9130-8C078B74E997}"/>
          </ac:spMkLst>
        </pc:spChg>
        <pc:spChg chg="mod">
          <ac:chgData name="Karishma Phansalkar" userId="83e2b47c-c640-40a6-aa56-49ef4b5a7fb5" providerId="ADAL" clId="{493DD792-64CE-9B41-894E-836CA1FF3759}" dt="2023-12-19T15:07:37.125" v="2438" actId="2711"/>
          <ac:spMkLst>
            <pc:docMk/>
            <pc:sldMk cId="563538295" sldId="2147479165"/>
            <ac:spMk id="9" creationId="{ADBD4471-C9E1-294C-9951-3B24F4CC7DD3}"/>
          </ac:spMkLst>
        </pc:spChg>
      </pc:sldChg>
      <pc:sldChg chg="addSp modSp mod">
        <pc:chgData name="Karishma Phansalkar" userId="83e2b47c-c640-40a6-aa56-49ef4b5a7fb5" providerId="ADAL" clId="{493DD792-64CE-9B41-894E-836CA1FF3759}" dt="2023-12-19T15:13:35.432" v="2492" actId="404"/>
        <pc:sldMkLst>
          <pc:docMk/>
          <pc:sldMk cId="3966838888" sldId="2147479166"/>
        </pc:sldMkLst>
        <pc:spChg chg="add mod">
          <ac:chgData name="Karishma Phansalkar" userId="83e2b47c-c640-40a6-aa56-49ef4b5a7fb5" providerId="ADAL" clId="{493DD792-64CE-9B41-894E-836CA1FF3759}" dt="2023-12-19T15:04:55.674" v="2367"/>
          <ac:spMkLst>
            <pc:docMk/>
            <pc:sldMk cId="3966838888" sldId="2147479166"/>
            <ac:spMk id="4" creationId="{B2C64358-3387-EDDC-D308-1AA89CBCC4A7}"/>
          </ac:spMkLst>
        </pc:spChg>
        <pc:spChg chg="add mod">
          <ac:chgData name="Karishma Phansalkar" userId="83e2b47c-c640-40a6-aa56-49ef4b5a7fb5" providerId="ADAL" clId="{493DD792-64CE-9B41-894E-836CA1FF3759}" dt="2023-12-19T15:11:56.146" v="2463" actId="1076"/>
          <ac:spMkLst>
            <pc:docMk/>
            <pc:sldMk cId="3966838888" sldId="2147479166"/>
            <ac:spMk id="5" creationId="{423635B3-D531-0C85-9957-0B93BA7B6103}"/>
          </ac:spMkLst>
        </pc:spChg>
        <pc:spChg chg="mod">
          <ac:chgData name="Karishma Phansalkar" userId="83e2b47c-c640-40a6-aa56-49ef4b5a7fb5" providerId="ADAL" clId="{493DD792-64CE-9B41-894E-836CA1FF3759}" dt="2023-12-19T15:13:35.432" v="2492" actId="404"/>
          <ac:spMkLst>
            <pc:docMk/>
            <pc:sldMk cId="3966838888" sldId="2147479166"/>
            <ac:spMk id="8" creationId="{0179061D-E279-4145-9130-8C078B74E997}"/>
          </ac:spMkLst>
        </pc:spChg>
      </pc:sldChg>
      <pc:sldChg chg="modSp mod">
        <pc:chgData name="Karishma Phansalkar" userId="83e2b47c-c640-40a6-aa56-49ef4b5a7fb5" providerId="ADAL" clId="{493DD792-64CE-9B41-894E-836CA1FF3759}" dt="2023-12-13T17:49:21.265" v="528" actId="20577"/>
        <pc:sldMkLst>
          <pc:docMk/>
          <pc:sldMk cId="3449880695" sldId="2147479168"/>
        </pc:sldMkLst>
        <pc:spChg chg="mod">
          <ac:chgData name="Karishma Phansalkar" userId="83e2b47c-c640-40a6-aa56-49ef4b5a7fb5" providerId="ADAL" clId="{493DD792-64CE-9B41-894E-836CA1FF3759}" dt="2023-12-13T17:49:21.265" v="528" actId="20577"/>
          <ac:spMkLst>
            <pc:docMk/>
            <pc:sldMk cId="3449880695" sldId="2147479168"/>
            <ac:spMk id="8" creationId="{0179061D-E279-4145-9130-8C078B74E997}"/>
          </ac:spMkLst>
        </pc:spChg>
      </pc:sldChg>
      <pc:sldChg chg="addSp modSp mod">
        <pc:chgData name="Karishma Phansalkar" userId="83e2b47c-c640-40a6-aa56-49ef4b5a7fb5" providerId="ADAL" clId="{493DD792-64CE-9B41-894E-836CA1FF3759}" dt="2023-12-19T15:15:17.062" v="2509" actId="1076"/>
        <pc:sldMkLst>
          <pc:docMk/>
          <pc:sldMk cId="1651610782" sldId="2147479169"/>
        </pc:sldMkLst>
        <pc:spChg chg="add mod">
          <ac:chgData name="Karishma Phansalkar" userId="83e2b47c-c640-40a6-aa56-49ef4b5a7fb5" providerId="ADAL" clId="{493DD792-64CE-9B41-894E-836CA1FF3759}" dt="2023-12-19T15:12:49.645" v="2483" actId="1076"/>
          <ac:spMkLst>
            <pc:docMk/>
            <pc:sldMk cId="1651610782" sldId="2147479169"/>
            <ac:spMk id="2" creationId="{C0D85CA5-2BF6-F406-AD2D-111B69BE2E0E}"/>
          </ac:spMkLst>
        </pc:spChg>
        <pc:spChg chg="mod">
          <ac:chgData name="Karishma Phansalkar" userId="83e2b47c-c640-40a6-aa56-49ef4b5a7fb5" providerId="ADAL" clId="{493DD792-64CE-9B41-894E-836CA1FF3759}" dt="2023-12-19T15:15:17.062" v="2509" actId="1076"/>
          <ac:spMkLst>
            <pc:docMk/>
            <pc:sldMk cId="1651610782" sldId="2147479169"/>
            <ac:spMk id="8" creationId="{0179061D-E279-4145-9130-8C078B74E997}"/>
          </ac:spMkLst>
        </pc:spChg>
        <pc:spChg chg="mod">
          <ac:chgData name="Karishma Phansalkar" userId="83e2b47c-c640-40a6-aa56-49ef4b5a7fb5" providerId="ADAL" clId="{493DD792-64CE-9B41-894E-836CA1FF3759}" dt="2023-12-19T15:15:13.609" v="2508" actId="1076"/>
          <ac:spMkLst>
            <pc:docMk/>
            <pc:sldMk cId="1651610782" sldId="2147479169"/>
            <ac:spMk id="88" creationId="{FD05FC4A-E5C4-3F45-86CA-8CD044015961}"/>
          </ac:spMkLst>
        </pc:spChg>
        <pc:grpChg chg="mod">
          <ac:chgData name="Karishma Phansalkar" userId="83e2b47c-c640-40a6-aa56-49ef4b5a7fb5" providerId="ADAL" clId="{493DD792-64CE-9B41-894E-836CA1FF3759}" dt="2023-12-19T15:12:51.251" v="2484" actId="1076"/>
          <ac:grpSpMkLst>
            <pc:docMk/>
            <pc:sldMk cId="1651610782" sldId="2147479169"/>
            <ac:grpSpMk id="11" creationId="{E2CFB000-45AD-3548-A9E5-F0CF9D9248FB}"/>
          </ac:grpSpMkLst>
        </pc:grpChg>
      </pc:sldChg>
      <pc:sldChg chg="addSp modSp add del mod">
        <pc:chgData name="Karishma Phansalkar" userId="83e2b47c-c640-40a6-aa56-49ef4b5a7fb5" providerId="ADAL" clId="{493DD792-64CE-9B41-894E-836CA1FF3759}" dt="2023-12-19T15:13:44.669" v="2493" actId="404"/>
        <pc:sldMkLst>
          <pc:docMk/>
          <pc:sldMk cId="4011794327" sldId="2147479170"/>
        </pc:sldMkLst>
        <pc:spChg chg="add mod">
          <ac:chgData name="Karishma Phansalkar" userId="83e2b47c-c640-40a6-aa56-49ef4b5a7fb5" providerId="ADAL" clId="{493DD792-64CE-9B41-894E-836CA1FF3759}" dt="2023-12-19T15:13:44.669" v="2493" actId="404"/>
          <ac:spMkLst>
            <pc:docMk/>
            <pc:sldMk cId="4011794327" sldId="2147479170"/>
            <ac:spMk id="4" creationId="{A6648C69-D5FA-0E6D-A953-6786EACBF3FD}"/>
          </ac:spMkLst>
        </pc:spChg>
        <pc:spChg chg="add mod">
          <ac:chgData name="Karishma Phansalkar" userId="83e2b47c-c640-40a6-aa56-49ef4b5a7fb5" providerId="ADAL" clId="{493DD792-64CE-9B41-894E-836CA1FF3759}" dt="2023-12-19T15:12:07.829" v="2467" actId="1076"/>
          <ac:spMkLst>
            <pc:docMk/>
            <pc:sldMk cId="4011794327" sldId="2147479170"/>
            <ac:spMk id="5" creationId="{F8493DCB-B440-6C4F-1F8E-81D0EFF3ABB2}"/>
          </ac:spMkLst>
        </pc:spChg>
        <pc:spChg chg="mod">
          <ac:chgData name="Karishma Phansalkar" userId="83e2b47c-c640-40a6-aa56-49ef4b5a7fb5" providerId="ADAL" clId="{493DD792-64CE-9B41-894E-836CA1FF3759}" dt="2023-12-13T17:52:50.437" v="622" actId="20577"/>
          <ac:spMkLst>
            <pc:docMk/>
            <pc:sldMk cId="4011794327" sldId="2147479170"/>
            <ac:spMk id="8" creationId="{0179061D-E279-4145-9130-8C078B74E997}"/>
          </ac:spMkLst>
        </pc:spChg>
        <pc:spChg chg="mod">
          <ac:chgData name="Karishma Phansalkar" userId="83e2b47c-c640-40a6-aa56-49ef4b5a7fb5" providerId="ADAL" clId="{493DD792-64CE-9B41-894E-836CA1FF3759}" dt="2023-12-19T15:08:24.318" v="2441" actId="2711"/>
          <ac:spMkLst>
            <pc:docMk/>
            <pc:sldMk cId="4011794327" sldId="2147479170"/>
            <ac:spMk id="9" creationId="{ADBD4471-C9E1-294C-9951-3B24F4CC7DD3}"/>
          </ac:spMkLst>
        </pc:spChg>
      </pc:sldChg>
      <pc:sldChg chg="addSp modSp add mod">
        <pc:chgData name="Karishma Phansalkar" userId="83e2b47c-c640-40a6-aa56-49ef4b5a7fb5" providerId="ADAL" clId="{493DD792-64CE-9B41-894E-836CA1FF3759}" dt="2023-12-19T15:14:45.932" v="2503" actId="1076"/>
        <pc:sldMkLst>
          <pc:docMk/>
          <pc:sldMk cId="775894458" sldId="2147479171"/>
        </pc:sldMkLst>
        <pc:spChg chg="add mod">
          <ac:chgData name="Karishma Phansalkar" userId="83e2b47c-c640-40a6-aa56-49ef4b5a7fb5" providerId="ADAL" clId="{493DD792-64CE-9B41-894E-836CA1FF3759}" dt="2023-12-19T15:14:45.932" v="2503" actId="1076"/>
          <ac:spMkLst>
            <pc:docMk/>
            <pc:sldMk cId="775894458" sldId="2147479171"/>
            <ac:spMk id="4" creationId="{25840BD9-4713-76E9-C918-BF2A87844599}"/>
          </ac:spMkLst>
        </pc:spChg>
        <pc:spChg chg="add mod">
          <ac:chgData name="Karishma Phansalkar" userId="83e2b47c-c640-40a6-aa56-49ef4b5a7fb5" providerId="ADAL" clId="{493DD792-64CE-9B41-894E-836CA1FF3759}" dt="2023-12-19T15:12:36.148" v="2477" actId="1076"/>
          <ac:spMkLst>
            <pc:docMk/>
            <pc:sldMk cId="775894458" sldId="2147479171"/>
            <ac:spMk id="5" creationId="{D8D0B40B-CDF7-11D4-ABC8-57960AAAB186}"/>
          </ac:spMkLst>
        </pc:spChg>
        <pc:spChg chg="mod">
          <ac:chgData name="Karishma Phansalkar" userId="83e2b47c-c640-40a6-aa56-49ef4b5a7fb5" providerId="ADAL" clId="{493DD792-64CE-9B41-894E-836CA1FF3759}" dt="2023-12-19T15:09:43.153" v="2446" actId="2711"/>
          <ac:spMkLst>
            <pc:docMk/>
            <pc:sldMk cId="775894458" sldId="2147479171"/>
            <ac:spMk id="9" creationId="{ADBD4471-C9E1-294C-9951-3B24F4CC7DD3}"/>
          </ac:spMkLst>
        </pc:spChg>
      </pc:sldChg>
      <pc:sldChg chg="addSp modSp add mod">
        <pc:chgData name="Karishma Phansalkar" userId="83e2b47c-c640-40a6-aa56-49ef4b5a7fb5" providerId="ADAL" clId="{493DD792-64CE-9B41-894E-836CA1FF3759}" dt="2023-12-19T15:08:17.121" v="2440" actId="2711"/>
        <pc:sldMkLst>
          <pc:docMk/>
          <pc:sldMk cId="2742208953" sldId="2147479172"/>
        </pc:sldMkLst>
        <pc:spChg chg="add mod">
          <ac:chgData name="Karishma Phansalkar" userId="83e2b47c-c640-40a6-aa56-49ef4b5a7fb5" providerId="ADAL" clId="{493DD792-64CE-9B41-894E-836CA1FF3759}" dt="2023-12-14T15:10:44.088" v="880" actId="33524"/>
          <ac:spMkLst>
            <pc:docMk/>
            <pc:sldMk cId="2742208953" sldId="2147479172"/>
            <ac:spMk id="4" creationId="{85B20D29-4CE6-E9EA-0178-D08D9B9E44E7}"/>
          </ac:spMkLst>
        </pc:spChg>
        <pc:spChg chg="mod">
          <ac:chgData name="Karishma Phansalkar" userId="83e2b47c-c640-40a6-aa56-49ef4b5a7fb5" providerId="ADAL" clId="{493DD792-64CE-9B41-894E-836CA1FF3759}" dt="2023-12-19T15:08:17.121" v="2440" actId="2711"/>
          <ac:spMkLst>
            <pc:docMk/>
            <pc:sldMk cId="2742208953" sldId="2147479172"/>
            <ac:spMk id="9" creationId="{ADBD4471-C9E1-294C-9951-3B24F4CC7DD3}"/>
          </ac:spMkLst>
        </pc:spChg>
      </pc:sldChg>
      <pc:sldChg chg="addSp modSp add mod">
        <pc:chgData name="Karishma Phansalkar" userId="83e2b47c-c640-40a6-aa56-49ef4b5a7fb5" providerId="ADAL" clId="{493DD792-64CE-9B41-894E-836CA1FF3759}" dt="2023-12-19T15:17:25.325" v="2548" actId="2711"/>
        <pc:sldMkLst>
          <pc:docMk/>
          <pc:sldMk cId="2426535065" sldId="2147479173"/>
        </pc:sldMkLst>
        <pc:spChg chg="add mod">
          <ac:chgData name="Karishma Phansalkar" userId="83e2b47c-c640-40a6-aa56-49ef4b5a7fb5" providerId="ADAL" clId="{493DD792-64CE-9B41-894E-836CA1FF3759}" dt="2023-12-19T15:13:49.922" v="2494" actId="404"/>
          <ac:spMkLst>
            <pc:docMk/>
            <pc:sldMk cId="2426535065" sldId="2147479173"/>
            <ac:spMk id="4" creationId="{5001B523-C00D-A6AA-C142-78032D3D101E}"/>
          </ac:spMkLst>
        </pc:spChg>
        <pc:spChg chg="add mod">
          <ac:chgData name="Karishma Phansalkar" userId="83e2b47c-c640-40a6-aa56-49ef4b5a7fb5" providerId="ADAL" clId="{493DD792-64CE-9B41-894E-836CA1FF3759}" dt="2023-12-19T15:12:13.820" v="2469" actId="1076"/>
          <ac:spMkLst>
            <pc:docMk/>
            <pc:sldMk cId="2426535065" sldId="2147479173"/>
            <ac:spMk id="5" creationId="{9D7B788A-70D9-762F-50EB-D27BBBCF0622}"/>
          </ac:spMkLst>
        </pc:spChg>
        <pc:spChg chg="mod">
          <ac:chgData name="Karishma Phansalkar" userId="83e2b47c-c640-40a6-aa56-49ef4b5a7fb5" providerId="ADAL" clId="{493DD792-64CE-9B41-894E-836CA1FF3759}" dt="2023-12-19T15:17:25.325" v="2548" actId="2711"/>
          <ac:spMkLst>
            <pc:docMk/>
            <pc:sldMk cId="2426535065" sldId="2147479173"/>
            <ac:spMk id="9" creationId="{ADBD4471-C9E1-294C-9951-3B24F4CC7DD3}"/>
          </ac:spMkLst>
        </pc:spChg>
      </pc:sldChg>
      <pc:sldChg chg="addSp modSp add mod">
        <pc:chgData name="Karishma Phansalkar" userId="83e2b47c-c640-40a6-aa56-49ef4b5a7fb5" providerId="ADAL" clId="{493DD792-64CE-9B41-894E-836CA1FF3759}" dt="2023-12-19T15:14:07.991" v="2496" actId="255"/>
        <pc:sldMkLst>
          <pc:docMk/>
          <pc:sldMk cId="515578877" sldId="2147479174"/>
        </pc:sldMkLst>
        <pc:spChg chg="add mod">
          <ac:chgData name="Karishma Phansalkar" userId="83e2b47c-c640-40a6-aa56-49ef4b5a7fb5" providerId="ADAL" clId="{493DD792-64CE-9B41-894E-836CA1FF3759}" dt="2023-12-19T15:14:07.991" v="2496" actId="255"/>
          <ac:spMkLst>
            <pc:docMk/>
            <pc:sldMk cId="515578877" sldId="2147479174"/>
            <ac:spMk id="4" creationId="{9C5F9F6B-098F-D2D1-2751-0B1D971D93AD}"/>
          </ac:spMkLst>
        </pc:spChg>
        <pc:spChg chg="add mod">
          <ac:chgData name="Karishma Phansalkar" userId="83e2b47c-c640-40a6-aa56-49ef4b5a7fb5" providerId="ADAL" clId="{493DD792-64CE-9B41-894E-836CA1FF3759}" dt="2023-12-19T15:12:19.099" v="2471" actId="1076"/>
          <ac:spMkLst>
            <pc:docMk/>
            <pc:sldMk cId="515578877" sldId="2147479174"/>
            <ac:spMk id="5" creationId="{89DB2D82-B8C4-0CAD-0CB0-5943EE443515}"/>
          </ac:spMkLst>
        </pc:spChg>
        <pc:spChg chg="mod">
          <ac:chgData name="Karishma Phansalkar" userId="83e2b47c-c640-40a6-aa56-49ef4b5a7fb5" providerId="ADAL" clId="{493DD792-64CE-9B41-894E-836CA1FF3759}" dt="2023-12-19T15:08:45.075" v="2442" actId="2711"/>
          <ac:spMkLst>
            <pc:docMk/>
            <pc:sldMk cId="515578877" sldId="2147479174"/>
            <ac:spMk id="9" creationId="{ADBD4471-C9E1-294C-9951-3B24F4CC7DD3}"/>
          </ac:spMkLst>
        </pc:spChg>
      </pc:sldChg>
      <pc:sldChg chg="addSp modSp add mod">
        <pc:chgData name="Karishma Phansalkar" userId="83e2b47c-c640-40a6-aa56-49ef4b5a7fb5" providerId="ADAL" clId="{493DD792-64CE-9B41-894E-836CA1FF3759}" dt="2023-12-19T15:19:47.943" v="2549" actId="255"/>
        <pc:sldMkLst>
          <pc:docMk/>
          <pc:sldMk cId="3568110772" sldId="2147479175"/>
        </pc:sldMkLst>
        <pc:spChg chg="add mod">
          <ac:chgData name="Karishma Phansalkar" userId="83e2b47c-c640-40a6-aa56-49ef4b5a7fb5" providerId="ADAL" clId="{493DD792-64CE-9B41-894E-836CA1FF3759}" dt="2023-12-19T15:12:32.033" v="2475" actId="1076"/>
          <ac:spMkLst>
            <pc:docMk/>
            <pc:sldMk cId="3568110772" sldId="2147479175"/>
            <ac:spMk id="4" creationId="{6569DF8A-FA83-BF1A-D66B-B843B5E98B86}"/>
          </ac:spMkLst>
        </pc:spChg>
        <pc:spChg chg="add mod">
          <ac:chgData name="Karishma Phansalkar" userId="83e2b47c-c640-40a6-aa56-49ef4b5a7fb5" providerId="ADAL" clId="{493DD792-64CE-9B41-894E-836CA1FF3759}" dt="2023-12-19T15:19:47.943" v="2549" actId="255"/>
          <ac:spMkLst>
            <pc:docMk/>
            <pc:sldMk cId="3568110772" sldId="2147479175"/>
            <ac:spMk id="5" creationId="{FE80C072-7DD7-7470-5744-F2A926742A9E}"/>
          </ac:spMkLst>
        </pc:spChg>
        <pc:spChg chg="mod">
          <ac:chgData name="Karishma Phansalkar" userId="83e2b47c-c640-40a6-aa56-49ef4b5a7fb5" providerId="ADAL" clId="{493DD792-64CE-9B41-894E-836CA1FF3759}" dt="2023-12-19T15:09:25.941" v="2445" actId="2711"/>
          <ac:spMkLst>
            <pc:docMk/>
            <pc:sldMk cId="3568110772" sldId="2147479175"/>
            <ac:spMk id="9" creationId="{ADBD4471-C9E1-294C-9951-3B24F4CC7DD3}"/>
          </ac:spMkLst>
        </pc:spChg>
      </pc:sldChg>
      <pc:sldChg chg="addSp modSp add mod">
        <pc:chgData name="Karishma Phansalkar" userId="83e2b47c-c640-40a6-aa56-49ef4b5a7fb5" providerId="ADAL" clId="{493DD792-64CE-9B41-894E-836CA1FF3759}" dt="2023-12-19T15:14:31.003" v="2499" actId="1076"/>
        <pc:sldMkLst>
          <pc:docMk/>
          <pc:sldMk cId="124847595" sldId="2147479176"/>
        </pc:sldMkLst>
        <pc:spChg chg="add mod">
          <ac:chgData name="Karishma Phansalkar" userId="83e2b47c-c640-40a6-aa56-49ef4b5a7fb5" providerId="ADAL" clId="{493DD792-64CE-9B41-894E-836CA1FF3759}" dt="2023-12-19T15:12:26.610" v="2473" actId="1076"/>
          <ac:spMkLst>
            <pc:docMk/>
            <pc:sldMk cId="124847595" sldId="2147479176"/>
            <ac:spMk id="4" creationId="{3A924EA3-8606-3AAC-50E8-B7CCFDD3DBFE}"/>
          </ac:spMkLst>
        </pc:spChg>
        <pc:spChg chg="add mod">
          <ac:chgData name="Karishma Phansalkar" userId="83e2b47c-c640-40a6-aa56-49ef4b5a7fb5" providerId="ADAL" clId="{493DD792-64CE-9B41-894E-836CA1FF3759}" dt="2023-12-19T15:14:25.564" v="2498" actId="404"/>
          <ac:spMkLst>
            <pc:docMk/>
            <pc:sldMk cId="124847595" sldId="2147479176"/>
            <ac:spMk id="5" creationId="{36E0A6A4-4C61-81CE-7FB8-F02F21FF405D}"/>
          </ac:spMkLst>
        </pc:spChg>
        <pc:spChg chg="mod">
          <ac:chgData name="Karishma Phansalkar" userId="83e2b47c-c640-40a6-aa56-49ef4b5a7fb5" providerId="ADAL" clId="{493DD792-64CE-9B41-894E-836CA1FF3759}" dt="2023-12-19T15:14:31.003" v="2499" actId="1076"/>
          <ac:spMkLst>
            <pc:docMk/>
            <pc:sldMk cId="124847595" sldId="2147479176"/>
            <ac:spMk id="9" creationId="{ADBD4471-C9E1-294C-9951-3B24F4CC7DD3}"/>
          </ac:spMkLst>
        </pc:spChg>
        <pc:spChg chg="mod">
          <ac:chgData name="Karishma Phansalkar" userId="83e2b47c-c640-40a6-aa56-49ef4b5a7fb5" providerId="ADAL" clId="{493DD792-64CE-9B41-894E-836CA1FF3759}" dt="2023-12-13T18:00:13.741" v="676" actId="1076"/>
          <ac:spMkLst>
            <pc:docMk/>
            <pc:sldMk cId="124847595" sldId="2147479176"/>
            <ac:spMk id="87" creationId="{AB8A69FB-AE03-B74C-9D44-FF2B93B724B1}"/>
          </ac:spMkLst>
        </pc:spChg>
      </pc:sldChg>
      <pc:sldChg chg="modSp mod">
        <pc:chgData name="Karishma Phansalkar" userId="83e2b47c-c640-40a6-aa56-49ef4b5a7fb5" providerId="ADAL" clId="{493DD792-64CE-9B41-894E-836CA1FF3759}" dt="2023-12-19T15:14:14.926" v="2497" actId="404"/>
        <pc:sldMkLst>
          <pc:docMk/>
          <pc:sldMk cId="2624583121" sldId="2147479177"/>
        </pc:sldMkLst>
        <pc:spChg chg="mod">
          <ac:chgData name="Karishma Phansalkar" userId="83e2b47c-c640-40a6-aa56-49ef4b5a7fb5" providerId="ADAL" clId="{493DD792-64CE-9B41-894E-836CA1FF3759}" dt="2023-12-19T15:14:14.926" v="2497" actId="404"/>
          <ac:spMkLst>
            <pc:docMk/>
            <pc:sldMk cId="2624583121" sldId="2147479177"/>
            <ac:spMk id="4" creationId="{C91B216D-B4A9-7D22-551E-7361FC2BEC3C}"/>
          </ac:spMkLst>
        </pc:spChg>
        <pc:spChg chg="mod">
          <ac:chgData name="Karishma Phansalkar" userId="83e2b47c-c640-40a6-aa56-49ef4b5a7fb5" providerId="ADAL" clId="{493DD792-64CE-9B41-894E-836CA1FF3759}" dt="2023-12-19T15:09:04.532" v="2443" actId="2711"/>
          <ac:spMkLst>
            <pc:docMk/>
            <pc:sldMk cId="2624583121" sldId="2147479177"/>
            <ac:spMk id="9" creationId="{BD70C8F9-EDE9-D104-7EB4-C4FF6B840A14}"/>
          </ac:spMkLst>
        </pc:spChg>
      </pc:sldChg>
      <pc:sldChg chg="modSp add mod ord">
        <pc:chgData name="Karishma Phansalkar" userId="83e2b47c-c640-40a6-aa56-49ef4b5a7fb5" providerId="ADAL" clId="{493DD792-64CE-9B41-894E-836CA1FF3759}" dt="2023-12-19T15:06:02.611" v="2433" actId="14100"/>
        <pc:sldMkLst>
          <pc:docMk/>
          <pc:sldMk cId="923970690" sldId="2147479179"/>
        </pc:sldMkLst>
        <pc:spChg chg="mod">
          <ac:chgData name="Karishma Phansalkar" userId="83e2b47c-c640-40a6-aa56-49ef4b5a7fb5" providerId="ADAL" clId="{493DD792-64CE-9B41-894E-836CA1FF3759}" dt="2023-12-19T15:05:41.298" v="2416" actId="20577"/>
          <ac:spMkLst>
            <pc:docMk/>
            <pc:sldMk cId="923970690" sldId="2147479179"/>
            <ac:spMk id="4" creationId="{88E4DC75-68B1-4982-9B3F-B81052D185BF}"/>
          </ac:spMkLst>
        </pc:spChg>
        <pc:spChg chg="mod">
          <ac:chgData name="Karishma Phansalkar" userId="83e2b47c-c640-40a6-aa56-49ef4b5a7fb5" providerId="ADAL" clId="{493DD792-64CE-9B41-894E-836CA1FF3759}" dt="2023-12-19T15:06:02.611" v="2433" actId="14100"/>
          <ac:spMkLst>
            <pc:docMk/>
            <pc:sldMk cId="923970690" sldId="2147479179"/>
            <ac:spMk id="6" creationId="{DA8B6E81-94A1-1915-9F2A-8E5740FF38A7}"/>
          </ac:spMkLst>
        </pc:spChg>
      </pc:sldChg>
      <pc:sldChg chg="modSp add mod ord">
        <pc:chgData name="Karishma Phansalkar" userId="83e2b47c-c640-40a6-aa56-49ef4b5a7fb5" providerId="ADAL" clId="{493DD792-64CE-9B41-894E-836CA1FF3759}" dt="2023-12-19T15:16:48.534" v="2547" actId="20577"/>
        <pc:sldMkLst>
          <pc:docMk/>
          <pc:sldMk cId="395888483" sldId="2147479180"/>
        </pc:sldMkLst>
        <pc:spChg chg="mod">
          <ac:chgData name="Karishma Phansalkar" userId="83e2b47c-c640-40a6-aa56-49ef4b5a7fb5" providerId="ADAL" clId="{493DD792-64CE-9B41-894E-836CA1FF3759}" dt="2023-12-19T15:16:48.534" v="2547" actId="20577"/>
          <ac:spMkLst>
            <pc:docMk/>
            <pc:sldMk cId="395888483" sldId="2147479180"/>
            <ac:spMk id="4" creationId="{88E4DC75-68B1-4982-9B3F-B81052D185BF}"/>
          </ac:spMkLst>
        </pc:spChg>
      </pc:sldChg>
      <pc:sldChg chg="add del">
        <pc:chgData name="Karishma Phansalkar" userId="83e2b47c-c640-40a6-aa56-49ef4b5a7fb5" providerId="ADAL" clId="{493DD792-64CE-9B41-894E-836CA1FF3759}" dt="2023-12-19T15:16:30.094" v="2512"/>
        <pc:sldMkLst>
          <pc:docMk/>
          <pc:sldMk cId="557997749" sldId="2147479180"/>
        </pc:sldMkLst>
      </pc:sldChg>
      <pc:sldChg chg="add del ord">
        <pc:chgData name="Karishma Phansalkar" userId="83e2b47c-c640-40a6-aa56-49ef4b5a7fb5" providerId="ADAL" clId="{493DD792-64CE-9B41-894E-836CA1FF3759}" dt="2023-12-19T15:06:30.231" v="2436" actId="2696"/>
        <pc:sldMkLst>
          <pc:docMk/>
          <pc:sldMk cId="1987813505" sldId="2147479180"/>
        </pc:sldMkLst>
      </pc:sldChg>
    </pc:docChg>
  </pc:docChgLst>
  <pc:docChgLst>
    <pc:chgData name="Mitch Folks" userId="d790173c-ffc3-42ea-9465-a3fdaf1bc7d0" providerId="ADAL" clId="{A636DF68-D93B-C342-A2FE-55CFD45EB30D}"/>
    <pc:docChg chg="addSld modSld">
      <pc:chgData name="Mitch Folks" userId="d790173c-ffc3-42ea-9465-a3fdaf1bc7d0" providerId="ADAL" clId="{A636DF68-D93B-C342-A2FE-55CFD45EB30D}" dt="2024-06-17T23:40:20.975" v="0"/>
      <pc:docMkLst>
        <pc:docMk/>
      </pc:docMkLst>
      <pc:sldChg chg="add">
        <pc:chgData name="Mitch Folks" userId="d790173c-ffc3-42ea-9465-a3fdaf1bc7d0" providerId="ADAL" clId="{A636DF68-D93B-C342-A2FE-55CFD45EB30D}" dt="2024-06-17T23:40:20.975" v="0"/>
        <pc:sldMkLst>
          <pc:docMk/>
          <pc:sldMk cId="619944936" sldId="256"/>
        </pc:sldMkLst>
      </pc:sldChg>
      <pc:sldChg chg="add">
        <pc:chgData name="Mitch Folks" userId="d790173c-ffc3-42ea-9465-a3fdaf1bc7d0" providerId="ADAL" clId="{A636DF68-D93B-C342-A2FE-55CFD45EB30D}" dt="2024-06-17T23:40:20.975" v="0"/>
        <pc:sldMkLst>
          <pc:docMk/>
          <pc:sldMk cId="2174971987" sldId="261"/>
        </pc:sldMkLst>
      </pc:sldChg>
      <pc:sldChg chg="add">
        <pc:chgData name="Mitch Folks" userId="d790173c-ffc3-42ea-9465-a3fdaf1bc7d0" providerId="ADAL" clId="{A636DF68-D93B-C342-A2FE-55CFD45EB30D}" dt="2024-06-17T23:40:20.975" v="0"/>
        <pc:sldMkLst>
          <pc:docMk/>
          <pc:sldMk cId="1818466107" sldId="262"/>
        </pc:sldMkLst>
      </pc:sldChg>
      <pc:sldChg chg="add">
        <pc:chgData name="Mitch Folks" userId="d790173c-ffc3-42ea-9465-a3fdaf1bc7d0" providerId="ADAL" clId="{A636DF68-D93B-C342-A2FE-55CFD45EB30D}" dt="2024-06-17T23:40:20.975" v="0"/>
        <pc:sldMkLst>
          <pc:docMk/>
          <pc:sldMk cId="2420991731" sldId="2147479195"/>
        </pc:sldMkLst>
      </pc:sldChg>
      <pc:sldChg chg="add">
        <pc:chgData name="Mitch Folks" userId="d790173c-ffc3-42ea-9465-a3fdaf1bc7d0" providerId="ADAL" clId="{A636DF68-D93B-C342-A2FE-55CFD45EB30D}" dt="2024-06-17T23:40:20.975" v="0"/>
        <pc:sldMkLst>
          <pc:docMk/>
          <pc:sldMk cId="1008431910" sldId="2147479196"/>
        </pc:sldMkLst>
      </pc:sldChg>
    </pc:docChg>
  </pc:docChgLst>
  <pc:docChgLst>
    <pc:chgData name="Niranjan Kumbi" userId="S::kumbi@adobe.com::f0dadf8d-3064-4ce2-a877-f29029c105e9" providerId="AD" clId="Web-{32493849-7450-5F4C-B9AA-1E0B0F07DB29}"/>
    <pc:docChg chg="modSld">
      <pc:chgData name="Niranjan Kumbi" userId="S::kumbi@adobe.com::f0dadf8d-3064-4ce2-a877-f29029c105e9" providerId="AD" clId="Web-{32493849-7450-5F4C-B9AA-1E0B0F07DB29}" dt="2023-12-19T15:20:07.270" v="256"/>
      <pc:docMkLst>
        <pc:docMk/>
      </pc:docMkLst>
      <pc:sldChg chg="addCm">
        <pc:chgData name="Niranjan Kumbi" userId="S::kumbi@adobe.com::f0dadf8d-3064-4ce2-a877-f29029c105e9" providerId="AD" clId="Web-{32493849-7450-5F4C-B9AA-1E0B0F07DB29}" dt="2023-12-19T15:20:07.270" v="256"/>
        <pc:sldMkLst>
          <pc:docMk/>
          <pc:sldMk cId="865735043" sldId="2147479059"/>
        </pc:sldMkLst>
        <pc:extLst>
          <p:ext xmlns:p="http://schemas.openxmlformats.org/presentationml/2006/main" uri="{D6D511B9-2390-475A-947B-AFAB55BFBCF1}">
            <pc226:cmChg xmlns:pc226="http://schemas.microsoft.com/office/powerpoint/2022/06/main/command" chg="add">
              <pc226:chgData name="Niranjan Kumbi" userId="S::kumbi@adobe.com::f0dadf8d-3064-4ce2-a877-f29029c105e9" providerId="AD" clId="Web-{32493849-7450-5F4C-B9AA-1E0B0F07DB29}" dt="2023-12-19T15:20:07.270" v="256"/>
              <pc2:cmMkLst xmlns:pc2="http://schemas.microsoft.com/office/powerpoint/2019/9/main/command">
                <pc:docMk/>
                <pc:sldMk cId="865735043" sldId="2147479059"/>
                <pc2:cmMk id="{8EC7EBC6-D66E-4C93-8E42-23B94A8FC967}"/>
              </pc2:cmMkLst>
            </pc226:cmChg>
          </p:ext>
        </pc:extLst>
      </pc:sldChg>
      <pc:sldChg chg="modSp">
        <pc:chgData name="Niranjan Kumbi" userId="S::kumbi@adobe.com::f0dadf8d-3064-4ce2-a877-f29029c105e9" providerId="AD" clId="Web-{32493849-7450-5F4C-B9AA-1E0B0F07DB29}" dt="2023-12-19T15:12:24.740" v="254" actId="20577"/>
        <pc:sldMkLst>
          <pc:docMk/>
          <pc:sldMk cId="515578877" sldId="2147479174"/>
        </pc:sldMkLst>
        <pc:spChg chg="mod">
          <ac:chgData name="Niranjan Kumbi" userId="S::kumbi@adobe.com::f0dadf8d-3064-4ce2-a877-f29029c105e9" providerId="AD" clId="Web-{32493849-7450-5F4C-B9AA-1E0B0F07DB29}" dt="2023-12-19T15:12:24.740" v="254" actId="20577"/>
          <ac:spMkLst>
            <pc:docMk/>
            <pc:sldMk cId="515578877" sldId="2147479174"/>
            <ac:spMk id="4" creationId="{9C5F9F6B-098F-D2D1-2751-0B1D971D93AD}"/>
          </ac:spMkLst>
        </pc:spChg>
      </pc:sldChg>
      <pc:sldChg chg="modCm">
        <pc:chgData name="Niranjan Kumbi" userId="S::kumbi@adobe.com::f0dadf8d-3064-4ce2-a877-f29029c105e9" providerId="AD" clId="Web-{32493849-7450-5F4C-B9AA-1E0B0F07DB29}" dt="2023-12-19T15:13:41.510" v="255"/>
        <pc:sldMkLst>
          <pc:docMk/>
          <pc:sldMk cId="2624583121" sldId="2147479177"/>
        </pc:sldMkLst>
        <pc:extLst>
          <p:ext xmlns:p="http://schemas.openxmlformats.org/presentationml/2006/main" uri="{D6D511B9-2390-475A-947B-AFAB55BFBCF1}">
            <pc226:cmChg xmlns:pc226="http://schemas.microsoft.com/office/powerpoint/2022/06/main/command" chg="mod">
              <pc226:chgData name="Niranjan Kumbi" userId="S::kumbi@adobe.com::f0dadf8d-3064-4ce2-a877-f29029c105e9" providerId="AD" clId="Web-{32493849-7450-5F4C-B9AA-1E0B0F07DB29}" dt="2023-12-19T15:13:41.510" v="255"/>
              <pc2:cmMkLst xmlns:pc2="http://schemas.microsoft.com/office/powerpoint/2019/9/main/command">
                <pc:docMk/>
                <pc:sldMk cId="2624583121" sldId="2147479177"/>
                <pc2:cmMk id="{7EC0A33A-AC45-4FF2-9BF7-26F8B92A9786}"/>
              </pc2:cmMkLst>
              <pc226:cmRplyChg chg="add">
                <pc226:chgData name="Niranjan Kumbi" userId="S::kumbi@adobe.com::f0dadf8d-3064-4ce2-a877-f29029c105e9" providerId="AD" clId="Web-{32493849-7450-5F4C-B9AA-1E0B0F07DB29}" dt="2023-12-19T15:13:41.510" v="255"/>
                <pc2:cmRplyMkLst xmlns:pc2="http://schemas.microsoft.com/office/powerpoint/2019/9/main/command">
                  <pc:docMk/>
                  <pc:sldMk cId="2624583121" sldId="2147479177"/>
                  <pc2:cmMk id="{7EC0A33A-AC45-4FF2-9BF7-26F8B92A9786}"/>
                  <pc2:cmRplyMk id="{61F53517-2D03-4D19-B43A-D4DD96A46915}"/>
                </pc2:cmRplyMkLst>
              </pc226:cmRplyChg>
            </pc226:cmChg>
          </p:ext>
        </pc:extLst>
      </pc:sldChg>
    </pc:docChg>
  </pc:docChgLst>
  <pc:docChgLst>
    <pc:chgData name="Klaasjan Tukker" userId="241cb657-b254-4c0f-acce-5596fcdfa6f0" providerId="ADAL" clId="{BE0FD7A4-F65F-AD4A-BA75-AC694FE3779F}"/>
    <pc:docChg chg="custSel modSld">
      <pc:chgData name="Klaasjan Tukker" userId="241cb657-b254-4c0f-acce-5596fcdfa6f0" providerId="ADAL" clId="{BE0FD7A4-F65F-AD4A-BA75-AC694FE3779F}" dt="2024-04-15T23:05:21.520" v="96" actId="20577"/>
      <pc:docMkLst>
        <pc:docMk/>
      </pc:docMkLst>
      <pc:sldChg chg="modSp mod modCm">
        <pc:chgData name="Klaasjan Tukker" userId="241cb657-b254-4c0f-acce-5596fcdfa6f0" providerId="ADAL" clId="{BE0FD7A4-F65F-AD4A-BA75-AC694FE3779F}" dt="2024-04-15T23:04:24.645" v="43" actId="20577"/>
        <pc:sldMkLst>
          <pc:docMk/>
          <pc:sldMk cId="483300335" sldId="2147374378"/>
        </pc:sldMkLst>
        <pc:spChg chg="mod">
          <ac:chgData name="Klaasjan Tukker" userId="241cb657-b254-4c0f-acce-5596fcdfa6f0" providerId="ADAL" clId="{BE0FD7A4-F65F-AD4A-BA75-AC694FE3779F}" dt="2024-04-15T23:04:24.645" v="43" actId="20577"/>
          <ac:spMkLst>
            <pc:docMk/>
            <pc:sldMk cId="483300335" sldId="2147374378"/>
            <ac:spMk id="8" creationId="{0179061D-E279-4145-9130-8C078B74E997}"/>
          </ac:spMkLst>
        </pc:spChg>
        <pc:extLst>
          <p:ext xmlns:p="http://schemas.openxmlformats.org/presentationml/2006/main" uri="{D6D511B9-2390-475A-947B-AFAB55BFBCF1}">
            <pc226:cmChg xmlns:pc226="http://schemas.microsoft.com/office/powerpoint/2022/06/main/command" chg="mod">
              <pc226:chgData name="Klaasjan Tukker" userId="241cb657-b254-4c0f-acce-5596fcdfa6f0" providerId="ADAL" clId="{BE0FD7A4-F65F-AD4A-BA75-AC694FE3779F}" dt="2024-04-15T23:04:24.645" v="43" actId="20577"/>
              <pc2:cmMkLst xmlns:pc2="http://schemas.microsoft.com/office/powerpoint/2019/9/main/command">
                <pc:docMk/>
                <pc:sldMk cId="483300335" sldId="2147374378"/>
                <pc2:cmMk id="{8F1CD08A-F385-E94F-BC69-D1190B505A43}"/>
              </pc2:cmMkLst>
            </pc226:cmChg>
          </p:ext>
        </pc:extLst>
      </pc:sldChg>
      <pc:sldChg chg="modSp mod">
        <pc:chgData name="Klaasjan Tukker" userId="241cb657-b254-4c0f-acce-5596fcdfa6f0" providerId="ADAL" clId="{BE0FD7A4-F65F-AD4A-BA75-AC694FE3779F}" dt="2024-04-15T23:04:44.699" v="64" actId="20577"/>
        <pc:sldMkLst>
          <pc:docMk/>
          <pc:sldMk cId="563538295" sldId="2147479165"/>
        </pc:sldMkLst>
        <pc:spChg chg="mod">
          <ac:chgData name="Klaasjan Tukker" userId="241cb657-b254-4c0f-acce-5596fcdfa6f0" providerId="ADAL" clId="{BE0FD7A4-F65F-AD4A-BA75-AC694FE3779F}" dt="2024-04-15T23:04:44.699" v="64" actId="20577"/>
          <ac:spMkLst>
            <pc:docMk/>
            <pc:sldMk cId="563538295" sldId="2147479165"/>
            <ac:spMk id="8" creationId="{0179061D-E279-4145-9130-8C078B74E997}"/>
          </ac:spMkLst>
        </pc:spChg>
      </pc:sldChg>
      <pc:sldChg chg="modSp mod">
        <pc:chgData name="Klaasjan Tukker" userId="241cb657-b254-4c0f-acce-5596fcdfa6f0" providerId="ADAL" clId="{BE0FD7A4-F65F-AD4A-BA75-AC694FE3779F}" dt="2024-04-15T23:05:21.520" v="96" actId="20577"/>
        <pc:sldMkLst>
          <pc:docMk/>
          <pc:sldMk cId="4024450022" sldId="2147479184"/>
        </pc:sldMkLst>
        <pc:spChg chg="mod">
          <ac:chgData name="Klaasjan Tukker" userId="241cb657-b254-4c0f-acce-5596fcdfa6f0" providerId="ADAL" clId="{BE0FD7A4-F65F-AD4A-BA75-AC694FE3779F}" dt="2024-04-15T23:05:21.520" v="96" actId="20577"/>
          <ac:spMkLst>
            <pc:docMk/>
            <pc:sldMk cId="4024450022" sldId="2147479184"/>
            <ac:spMk id="8" creationId="{ECE2D537-CB98-2178-EA23-24CE85C0D9DC}"/>
          </ac:spMkLst>
        </pc:spChg>
      </pc:sldChg>
    </pc:docChg>
  </pc:docChgLst>
  <pc:docChgLst>
    <pc:chgData name="Niranjan Kumbi" userId="S::kumbi@adobe.com::f0dadf8d-3064-4ce2-a877-f29029c105e9" providerId="AD" clId="Web-{9F427D7B-4064-7BE9-6745-72B06708022D}"/>
    <pc:docChg chg="modSld">
      <pc:chgData name="Niranjan Kumbi" userId="S::kumbi@adobe.com::f0dadf8d-3064-4ce2-a877-f29029c105e9" providerId="AD" clId="Web-{9F427D7B-4064-7BE9-6745-72B06708022D}" dt="2023-12-19T05:30:42.801" v="38" actId="20577"/>
      <pc:docMkLst>
        <pc:docMk/>
      </pc:docMkLst>
      <pc:sldChg chg="modSp">
        <pc:chgData name="Niranjan Kumbi" userId="S::kumbi@adobe.com::f0dadf8d-3064-4ce2-a877-f29029c105e9" providerId="AD" clId="Web-{9F427D7B-4064-7BE9-6745-72B06708022D}" dt="2023-12-19T05:30:42.801" v="38" actId="20577"/>
        <pc:sldMkLst>
          <pc:docMk/>
          <pc:sldMk cId="515578877" sldId="2147479174"/>
        </pc:sldMkLst>
        <pc:spChg chg="mod">
          <ac:chgData name="Niranjan Kumbi" userId="S::kumbi@adobe.com::f0dadf8d-3064-4ce2-a877-f29029c105e9" providerId="AD" clId="Web-{9F427D7B-4064-7BE9-6745-72B06708022D}" dt="2023-12-19T05:30:42.801" v="38" actId="20577"/>
          <ac:spMkLst>
            <pc:docMk/>
            <pc:sldMk cId="515578877" sldId="2147479174"/>
            <ac:spMk id="4" creationId="{9C5F9F6B-098F-D2D1-2751-0B1D971D93AD}"/>
          </ac:spMkLst>
        </pc:spChg>
      </pc:sldChg>
      <pc:sldChg chg="modCm">
        <pc:chgData name="Niranjan Kumbi" userId="S::kumbi@adobe.com::f0dadf8d-3064-4ce2-a877-f29029c105e9" providerId="AD" clId="Web-{9F427D7B-4064-7BE9-6745-72B06708022D}" dt="2023-12-19T05:18:26.808" v="0"/>
        <pc:sldMkLst>
          <pc:docMk/>
          <pc:sldMk cId="2624583121" sldId="2147479177"/>
        </pc:sldMkLst>
        <pc:extLst>
          <p:ext xmlns:p="http://schemas.openxmlformats.org/presentationml/2006/main" uri="{D6D511B9-2390-475A-947B-AFAB55BFBCF1}">
            <pc226:cmChg xmlns:pc226="http://schemas.microsoft.com/office/powerpoint/2022/06/main/command" chg="">
              <pc226:chgData name="Niranjan Kumbi" userId="S::kumbi@adobe.com::f0dadf8d-3064-4ce2-a877-f29029c105e9" providerId="AD" clId="Web-{9F427D7B-4064-7BE9-6745-72B06708022D}" dt="2023-12-19T05:18:26.808" v="0"/>
              <pc2:cmMkLst xmlns:pc2="http://schemas.microsoft.com/office/powerpoint/2019/9/main/command">
                <pc:docMk/>
                <pc:sldMk cId="2624583121" sldId="2147479177"/>
                <pc2:cmMk id="{7EC0A33A-AC45-4FF2-9BF7-26F8B92A9786}"/>
              </pc2:cmMkLst>
              <pc226:cmRplyChg chg="add">
                <pc226:chgData name="Niranjan Kumbi" userId="S::kumbi@adobe.com::f0dadf8d-3064-4ce2-a877-f29029c105e9" providerId="AD" clId="Web-{9F427D7B-4064-7BE9-6745-72B06708022D}" dt="2023-12-19T05:18:26.808" v="0"/>
                <pc2:cmRplyMkLst xmlns:pc2="http://schemas.microsoft.com/office/powerpoint/2019/9/main/command">
                  <pc:docMk/>
                  <pc:sldMk cId="2624583121" sldId="2147479177"/>
                  <pc2:cmMk id="{7EC0A33A-AC45-4FF2-9BF7-26F8B92A9786}"/>
                  <pc2:cmRplyMk id="{E303E425-293C-471D-AE66-4271C4479501}"/>
                </pc2:cmRplyMkLst>
              </pc226:cmRplyChg>
            </pc226:cmChg>
          </p:ext>
        </pc:extLst>
      </pc:sldChg>
    </pc:docChg>
  </pc:docChgLst>
  <pc:docChgLst>
    <pc:chgData name="Mitch Folks" userId="d790173c-ffc3-42ea-9465-a3fdaf1bc7d0" providerId="ADAL" clId="{A4013678-67F2-6D4D-9AE9-812921C7472D}"/>
    <pc:docChg chg="addSld modSld sldOrd modSection">
      <pc:chgData name="Mitch Folks" userId="d790173c-ffc3-42ea-9465-a3fdaf1bc7d0" providerId="ADAL" clId="{A4013678-67F2-6D4D-9AE9-812921C7472D}" dt="2024-07-24T23:05:52.724" v="51" actId="20578"/>
      <pc:docMkLst>
        <pc:docMk/>
      </pc:docMkLst>
      <pc:sldChg chg="modSp new mod ord">
        <pc:chgData name="Mitch Folks" userId="d790173c-ffc3-42ea-9465-a3fdaf1bc7d0" providerId="ADAL" clId="{A4013678-67F2-6D4D-9AE9-812921C7472D}" dt="2024-07-24T23:05:52.724" v="51" actId="20578"/>
        <pc:sldMkLst>
          <pc:docMk/>
          <pc:sldMk cId="2091744267" sldId="2147479197"/>
        </pc:sldMkLst>
        <pc:spChg chg="mod">
          <ac:chgData name="Mitch Folks" userId="d790173c-ffc3-42ea-9465-a3fdaf1bc7d0" providerId="ADAL" clId="{A4013678-67F2-6D4D-9AE9-812921C7472D}" dt="2024-07-22T16:39:05.148" v="45" actId="20577"/>
          <ac:spMkLst>
            <pc:docMk/>
            <pc:sldMk cId="2091744267" sldId="2147479197"/>
            <ac:spMk id="2" creationId="{0362D885-573D-E5F3-7517-A141B168B47F}"/>
          </ac:spMkLst>
        </pc:spChg>
        <pc:spChg chg="mod">
          <ac:chgData name="Mitch Folks" userId="d790173c-ffc3-42ea-9465-a3fdaf1bc7d0" providerId="ADAL" clId="{A4013678-67F2-6D4D-9AE9-812921C7472D}" dt="2024-07-22T16:39:30.916" v="50" actId="255"/>
          <ac:spMkLst>
            <pc:docMk/>
            <pc:sldMk cId="2091744267" sldId="2147479197"/>
            <ac:spMk id="3" creationId="{6CC5BB2F-A1AD-4303-4023-DCB87E5EB4BA}"/>
          </ac:spMkLst>
        </pc:spChg>
      </pc:sldChg>
    </pc:docChg>
  </pc:docChgLst>
  <pc:docChgLst>
    <pc:chgData name="Karishma Phansalkar" userId="S::kphansalkar@adobe.com::83e2b47c-c640-40a6-aa56-49ef4b5a7fb5" providerId="AD" clId="Web-{E2CC413D-FFF0-3468-C571-CF5EF28702CD}"/>
    <pc:docChg chg="modSld">
      <pc:chgData name="Karishma Phansalkar" userId="S::kphansalkar@adobe.com::83e2b47c-c640-40a6-aa56-49ef4b5a7fb5" providerId="AD" clId="Web-{E2CC413D-FFF0-3468-C571-CF5EF28702CD}" dt="2024-02-02T15:41:13.204" v="1" actId="1076"/>
      <pc:docMkLst>
        <pc:docMk/>
      </pc:docMkLst>
      <pc:sldChg chg="modSp">
        <pc:chgData name="Karishma Phansalkar" userId="S::kphansalkar@adobe.com::83e2b47c-c640-40a6-aa56-49ef4b5a7fb5" providerId="AD" clId="Web-{E2CC413D-FFF0-3468-C571-CF5EF28702CD}" dt="2024-02-02T15:41:13.204" v="1" actId="1076"/>
        <pc:sldMkLst>
          <pc:docMk/>
          <pc:sldMk cId="563538295" sldId="2147479165"/>
        </pc:sldMkLst>
        <pc:spChg chg="mod">
          <ac:chgData name="Karishma Phansalkar" userId="S::kphansalkar@adobe.com::83e2b47c-c640-40a6-aa56-49ef4b5a7fb5" providerId="AD" clId="Web-{E2CC413D-FFF0-3468-C571-CF5EF28702CD}" dt="2024-02-02T15:41:13.204" v="1" actId="1076"/>
          <ac:spMkLst>
            <pc:docMk/>
            <pc:sldMk cId="563538295" sldId="2147479165"/>
            <ac:spMk id="88" creationId="{FD05FC4A-E5C4-3F45-86CA-8CD044015961}"/>
          </ac:spMkLst>
        </pc:spChg>
      </pc:sldChg>
    </pc:docChg>
  </pc:docChgLst>
  <pc:docChgLst>
    <pc:chgData name="Mitch Folks" userId="d790173c-ffc3-42ea-9465-a3fdaf1bc7d0" providerId="ADAL" clId="{5B3A2E15-0AF7-3947-9129-7BCD2B976037}"/>
    <pc:docChg chg="custSel modSld">
      <pc:chgData name="Mitch Folks" userId="d790173c-ffc3-42ea-9465-a3fdaf1bc7d0" providerId="ADAL" clId="{5B3A2E15-0AF7-3947-9129-7BCD2B976037}" dt="2024-04-15T17:15:10.669" v="22"/>
      <pc:docMkLst>
        <pc:docMk/>
      </pc:docMkLst>
      <pc:sldChg chg="modSp mod">
        <pc:chgData name="Mitch Folks" userId="d790173c-ffc3-42ea-9465-a3fdaf1bc7d0" providerId="ADAL" clId="{5B3A2E15-0AF7-3947-9129-7BCD2B976037}" dt="2024-04-15T17:12:47.920" v="0" actId="313"/>
        <pc:sldMkLst>
          <pc:docMk/>
          <pc:sldMk cId="1260899688" sldId="348"/>
        </pc:sldMkLst>
        <pc:spChg chg="mod">
          <ac:chgData name="Mitch Folks" userId="d790173c-ffc3-42ea-9465-a3fdaf1bc7d0" providerId="ADAL" clId="{5B3A2E15-0AF7-3947-9129-7BCD2B976037}" dt="2024-04-15T17:12:47.920" v="0" actId="313"/>
          <ac:spMkLst>
            <pc:docMk/>
            <pc:sldMk cId="1260899688" sldId="348"/>
            <ac:spMk id="2" creationId="{86AE6764-3CED-FD42-AF38-75A6DA701D12}"/>
          </ac:spMkLst>
        </pc:spChg>
      </pc:sldChg>
      <pc:sldChg chg="modSp mod">
        <pc:chgData name="Mitch Folks" userId="d790173c-ffc3-42ea-9465-a3fdaf1bc7d0" providerId="ADAL" clId="{5B3A2E15-0AF7-3947-9129-7BCD2B976037}" dt="2024-04-15T17:14:31.129" v="16"/>
        <pc:sldMkLst>
          <pc:docMk/>
          <pc:sldMk cId="483300335" sldId="2147374378"/>
        </pc:sldMkLst>
        <pc:spChg chg="mod">
          <ac:chgData name="Mitch Folks" userId="d790173c-ffc3-42ea-9465-a3fdaf1bc7d0" providerId="ADAL" clId="{5B3A2E15-0AF7-3947-9129-7BCD2B976037}" dt="2024-04-15T17:14:31.129" v="16"/>
          <ac:spMkLst>
            <pc:docMk/>
            <pc:sldMk cId="483300335" sldId="2147374378"/>
            <ac:spMk id="8" creationId="{0179061D-E279-4145-9130-8C078B74E997}"/>
          </ac:spMkLst>
        </pc:spChg>
        <pc:spChg chg="mod">
          <ac:chgData name="Mitch Folks" userId="d790173c-ffc3-42ea-9465-a3fdaf1bc7d0" providerId="ADAL" clId="{5B3A2E15-0AF7-3947-9129-7BCD2B976037}" dt="2024-04-15T17:12:55.777" v="1" actId="313"/>
          <ac:spMkLst>
            <pc:docMk/>
            <pc:sldMk cId="483300335" sldId="2147374378"/>
            <ac:spMk id="9" creationId="{ADBD4471-C9E1-294C-9951-3B24F4CC7DD3}"/>
          </ac:spMkLst>
        </pc:spChg>
      </pc:sldChg>
      <pc:sldChg chg="modSp">
        <pc:chgData name="Mitch Folks" userId="d790173c-ffc3-42ea-9465-a3fdaf1bc7d0" providerId="ADAL" clId="{5B3A2E15-0AF7-3947-9129-7BCD2B976037}" dt="2024-04-15T17:15:10.669" v="22"/>
        <pc:sldMkLst>
          <pc:docMk/>
          <pc:sldMk cId="127231096" sldId="2147479157"/>
        </pc:sldMkLst>
        <pc:spChg chg="mod">
          <ac:chgData name="Mitch Folks" userId="d790173c-ffc3-42ea-9465-a3fdaf1bc7d0" providerId="ADAL" clId="{5B3A2E15-0AF7-3947-9129-7BCD2B976037}" dt="2024-04-15T17:15:10.669" v="22"/>
          <ac:spMkLst>
            <pc:docMk/>
            <pc:sldMk cId="127231096" sldId="2147479157"/>
            <ac:spMk id="8" creationId="{0179061D-E279-4145-9130-8C078B74E997}"/>
          </ac:spMkLst>
        </pc:spChg>
        <pc:spChg chg="mod">
          <ac:chgData name="Mitch Folks" userId="d790173c-ffc3-42ea-9465-a3fdaf1bc7d0" providerId="ADAL" clId="{5B3A2E15-0AF7-3947-9129-7BCD2B976037}" dt="2024-04-15T17:15:10.669" v="22"/>
          <ac:spMkLst>
            <pc:docMk/>
            <pc:sldMk cId="127231096" sldId="2147479157"/>
            <ac:spMk id="9" creationId="{ADBD4471-C9E1-294C-9951-3B24F4CC7DD3}"/>
          </ac:spMkLst>
        </pc:spChg>
      </pc:sldChg>
      <pc:sldChg chg="modSp mod modCm">
        <pc:chgData name="Mitch Folks" userId="d790173c-ffc3-42ea-9465-a3fdaf1bc7d0" providerId="ADAL" clId="{5B3A2E15-0AF7-3947-9129-7BCD2B976037}" dt="2024-04-15T17:14:31.129" v="16"/>
        <pc:sldMkLst>
          <pc:docMk/>
          <pc:sldMk cId="2069263972" sldId="2147479159"/>
        </pc:sldMkLst>
        <pc:spChg chg="mod">
          <ac:chgData name="Mitch Folks" userId="d790173c-ffc3-42ea-9465-a3fdaf1bc7d0" providerId="ADAL" clId="{5B3A2E15-0AF7-3947-9129-7BCD2B976037}" dt="2024-04-15T17:14:31.129" v="16"/>
          <ac:spMkLst>
            <pc:docMk/>
            <pc:sldMk cId="2069263972" sldId="2147479159"/>
            <ac:spMk id="8" creationId="{0179061D-E279-4145-9130-8C078B74E997}"/>
          </ac:spMkLst>
        </pc:spChg>
        <pc:spChg chg="mod">
          <ac:chgData name="Mitch Folks" userId="d790173c-ffc3-42ea-9465-a3fdaf1bc7d0" providerId="ADAL" clId="{5B3A2E15-0AF7-3947-9129-7BCD2B976037}" dt="2024-04-15T17:12:56.510" v="2" actId="313"/>
          <ac:spMkLst>
            <pc:docMk/>
            <pc:sldMk cId="2069263972" sldId="2147479159"/>
            <ac:spMk id="9" creationId="{ADBD4471-C9E1-294C-9951-3B24F4CC7DD3}"/>
          </ac:spMkLst>
        </pc:spChg>
        <pc:extLst>
          <p:ext xmlns:p="http://schemas.openxmlformats.org/presentationml/2006/main" uri="{D6D511B9-2390-475A-947B-AFAB55BFBCF1}">
            <pc226:cmChg xmlns:pc226="http://schemas.microsoft.com/office/powerpoint/2022/06/main/command" chg="mod">
              <pc226:chgData name="Mitch Folks" userId="d790173c-ffc3-42ea-9465-a3fdaf1bc7d0" providerId="ADAL" clId="{5B3A2E15-0AF7-3947-9129-7BCD2B976037}" dt="2024-04-15T17:12:56.510" v="2" actId="313"/>
              <pc2:cmMkLst xmlns:pc2="http://schemas.microsoft.com/office/powerpoint/2019/9/main/command">
                <pc:docMk/>
                <pc:sldMk cId="2069263972" sldId="2147479159"/>
                <pc2:cmMk id="{821DA48B-0925-FF44-B4B3-11FFE2841CA8}"/>
              </pc2:cmMkLst>
            </pc226:cmChg>
          </p:ext>
        </pc:extLst>
      </pc:sldChg>
      <pc:sldChg chg="modSp mod">
        <pc:chgData name="Mitch Folks" userId="d790173c-ffc3-42ea-9465-a3fdaf1bc7d0" providerId="ADAL" clId="{5B3A2E15-0AF7-3947-9129-7BCD2B976037}" dt="2024-04-15T17:15:08.420" v="21" actId="313"/>
        <pc:sldMkLst>
          <pc:docMk/>
          <pc:sldMk cId="563538295" sldId="2147479165"/>
        </pc:sldMkLst>
        <pc:spChg chg="mod">
          <ac:chgData name="Mitch Folks" userId="d790173c-ffc3-42ea-9465-a3fdaf1bc7d0" providerId="ADAL" clId="{5B3A2E15-0AF7-3947-9129-7BCD2B976037}" dt="2024-04-15T17:15:08.420" v="21" actId="313"/>
          <ac:spMkLst>
            <pc:docMk/>
            <pc:sldMk cId="563538295" sldId="2147479165"/>
            <ac:spMk id="8" creationId="{0179061D-E279-4145-9130-8C078B74E997}"/>
          </ac:spMkLst>
        </pc:spChg>
        <pc:spChg chg="mod">
          <ac:chgData name="Mitch Folks" userId="d790173c-ffc3-42ea-9465-a3fdaf1bc7d0" providerId="ADAL" clId="{5B3A2E15-0AF7-3947-9129-7BCD2B976037}" dt="2024-04-15T17:15:04.983" v="19" actId="313"/>
          <ac:spMkLst>
            <pc:docMk/>
            <pc:sldMk cId="563538295" sldId="2147479165"/>
            <ac:spMk id="9" creationId="{ADBD4471-C9E1-294C-9951-3B24F4CC7DD3}"/>
          </ac:spMkLst>
        </pc:spChg>
      </pc:sldChg>
      <pc:sldChg chg="modSp mod">
        <pc:chgData name="Mitch Folks" userId="d790173c-ffc3-42ea-9465-a3fdaf1bc7d0" providerId="ADAL" clId="{5B3A2E15-0AF7-3947-9129-7BCD2B976037}" dt="2024-04-15T17:15:10.669" v="22"/>
        <pc:sldMkLst>
          <pc:docMk/>
          <pc:sldMk cId="4011794327" sldId="2147479170"/>
        </pc:sldMkLst>
        <pc:spChg chg="mod">
          <ac:chgData name="Mitch Folks" userId="d790173c-ffc3-42ea-9465-a3fdaf1bc7d0" providerId="ADAL" clId="{5B3A2E15-0AF7-3947-9129-7BCD2B976037}" dt="2024-04-15T17:15:10.669" v="22"/>
          <ac:spMkLst>
            <pc:docMk/>
            <pc:sldMk cId="4011794327" sldId="2147479170"/>
            <ac:spMk id="4" creationId="{A6648C69-D5FA-0E6D-A953-6786EACBF3FD}"/>
          </ac:spMkLst>
        </pc:spChg>
        <pc:spChg chg="mod">
          <ac:chgData name="Mitch Folks" userId="d790173c-ffc3-42ea-9465-a3fdaf1bc7d0" providerId="ADAL" clId="{5B3A2E15-0AF7-3947-9129-7BCD2B976037}" dt="2024-04-15T17:15:10.669" v="22"/>
          <ac:spMkLst>
            <pc:docMk/>
            <pc:sldMk cId="4011794327" sldId="2147479170"/>
            <ac:spMk id="9" creationId="{ADBD4471-C9E1-294C-9951-3B24F4CC7DD3}"/>
          </ac:spMkLst>
        </pc:spChg>
      </pc:sldChg>
      <pc:sldChg chg="modSp mod">
        <pc:chgData name="Mitch Folks" userId="d790173c-ffc3-42ea-9465-a3fdaf1bc7d0" providerId="ADAL" clId="{5B3A2E15-0AF7-3947-9129-7BCD2B976037}" dt="2024-04-15T17:15:10.669" v="22"/>
        <pc:sldMkLst>
          <pc:docMk/>
          <pc:sldMk cId="775894458" sldId="2147479171"/>
        </pc:sldMkLst>
        <pc:spChg chg="mod">
          <ac:chgData name="Mitch Folks" userId="d790173c-ffc3-42ea-9465-a3fdaf1bc7d0" providerId="ADAL" clId="{5B3A2E15-0AF7-3947-9129-7BCD2B976037}" dt="2024-04-15T17:15:10.669" v="22"/>
          <ac:spMkLst>
            <pc:docMk/>
            <pc:sldMk cId="775894458" sldId="2147479171"/>
            <ac:spMk id="4" creationId="{25840BD9-4713-76E9-C918-BF2A87844599}"/>
          </ac:spMkLst>
        </pc:spChg>
      </pc:sldChg>
      <pc:sldChg chg="modSp mod">
        <pc:chgData name="Mitch Folks" userId="d790173c-ffc3-42ea-9465-a3fdaf1bc7d0" providerId="ADAL" clId="{5B3A2E15-0AF7-3947-9129-7BCD2B976037}" dt="2024-04-15T17:15:10.669" v="22"/>
        <pc:sldMkLst>
          <pc:docMk/>
          <pc:sldMk cId="2742208953" sldId="2147479172"/>
        </pc:sldMkLst>
        <pc:spChg chg="mod">
          <ac:chgData name="Mitch Folks" userId="d790173c-ffc3-42ea-9465-a3fdaf1bc7d0" providerId="ADAL" clId="{5B3A2E15-0AF7-3947-9129-7BCD2B976037}" dt="2024-04-15T17:15:10.669" v="22"/>
          <ac:spMkLst>
            <pc:docMk/>
            <pc:sldMk cId="2742208953" sldId="2147479172"/>
            <ac:spMk id="9" creationId="{ADBD4471-C9E1-294C-9951-3B24F4CC7DD3}"/>
          </ac:spMkLst>
        </pc:spChg>
      </pc:sldChg>
      <pc:sldChg chg="modSp mod">
        <pc:chgData name="Mitch Folks" userId="d790173c-ffc3-42ea-9465-a3fdaf1bc7d0" providerId="ADAL" clId="{5B3A2E15-0AF7-3947-9129-7BCD2B976037}" dt="2024-04-15T17:15:10.669" v="22"/>
        <pc:sldMkLst>
          <pc:docMk/>
          <pc:sldMk cId="515578877" sldId="2147479174"/>
        </pc:sldMkLst>
        <pc:spChg chg="mod">
          <ac:chgData name="Mitch Folks" userId="d790173c-ffc3-42ea-9465-a3fdaf1bc7d0" providerId="ADAL" clId="{5B3A2E15-0AF7-3947-9129-7BCD2B976037}" dt="2024-04-15T17:14:31.129" v="16"/>
          <ac:spMkLst>
            <pc:docMk/>
            <pc:sldMk cId="515578877" sldId="2147479174"/>
            <ac:spMk id="4" creationId="{9C5F9F6B-098F-D2D1-2751-0B1D971D93AD}"/>
          </ac:spMkLst>
        </pc:spChg>
        <pc:spChg chg="mod">
          <ac:chgData name="Mitch Folks" userId="d790173c-ffc3-42ea-9465-a3fdaf1bc7d0" providerId="ADAL" clId="{5B3A2E15-0AF7-3947-9129-7BCD2B976037}" dt="2024-04-15T17:15:10.669" v="22"/>
          <ac:spMkLst>
            <pc:docMk/>
            <pc:sldMk cId="515578877" sldId="2147479174"/>
            <ac:spMk id="9" creationId="{ADBD4471-C9E1-294C-9951-3B24F4CC7DD3}"/>
          </ac:spMkLst>
        </pc:spChg>
      </pc:sldChg>
      <pc:sldChg chg="modSp mod">
        <pc:chgData name="Mitch Folks" userId="d790173c-ffc3-42ea-9465-a3fdaf1bc7d0" providerId="ADAL" clId="{5B3A2E15-0AF7-3947-9129-7BCD2B976037}" dt="2024-04-15T17:15:10.669" v="22"/>
        <pc:sldMkLst>
          <pc:docMk/>
          <pc:sldMk cId="2624583121" sldId="2147479177"/>
        </pc:sldMkLst>
        <pc:spChg chg="mod">
          <ac:chgData name="Mitch Folks" userId="d790173c-ffc3-42ea-9465-a3fdaf1bc7d0" providerId="ADAL" clId="{5B3A2E15-0AF7-3947-9129-7BCD2B976037}" dt="2024-04-15T17:15:10.669" v="22"/>
          <ac:spMkLst>
            <pc:docMk/>
            <pc:sldMk cId="2624583121" sldId="2147479177"/>
            <ac:spMk id="9" creationId="{BD70C8F9-EDE9-D104-7EB4-C4FF6B840A14}"/>
          </ac:spMkLst>
        </pc:spChg>
      </pc:sldChg>
      <pc:sldChg chg="modSp mod">
        <pc:chgData name="Mitch Folks" userId="d790173c-ffc3-42ea-9465-a3fdaf1bc7d0" providerId="ADAL" clId="{5B3A2E15-0AF7-3947-9129-7BCD2B976037}" dt="2024-04-15T17:12:59.247" v="3" actId="313"/>
        <pc:sldMkLst>
          <pc:docMk/>
          <pc:sldMk cId="395888483" sldId="2147479180"/>
        </pc:sldMkLst>
        <pc:spChg chg="mod">
          <ac:chgData name="Mitch Folks" userId="d790173c-ffc3-42ea-9465-a3fdaf1bc7d0" providerId="ADAL" clId="{5B3A2E15-0AF7-3947-9129-7BCD2B976037}" dt="2024-04-15T17:12:59.247" v="3" actId="313"/>
          <ac:spMkLst>
            <pc:docMk/>
            <pc:sldMk cId="395888483" sldId="2147479180"/>
            <ac:spMk id="2" creationId="{86AE6764-3CED-FD42-AF38-75A6DA701D12}"/>
          </ac:spMkLst>
        </pc:spChg>
      </pc:sldChg>
      <pc:sldChg chg="modSp">
        <pc:chgData name="Mitch Folks" userId="d790173c-ffc3-42ea-9465-a3fdaf1bc7d0" providerId="ADAL" clId="{5B3A2E15-0AF7-3947-9129-7BCD2B976037}" dt="2024-04-15T17:15:10.669" v="22"/>
        <pc:sldMkLst>
          <pc:docMk/>
          <pc:sldMk cId="1474035683" sldId="2147479182"/>
        </pc:sldMkLst>
        <pc:spChg chg="mod">
          <ac:chgData name="Mitch Folks" userId="d790173c-ffc3-42ea-9465-a3fdaf1bc7d0" providerId="ADAL" clId="{5B3A2E15-0AF7-3947-9129-7BCD2B976037}" dt="2024-04-15T17:15:10.669" v="22"/>
          <ac:spMkLst>
            <pc:docMk/>
            <pc:sldMk cId="1474035683" sldId="2147479182"/>
            <ac:spMk id="9" creationId="{ADBD4471-C9E1-294C-9951-3B24F4CC7DD3}"/>
          </ac:spMkLst>
        </pc:spChg>
      </pc:sldChg>
      <pc:sldChg chg="modSp">
        <pc:chgData name="Mitch Folks" userId="d790173c-ffc3-42ea-9465-a3fdaf1bc7d0" providerId="ADAL" clId="{5B3A2E15-0AF7-3947-9129-7BCD2B976037}" dt="2024-04-15T17:15:10.669" v="22"/>
        <pc:sldMkLst>
          <pc:docMk/>
          <pc:sldMk cId="2054049835" sldId="2147479183"/>
        </pc:sldMkLst>
        <pc:spChg chg="mod">
          <ac:chgData name="Mitch Folks" userId="d790173c-ffc3-42ea-9465-a3fdaf1bc7d0" providerId="ADAL" clId="{5B3A2E15-0AF7-3947-9129-7BCD2B976037}" dt="2024-04-15T17:15:10.669" v="22"/>
          <ac:spMkLst>
            <pc:docMk/>
            <pc:sldMk cId="2054049835" sldId="2147479183"/>
            <ac:spMk id="8" creationId="{FC8E58F9-1B0E-4489-7FB5-6480AE4D3588}"/>
          </ac:spMkLst>
        </pc:spChg>
      </pc:sldChg>
      <pc:sldChg chg="modSp">
        <pc:chgData name="Mitch Folks" userId="d790173c-ffc3-42ea-9465-a3fdaf1bc7d0" providerId="ADAL" clId="{5B3A2E15-0AF7-3947-9129-7BCD2B976037}" dt="2024-04-15T17:15:10.669" v="22"/>
        <pc:sldMkLst>
          <pc:docMk/>
          <pc:sldMk cId="4024450022" sldId="2147479184"/>
        </pc:sldMkLst>
        <pc:spChg chg="mod">
          <ac:chgData name="Mitch Folks" userId="d790173c-ffc3-42ea-9465-a3fdaf1bc7d0" providerId="ADAL" clId="{5B3A2E15-0AF7-3947-9129-7BCD2B976037}" dt="2024-04-15T17:15:10.669" v="22"/>
          <ac:spMkLst>
            <pc:docMk/>
            <pc:sldMk cId="4024450022" sldId="2147479184"/>
            <ac:spMk id="8" creationId="{ECE2D537-CB98-2178-EA23-24CE85C0D9DC}"/>
          </ac:spMkLst>
        </pc:spChg>
        <pc:spChg chg="mod">
          <ac:chgData name="Mitch Folks" userId="d790173c-ffc3-42ea-9465-a3fdaf1bc7d0" providerId="ADAL" clId="{5B3A2E15-0AF7-3947-9129-7BCD2B976037}" dt="2024-04-15T17:15:10.669" v="22"/>
          <ac:spMkLst>
            <pc:docMk/>
            <pc:sldMk cId="4024450022" sldId="2147479184"/>
            <ac:spMk id="9" creationId="{25DBEC07-321A-AFB6-EB63-EA352ABD73D5}"/>
          </ac:spMkLst>
        </pc:spChg>
      </pc:sldChg>
      <pc:sldChg chg="modSp">
        <pc:chgData name="Mitch Folks" userId="d790173c-ffc3-42ea-9465-a3fdaf1bc7d0" providerId="ADAL" clId="{5B3A2E15-0AF7-3947-9129-7BCD2B976037}" dt="2024-04-15T17:15:10.669" v="22"/>
        <pc:sldMkLst>
          <pc:docMk/>
          <pc:sldMk cId="3115600261" sldId="2147479187"/>
        </pc:sldMkLst>
        <pc:spChg chg="mod">
          <ac:chgData name="Mitch Folks" userId="d790173c-ffc3-42ea-9465-a3fdaf1bc7d0" providerId="ADAL" clId="{5B3A2E15-0AF7-3947-9129-7BCD2B976037}" dt="2024-04-15T17:15:10.669" v="22"/>
          <ac:spMkLst>
            <pc:docMk/>
            <pc:sldMk cId="3115600261" sldId="2147479187"/>
            <ac:spMk id="8" creationId="{0179061D-E279-4145-9130-8C078B74E997}"/>
          </ac:spMkLst>
        </pc:spChg>
        <pc:spChg chg="mod">
          <ac:chgData name="Mitch Folks" userId="d790173c-ffc3-42ea-9465-a3fdaf1bc7d0" providerId="ADAL" clId="{5B3A2E15-0AF7-3947-9129-7BCD2B976037}" dt="2024-04-15T17:15:10.669" v="22"/>
          <ac:spMkLst>
            <pc:docMk/>
            <pc:sldMk cId="3115600261" sldId="2147479187"/>
            <ac:spMk id="9" creationId="{ADBD4471-C9E1-294C-9951-3B24F4CC7DD3}"/>
          </ac:spMkLst>
        </pc:spChg>
      </pc:sldChg>
      <pc:sldChg chg="modSp">
        <pc:chgData name="Mitch Folks" userId="d790173c-ffc3-42ea-9465-a3fdaf1bc7d0" providerId="ADAL" clId="{5B3A2E15-0AF7-3947-9129-7BCD2B976037}" dt="2024-04-15T17:15:10.669" v="22"/>
        <pc:sldMkLst>
          <pc:docMk/>
          <pc:sldMk cId="3032789556" sldId="2147479188"/>
        </pc:sldMkLst>
        <pc:spChg chg="mod">
          <ac:chgData name="Mitch Folks" userId="d790173c-ffc3-42ea-9465-a3fdaf1bc7d0" providerId="ADAL" clId="{5B3A2E15-0AF7-3947-9129-7BCD2B976037}" dt="2024-04-15T17:15:10.669" v="22"/>
          <ac:spMkLst>
            <pc:docMk/>
            <pc:sldMk cId="3032789556" sldId="2147479188"/>
            <ac:spMk id="9" creationId="{ADBD4471-C9E1-294C-9951-3B24F4CC7DD3}"/>
          </ac:spMkLst>
        </pc:spChg>
      </pc:sldChg>
      <pc:sldChg chg="modSp mod">
        <pc:chgData name="Mitch Folks" userId="d790173c-ffc3-42ea-9465-a3fdaf1bc7d0" providerId="ADAL" clId="{5B3A2E15-0AF7-3947-9129-7BCD2B976037}" dt="2024-04-15T17:13:01.114" v="5" actId="313"/>
        <pc:sldMkLst>
          <pc:docMk/>
          <pc:sldMk cId="4070916316" sldId="2147479190"/>
        </pc:sldMkLst>
        <pc:spChg chg="mod">
          <ac:chgData name="Mitch Folks" userId="d790173c-ffc3-42ea-9465-a3fdaf1bc7d0" providerId="ADAL" clId="{5B3A2E15-0AF7-3947-9129-7BCD2B976037}" dt="2024-04-15T17:13:01.114" v="5" actId="313"/>
          <ac:spMkLst>
            <pc:docMk/>
            <pc:sldMk cId="4070916316" sldId="2147479190"/>
            <ac:spMk id="8" creationId="{7C8AE512-CF5F-FDCA-4EBB-CF9AEA647ED5}"/>
          </ac:spMkLst>
        </pc:spChg>
      </pc:sldChg>
      <pc:sldChg chg="modSp mod">
        <pc:chgData name="Mitch Folks" userId="d790173c-ffc3-42ea-9465-a3fdaf1bc7d0" providerId="ADAL" clId="{5B3A2E15-0AF7-3947-9129-7BCD2B976037}" dt="2024-04-15T17:15:10.669" v="22"/>
        <pc:sldMkLst>
          <pc:docMk/>
          <pc:sldMk cId="1628727461" sldId="2147479192"/>
        </pc:sldMkLst>
        <pc:spChg chg="mod">
          <ac:chgData name="Mitch Folks" userId="d790173c-ffc3-42ea-9465-a3fdaf1bc7d0" providerId="ADAL" clId="{5B3A2E15-0AF7-3947-9129-7BCD2B976037}" dt="2024-04-15T17:15:10.669" v="22"/>
          <ac:spMkLst>
            <pc:docMk/>
            <pc:sldMk cId="1628727461" sldId="2147479192"/>
            <ac:spMk id="8" creationId="{0179061D-E279-4145-9130-8C078B74E997}"/>
          </ac:spMkLst>
        </pc:spChg>
        <pc:spChg chg="mod">
          <ac:chgData name="Mitch Folks" userId="d790173c-ffc3-42ea-9465-a3fdaf1bc7d0" providerId="ADAL" clId="{5B3A2E15-0AF7-3947-9129-7BCD2B976037}" dt="2024-04-15T17:14:31.129" v="16"/>
          <ac:spMkLst>
            <pc:docMk/>
            <pc:sldMk cId="1628727461" sldId="2147479192"/>
            <ac:spMk id="9" creationId="{ADBD4471-C9E1-294C-9951-3B24F4CC7DD3}"/>
          </ac:spMkLst>
        </pc:spChg>
      </pc:sldChg>
      <pc:sldChg chg="modSp mod">
        <pc:chgData name="Mitch Folks" userId="d790173c-ffc3-42ea-9465-a3fdaf1bc7d0" providerId="ADAL" clId="{5B3A2E15-0AF7-3947-9129-7BCD2B976037}" dt="2024-04-15T17:15:10.669" v="22"/>
        <pc:sldMkLst>
          <pc:docMk/>
          <pc:sldMk cId="3663809519" sldId="2147479193"/>
        </pc:sldMkLst>
        <pc:spChg chg="mod">
          <ac:chgData name="Mitch Folks" userId="d790173c-ffc3-42ea-9465-a3fdaf1bc7d0" providerId="ADAL" clId="{5B3A2E15-0AF7-3947-9129-7BCD2B976037}" dt="2024-04-15T17:15:10.669" v="22"/>
          <ac:spMkLst>
            <pc:docMk/>
            <pc:sldMk cId="3663809519" sldId="2147479193"/>
            <ac:spMk id="9" creationId="{A66D32B7-6673-6682-C81C-609A16794C18}"/>
          </ac:spMkLst>
        </pc:spChg>
      </pc:sldChg>
    </pc:docChg>
  </pc:docChgLst>
  <pc:docChgLst>
    <pc:chgData name="Mitch Folks" userId="d790173c-ffc3-42ea-9465-a3fdaf1bc7d0" providerId="ADAL" clId="{68EEBD54-213C-DF45-BAC5-3B444CD064D2}"/>
    <pc:docChg chg="undo addSld delSld modSld addSection delSection modSection">
      <pc:chgData name="Mitch Folks" userId="d790173c-ffc3-42ea-9465-a3fdaf1bc7d0" providerId="ADAL" clId="{68EEBD54-213C-DF45-BAC5-3B444CD064D2}" dt="2024-04-04T23:18:02.373" v="26" actId="17851"/>
      <pc:docMkLst>
        <pc:docMk/>
      </pc:docMkLst>
      <pc:sldChg chg="modSp mod">
        <pc:chgData name="Mitch Folks" userId="d790173c-ffc3-42ea-9465-a3fdaf1bc7d0" providerId="ADAL" clId="{68EEBD54-213C-DF45-BAC5-3B444CD064D2}" dt="2024-04-04T23:15:05.068" v="2" actId="20577"/>
        <pc:sldMkLst>
          <pc:docMk/>
          <pc:sldMk cId="1260899688" sldId="348"/>
        </pc:sldMkLst>
        <pc:spChg chg="mod">
          <ac:chgData name="Mitch Folks" userId="d790173c-ffc3-42ea-9465-a3fdaf1bc7d0" providerId="ADAL" clId="{68EEBD54-213C-DF45-BAC5-3B444CD064D2}" dt="2024-04-04T23:15:05.068" v="2" actId="20577"/>
          <ac:spMkLst>
            <pc:docMk/>
            <pc:sldMk cId="1260899688" sldId="348"/>
            <ac:spMk id="2" creationId="{86AE6764-3CED-FD42-AF38-75A6DA701D12}"/>
          </ac:spMkLst>
        </pc:spChg>
      </pc:sldChg>
      <pc:sldChg chg="add del">
        <pc:chgData name="Mitch Folks" userId="d790173c-ffc3-42ea-9465-a3fdaf1bc7d0" providerId="ADAL" clId="{68EEBD54-213C-DF45-BAC5-3B444CD064D2}" dt="2024-04-04T23:17:26.506" v="25" actId="2696"/>
        <pc:sldMkLst>
          <pc:docMk/>
          <pc:sldMk cId="483300335" sldId="2147374378"/>
        </pc:sldMkLst>
      </pc:sldChg>
      <pc:sldChg chg="add del">
        <pc:chgData name="Mitch Folks" userId="d790173c-ffc3-42ea-9465-a3fdaf1bc7d0" providerId="ADAL" clId="{68EEBD54-213C-DF45-BAC5-3B444CD064D2}" dt="2024-04-04T23:17:26.480" v="22" actId="2696"/>
        <pc:sldMkLst>
          <pc:docMk/>
          <pc:sldMk cId="127231096" sldId="2147479157"/>
        </pc:sldMkLst>
      </pc:sldChg>
      <pc:sldChg chg="add del">
        <pc:chgData name="Mitch Folks" userId="d790173c-ffc3-42ea-9465-a3fdaf1bc7d0" providerId="ADAL" clId="{68EEBD54-213C-DF45-BAC5-3B444CD064D2}" dt="2024-04-04T23:17:26.497" v="24" actId="2696"/>
        <pc:sldMkLst>
          <pc:docMk/>
          <pc:sldMk cId="2069263972" sldId="2147479159"/>
        </pc:sldMkLst>
      </pc:sldChg>
      <pc:sldChg chg="add del">
        <pc:chgData name="Mitch Folks" userId="d790173c-ffc3-42ea-9465-a3fdaf1bc7d0" providerId="ADAL" clId="{68EEBD54-213C-DF45-BAC5-3B444CD064D2}" dt="2024-04-04T23:17:26.489" v="23" actId="2696"/>
        <pc:sldMkLst>
          <pc:docMk/>
          <pc:sldMk cId="563538295" sldId="2147479165"/>
        </pc:sldMkLst>
      </pc:sldChg>
      <pc:sldChg chg="del">
        <pc:chgData name="Mitch Folks" userId="d790173c-ffc3-42ea-9465-a3fdaf1bc7d0" providerId="ADAL" clId="{68EEBD54-213C-DF45-BAC5-3B444CD064D2}" dt="2024-04-04T23:17:19.847" v="3" actId="2696"/>
        <pc:sldMkLst>
          <pc:docMk/>
          <pc:sldMk cId="923970690" sldId="2147479179"/>
        </pc:sldMkLst>
      </pc:sldChg>
      <pc:sldChg chg="add del">
        <pc:chgData name="Mitch Folks" userId="d790173c-ffc3-42ea-9465-a3fdaf1bc7d0" providerId="ADAL" clId="{68EEBD54-213C-DF45-BAC5-3B444CD064D2}" dt="2024-04-04T23:17:26.423" v="16" actId="2696"/>
        <pc:sldMkLst>
          <pc:docMk/>
          <pc:sldMk cId="3186321091" sldId="2147479181"/>
        </pc:sldMkLst>
      </pc:sldChg>
      <pc:sldChg chg="add del">
        <pc:chgData name="Mitch Folks" userId="d790173c-ffc3-42ea-9465-a3fdaf1bc7d0" providerId="ADAL" clId="{68EEBD54-213C-DF45-BAC5-3B444CD064D2}" dt="2024-04-04T23:17:26.433" v="17" actId="2696"/>
        <pc:sldMkLst>
          <pc:docMk/>
          <pc:sldMk cId="1474035683" sldId="2147479182"/>
        </pc:sldMkLst>
      </pc:sldChg>
      <pc:sldChg chg="add del">
        <pc:chgData name="Mitch Folks" userId="d790173c-ffc3-42ea-9465-a3fdaf1bc7d0" providerId="ADAL" clId="{68EEBD54-213C-DF45-BAC5-3B444CD064D2}" dt="2024-04-04T23:17:26.443" v="18" actId="2696"/>
        <pc:sldMkLst>
          <pc:docMk/>
          <pc:sldMk cId="2054049835" sldId="2147479183"/>
        </pc:sldMkLst>
      </pc:sldChg>
      <pc:sldChg chg="add del">
        <pc:chgData name="Mitch Folks" userId="d790173c-ffc3-42ea-9465-a3fdaf1bc7d0" providerId="ADAL" clId="{68EEBD54-213C-DF45-BAC5-3B444CD064D2}" dt="2024-04-04T23:17:26.453" v="19" actId="2696"/>
        <pc:sldMkLst>
          <pc:docMk/>
          <pc:sldMk cId="4024450022" sldId="2147479184"/>
        </pc:sldMkLst>
      </pc:sldChg>
      <pc:sldChg chg="add del">
        <pc:chgData name="Mitch Folks" userId="d790173c-ffc3-42ea-9465-a3fdaf1bc7d0" providerId="ADAL" clId="{68EEBD54-213C-DF45-BAC5-3B444CD064D2}" dt="2024-04-04T23:17:26.463" v="20" actId="2696"/>
        <pc:sldMkLst>
          <pc:docMk/>
          <pc:sldMk cId="3115600261" sldId="2147479187"/>
        </pc:sldMkLst>
      </pc:sldChg>
      <pc:sldChg chg="add del">
        <pc:chgData name="Mitch Folks" userId="d790173c-ffc3-42ea-9465-a3fdaf1bc7d0" providerId="ADAL" clId="{68EEBD54-213C-DF45-BAC5-3B444CD064D2}" dt="2024-04-04T23:17:26.472" v="21" actId="2696"/>
        <pc:sldMkLst>
          <pc:docMk/>
          <pc:sldMk cId="3032789556" sldId="2147479188"/>
        </pc:sldMkLst>
      </pc:sldChg>
    </pc:docChg>
  </pc:docChgLst>
  <pc:docChgLst>
    <pc:chgData name="Mitch Folks" userId="d790173c-ffc3-42ea-9465-a3fdaf1bc7d0" providerId="ADAL" clId="{499781FC-579C-3645-B3E9-B2ABA12D5F39}"/>
    <pc:docChg chg="undo custSel addSld delSld modSld delSection modSection">
      <pc:chgData name="Mitch Folks" userId="d790173c-ffc3-42ea-9465-a3fdaf1bc7d0" providerId="ADAL" clId="{499781FC-579C-3645-B3E9-B2ABA12D5F39}" dt="2024-05-16T03:12:16.473" v="1802"/>
      <pc:docMkLst>
        <pc:docMk/>
      </pc:docMkLst>
      <pc:sldChg chg="addSp delSp modSp mod">
        <pc:chgData name="Mitch Folks" userId="d790173c-ffc3-42ea-9465-a3fdaf1bc7d0" providerId="ADAL" clId="{499781FC-579C-3645-B3E9-B2ABA12D5F39}" dt="2024-05-16T03:12:10.409" v="1798"/>
        <pc:sldMkLst>
          <pc:docMk/>
          <pc:sldMk cId="4261996312" sldId="2147374090"/>
        </pc:sldMkLst>
        <pc:spChg chg="add mod">
          <ac:chgData name="Mitch Folks" userId="d790173c-ffc3-42ea-9465-a3fdaf1bc7d0" providerId="ADAL" clId="{499781FC-579C-3645-B3E9-B2ABA12D5F39}" dt="2024-05-16T03:08:08.337" v="1538"/>
          <ac:spMkLst>
            <pc:docMk/>
            <pc:sldMk cId="4261996312" sldId="2147374090"/>
            <ac:spMk id="2" creationId="{91B8642E-0C12-8C67-4A85-9F8AC2A03877}"/>
          </ac:spMkLst>
        </pc:spChg>
        <pc:spChg chg="add mod">
          <ac:chgData name="Mitch Folks" userId="d790173c-ffc3-42ea-9465-a3fdaf1bc7d0" providerId="ADAL" clId="{499781FC-579C-3645-B3E9-B2ABA12D5F39}" dt="2024-05-16T03:08:08.337" v="1538"/>
          <ac:spMkLst>
            <pc:docMk/>
            <pc:sldMk cId="4261996312" sldId="2147374090"/>
            <ac:spMk id="3" creationId="{66535F71-0D8E-5483-8C4A-3632F3405E62}"/>
          </ac:spMkLst>
        </pc:spChg>
        <pc:spChg chg="del">
          <ac:chgData name="Mitch Folks" userId="d790173c-ffc3-42ea-9465-a3fdaf1bc7d0" providerId="ADAL" clId="{499781FC-579C-3645-B3E9-B2ABA12D5F39}" dt="2024-05-16T03:08:08.142" v="1537" actId="478"/>
          <ac:spMkLst>
            <pc:docMk/>
            <pc:sldMk cId="4261996312" sldId="2147374090"/>
            <ac:spMk id="4" creationId="{064ED666-5E6B-8354-586D-0E83C0B9B15F}"/>
          </ac:spMkLst>
        </pc:spChg>
        <pc:spChg chg="add mod">
          <ac:chgData name="Mitch Folks" userId="d790173c-ffc3-42ea-9465-a3fdaf1bc7d0" providerId="ADAL" clId="{499781FC-579C-3645-B3E9-B2ABA12D5F39}" dt="2024-05-16T03:08:08.337" v="1538"/>
          <ac:spMkLst>
            <pc:docMk/>
            <pc:sldMk cId="4261996312" sldId="2147374090"/>
            <ac:spMk id="5" creationId="{9A62B755-BB4E-797F-6674-1E8CE054DFAC}"/>
          </ac:spMkLst>
        </pc:spChg>
        <pc:spChg chg="add mod">
          <ac:chgData name="Mitch Folks" userId="d790173c-ffc3-42ea-9465-a3fdaf1bc7d0" providerId="ADAL" clId="{499781FC-579C-3645-B3E9-B2ABA12D5F39}" dt="2024-05-16T03:12:10.409" v="1798"/>
          <ac:spMkLst>
            <pc:docMk/>
            <pc:sldMk cId="4261996312" sldId="2147374090"/>
            <ac:spMk id="6" creationId="{78A3200D-0DFA-6630-CFF1-4C7DBE1497F1}"/>
          </ac:spMkLst>
        </pc:spChg>
        <pc:spChg chg="mod">
          <ac:chgData name="Mitch Folks" userId="d790173c-ffc3-42ea-9465-a3fdaf1bc7d0" providerId="ADAL" clId="{499781FC-579C-3645-B3E9-B2ABA12D5F39}" dt="2024-05-16T03:02:10.932" v="838" actId="20577"/>
          <ac:spMkLst>
            <pc:docMk/>
            <pc:sldMk cId="4261996312" sldId="2147374090"/>
            <ac:spMk id="8" creationId="{0179061D-E279-4145-9130-8C078B74E997}"/>
          </ac:spMkLst>
        </pc:spChg>
        <pc:spChg chg="mod">
          <ac:chgData name="Mitch Folks" userId="d790173c-ffc3-42ea-9465-a3fdaf1bc7d0" providerId="ADAL" clId="{499781FC-579C-3645-B3E9-B2ABA12D5F39}" dt="2024-05-16T03:02:18.276" v="839" actId="313"/>
          <ac:spMkLst>
            <pc:docMk/>
            <pc:sldMk cId="4261996312" sldId="2147374090"/>
            <ac:spMk id="9" creationId="{ADBD4471-C9E1-294C-9951-3B24F4CC7DD3}"/>
          </ac:spMkLst>
        </pc:spChg>
        <pc:grpChg chg="del">
          <ac:chgData name="Mitch Folks" userId="d790173c-ffc3-42ea-9465-a3fdaf1bc7d0" providerId="ADAL" clId="{499781FC-579C-3645-B3E9-B2ABA12D5F39}" dt="2024-05-16T03:12:10.257" v="1797" actId="478"/>
          <ac:grpSpMkLst>
            <pc:docMk/>
            <pc:sldMk cId="4261996312" sldId="2147374090"/>
            <ac:grpSpMk id="11" creationId="{E2CFB000-45AD-3548-A9E5-F0CF9D9248FB}"/>
          </ac:grpSpMkLst>
        </pc:grpChg>
        <pc:picChg chg="add mod">
          <ac:chgData name="Mitch Folks" userId="d790173c-ffc3-42ea-9465-a3fdaf1bc7d0" providerId="ADAL" clId="{499781FC-579C-3645-B3E9-B2ABA12D5F39}" dt="2024-05-16T03:12:10.409" v="1798"/>
          <ac:picMkLst>
            <pc:docMk/>
            <pc:sldMk cId="4261996312" sldId="2147374090"/>
            <ac:picMk id="7" creationId="{5B245560-1AB1-A4E9-C1F1-B4B65CDF517F}"/>
          </ac:picMkLst>
        </pc:picChg>
      </pc:sldChg>
      <pc:sldChg chg="add del">
        <pc:chgData name="Mitch Folks" userId="d790173c-ffc3-42ea-9465-a3fdaf1bc7d0" providerId="ADAL" clId="{499781FC-579C-3645-B3E9-B2ABA12D5F39}" dt="2024-05-16T00:42:34.289" v="2" actId="2696"/>
        <pc:sldMkLst>
          <pc:docMk/>
          <pc:sldMk cId="483300335" sldId="2147374378"/>
        </pc:sldMkLst>
      </pc:sldChg>
      <pc:sldChg chg="addSp delSp modSp mod delCm modCm">
        <pc:chgData name="Mitch Folks" userId="d790173c-ffc3-42ea-9465-a3fdaf1bc7d0" providerId="ADAL" clId="{499781FC-579C-3645-B3E9-B2ABA12D5F39}" dt="2024-05-16T03:12:13.400" v="1800"/>
        <pc:sldMkLst>
          <pc:docMk/>
          <pc:sldMk cId="865735043" sldId="2147479059"/>
        </pc:sldMkLst>
        <pc:spChg chg="add del mod">
          <ac:chgData name="Mitch Folks" userId="d790173c-ffc3-42ea-9465-a3fdaf1bc7d0" providerId="ADAL" clId="{499781FC-579C-3645-B3E9-B2ABA12D5F39}" dt="2024-05-16T03:08:29.203" v="1582" actId="478"/>
          <ac:spMkLst>
            <pc:docMk/>
            <pc:sldMk cId="865735043" sldId="2147479059"/>
            <ac:spMk id="2" creationId="{076473E7-118C-8023-8E3A-7BBA6F4A9FDA}"/>
          </ac:spMkLst>
        </pc:spChg>
        <pc:spChg chg="add del mod">
          <ac:chgData name="Mitch Folks" userId="d790173c-ffc3-42ea-9465-a3fdaf1bc7d0" providerId="ADAL" clId="{499781FC-579C-3645-B3E9-B2ABA12D5F39}" dt="2024-05-16T03:08:33.826" v="1584" actId="478"/>
          <ac:spMkLst>
            <pc:docMk/>
            <pc:sldMk cId="865735043" sldId="2147479059"/>
            <ac:spMk id="3" creationId="{99F29C74-B89F-CE0E-0990-592D05490B59}"/>
          </ac:spMkLst>
        </pc:spChg>
        <pc:spChg chg="del">
          <ac:chgData name="Mitch Folks" userId="d790173c-ffc3-42ea-9465-a3fdaf1bc7d0" providerId="ADAL" clId="{499781FC-579C-3645-B3E9-B2ABA12D5F39}" dt="2024-05-16T03:08:31.407" v="1583" actId="478"/>
          <ac:spMkLst>
            <pc:docMk/>
            <pc:sldMk cId="865735043" sldId="2147479059"/>
            <ac:spMk id="4" creationId="{03098712-B1B7-72A5-59EE-4088C30D0670}"/>
          </ac:spMkLst>
        </pc:spChg>
        <pc:spChg chg="add del mod">
          <ac:chgData name="Mitch Folks" userId="d790173c-ffc3-42ea-9465-a3fdaf1bc7d0" providerId="ADAL" clId="{499781FC-579C-3645-B3E9-B2ABA12D5F39}" dt="2024-05-16T03:08:33.826" v="1584" actId="478"/>
          <ac:spMkLst>
            <pc:docMk/>
            <pc:sldMk cId="865735043" sldId="2147479059"/>
            <ac:spMk id="5" creationId="{26DFBA08-7580-B7DE-242C-0F80A813EA15}"/>
          </ac:spMkLst>
        </pc:spChg>
        <pc:spChg chg="add mod">
          <ac:chgData name="Mitch Folks" userId="d790173c-ffc3-42ea-9465-a3fdaf1bc7d0" providerId="ADAL" clId="{499781FC-579C-3645-B3E9-B2ABA12D5F39}" dt="2024-05-16T03:08:33.967" v="1585"/>
          <ac:spMkLst>
            <pc:docMk/>
            <pc:sldMk cId="865735043" sldId="2147479059"/>
            <ac:spMk id="6" creationId="{E73A5E97-7418-2193-40E3-CD2C2FB5AC3B}"/>
          </ac:spMkLst>
        </pc:spChg>
        <pc:spChg chg="add mod">
          <ac:chgData name="Mitch Folks" userId="d790173c-ffc3-42ea-9465-a3fdaf1bc7d0" providerId="ADAL" clId="{499781FC-579C-3645-B3E9-B2ABA12D5F39}" dt="2024-05-16T03:08:33.967" v="1585"/>
          <ac:spMkLst>
            <pc:docMk/>
            <pc:sldMk cId="865735043" sldId="2147479059"/>
            <ac:spMk id="7" creationId="{AB437251-2D04-FD1B-3D3A-04F0DE36CB2B}"/>
          </ac:spMkLst>
        </pc:spChg>
        <pc:spChg chg="mod">
          <ac:chgData name="Mitch Folks" userId="d790173c-ffc3-42ea-9465-a3fdaf1bc7d0" providerId="ADAL" clId="{499781FC-579C-3645-B3E9-B2ABA12D5F39}" dt="2024-05-16T03:02:48.959" v="863" actId="20577"/>
          <ac:spMkLst>
            <pc:docMk/>
            <pc:sldMk cId="865735043" sldId="2147479059"/>
            <ac:spMk id="8" creationId="{0179061D-E279-4145-9130-8C078B74E997}"/>
          </ac:spMkLst>
        </pc:spChg>
        <pc:spChg chg="mod">
          <ac:chgData name="Mitch Folks" userId="d790173c-ffc3-42ea-9465-a3fdaf1bc7d0" providerId="ADAL" clId="{499781FC-579C-3645-B3E9-B2ABA12D5F39}" dt="2024-05-16T03:08:27.313" v="1581" actId="20577"/>
          <ac:spMkLst>
            <pc:docMk/>
            <pc:sldMk cId="865735043" sldId="2147479059"/>
            <ac:spMk id="9" creationId="{ADBD4471-C9E1-294C-9951-3B24F4CC7DD3}"/>
          </ac:spMkLst>
        </pc:spChg>
        <pc:spChg chg="add mod">
          <ac:chgData name="Mitch Folks" userId="d790173c-ffc3-42ea-9465-a3fdaf1bc7d0" providerId="ADAL" clId="{499781FC-579C-3645-B3E9-B2ABA12D5F39}" dt="2024-05-16T03:08:33.967" v="1585"/>
          <ac:spMkLst>
            <pc:docMk/>
            <pc:sldMk cId="865735043" sldId="2147479059"/>
            <ac:spMk id="14" creationId="{8AE1F39B-DDBB-52DD-1C2D-79151C298708}"/>
          </ac:spMkLst>
        </pc:spChg>
        <pc:spChg chg="add mod">
          <ac:chgData name="Mitch Folks" userId="d790173c-ffc3-42ea-9465-a3fdaf1bc7d0" providerId="ADAL" clId="{499781FC-579C-3645-B3E9-B2ABA12D5F39}" dt="2024-05-16T03:12:13.400" v="1800"/>
          <ac:spMkLst>
            <pc:docMk/>
            <pc:sldMk cId="865735043" sldId="2147479059"/>
            <ac:spMk id="15" creationId="{B5299856-DD53-B6DA-FB5C-0CB1850FD090}"/>
          </ac:spMkLst>
        </pc:spChg>
        <pc:grpChg chg="del">
          <ac:chgData name="Mitch Folks" userId="d790173c-ffc3-42ea-9465-a3fdaf1bc7d0" providerId="ADAL" clId="{499781FC-579C-3645-B3E9-B2ABA12D5F39}" dt="2024-05-16T03:12:13.272" v="1799" actId="478"/>
          <ac:grpSpMkLst>
            <pc:docMk/>
            <pc:sldMk cId="865735043" sldId="2147479059"/>
            <ac:grpSpMk id="11" creationId="{E2CFB000-45AD-3548-A9E5-F0CF9D9248FB}"/>
          </ac:grpSpMkLst>
        </pc:grpChg>
        <pc:picChg chg="add mod">
          <ac:chgData name="Mitch Folks" userId="d790173c-ffc3-42ea-9465-a3fdaf1bc7d0" providerId="ADAL" clId="{499781FC-579C-3645-B3E9-B2ABA12D5F39}" dt="2024-05-16T03:12:13.400" v="1800"/>
          <ac:picMkLst>
            <pc:docMk/>
            <pc:sldMk cId="865735043" sldId="2147479059"/>
            <ac:picMk id="16" creationId="{60C1E277-4955-09A9-716F-404C18788CC6}"/>
          </ac:picMkLst>
        </pc:picChg>
        <pc:extLst>
          <p:ext xmlns:p="http://schemas.openxmlformats.org/presentationml/2006/main" uri="{D6D511B9-2390-475A-947B-AFAB55BFBCF1}">
            <pc226:cmChg xmlns:pc226="http://schemas.microsoft.com/office/powerpoint/2022/06/main/command" chg="del mod">
              <pc226:chgData name="Mitch Folks" userId="d790173c-ffc3-42ea-9465-a3fdaf1bc7d0" providerId="ADAL" clId="{499781FC-579C-3645-B3E9-B2ABA12D5F39}" dt="2024-05-16T03:08:13.430" v="1539"/>
              <pc2:cmMkLst xmlns:pc2="http://schemas.microsoft.com/office/powerpoint/2019/9/main/command">
                <pc:docMk/>
                <pc:sldMk cId="865735043" sldId="2147479059"/>
                <pc2:cmMk id="{8EC7EBC6-D66E-4C93-8E42-23B94A8FC967}"/>
              </pc2:cmMkLst>
            </pc226:cmChg>
          </p:ext>
        </pc:extLst>
      </pc:sldChg>
      <pc:sldChg chg="addSp delSp modSp mod">
        <pc:chgData name="Mitch Folks" userId="d790173c-ffc3-42ea-9465-a3fdaf1bc7d0" providerId="ADAL" clId="{499781FC-579C-3645-B3E9-B2ABA12D5F39}" dt="2024-05-16T03:11:16.289" v="1780"/>
        <pc:sldMkLst>
          <pc:docMk/>
          <pc:sldMk cId="127231096" sldId="2147479157"/>
        </pc:sldMkLst>
        <pc:spChg chg="add mod">
          <ac:chgData name="Mitch Folks" userId="d790173c-ffc3-42ea-9465-a3fdaf1bc7d0" providerId="ADAL" clId="{499781FC-579C-3645-B3E9-B2ABA12D5F39}" dt="2024-05-16T03:11:07.969" v="1779"/>
          <ac:spMkLst>
            <pc:docMk/>
            <pc:sldMk cId="127231096" sldId="2147479157"/>
            <ac:spMk id="4" creationId="{8F6CE336-60E9-0F32-AD29-696238B87679}"/>
          </ac:spMkLst>
        </pc:spChg>
        <pc:spChg chg="del">
          <ac:chgData name="Mitch Folks" userId="d790173c-ffc3-42ea-9465-a3fdaf1bc7d0" providerId="ADAL" clId="{499781FC-579C-3645-B3E9-B2ABA12D5F39}" dt="2024-05-16T03:11:07.617" v="1778" actId="478"/>
          <ac:spMkLst>
            <pc:docMk/>
            <pc:sldMk cId="127231096" sldId="2147479157"/>
            <ac:spMk id="6" creationId="{01199860-B89D-3ACF-0457-D632EC56DC67}"/>
          </ac:spMkLst>
        </pc:spChg>
        <pc:spChg chg="add mod">
          <ac:chgData name="Mitch Folks" userId="d790173c-ffc3-42ea-9465-a3fdaf1bc7d0" providerId="ADAL" clId="{499781FC-579C-3645-B3E9-B2ABA12D5F39}" dt="2024-05-16T03:11:16.289" v="1780"/>
          <ac:spMkLst>
            <pc:docMk/>
            <pc:sldMk cId="127231096" sldId="2147479157"/>
            <ac:spMk id="7" creationId="{C4909D58-2A3E-7592-AA59-A05F806A5CDB}"/>
          </ac:spMkLst>
        </pc:spChg>
        <pc:spChg chg="mod">
          <ac:chgData name="Mitch Folks" userId="d790173c-ffc3-42ea-9465-a3fdaf1bc7d0" providerId="ADAL" clId="{499781FC-579C-3645-B3E9-B2ABA12D5F39}" dt="2024-05-16T00:43:40.274" v="34" actId="20577"/>
          <ac:spMkLst>
            <pc:docMk/>
            <pc:sldMk cId="127231096" sldId="2147479157"/>
            <ac:spMk id="8" creationId="{0179061D-E279-4145-9130-8C078B74E997}"/>
          </ac:spMkLst>
        </pc:spChg>
        <pc:spChg chg="add mod">
          <ac:chgData name="Mitch Folks" userId="d790173c-ffc3-42ea-9465-a3fdaf1bc7d0" providerId="ADAL" clId="{499781FC-579C-3645-B3E9-B2ABA12D5F39}" dt="2024-05-16T03:11:16.289" v="1780"/>
          <ac:spMkLst>
            <pc:docMk/>
            <pc:sldMk cId="127231096" sldId="2147479157"/>
            <ac:spMk id="11" creationId="{4E85627D-5E80-9D18-6CDC-604B56A6E6AF}"/>
          </ac:spMkLst>
        </pc:spChg>
        <pc:spChg chg="add mod">
          <ac:chgData name="Mitch Folks" userId="d790173c-ffc3-42ea-9465-a3fdaf1bc7d0" providerId="ADAL" clId="{499781FC-579C-3645-B3E9-B2ABA12D5F39}" dt="2024-05-16T03:11:16.289" v="1780"/>
          <ac:spMkLst>
            <pc:docMk/>
            <pc:sldMk cId="127231096" sldId="2147479157"/>
            <ac:spMk id="12" creationId="{7D6BA395-CED4-8CAE-FF1F-23C247CC655B}"/>
          </ac:spMkLst>
        </pc:spChg>
        <pc:picChg chg="add mod">
          <ac:chgData name="Mitch Folks" userId="d790173c-ffc3-42ea-9465-a3fdaf1bc7d0" providerId="ADAL" clId="{499781FC-579C-3645-B3E9-B2ABA12D5F39}" dt="2024-05-16T03:11:07.969" v="1779"/>
          <ac:picMkLst>
            <pc:docMk/>
            <pc:sldMk cId="127231096" sldId="2147479157"/>
            <ac:picMk id="5" creationId="{EE60883C-3B93-205E-E7BB-8ACA8FE2AA19}"/>
          </ac:picMkLst>
        </pc:picChg>
      </pc:sldChg>
      <pc:sldChg chg="del">
        <pc:chgData name="Mitch Folks" userId="d790173c-ffc3-42ea-9465-a3fdaf1bc7d0" providerId="ADAL" clId="{499781FC-579C-3645-B3E9-B2ABA12D5F39}" dt="2024-05-16T00:42:35.657" v="3" actId="2696"/>
        <pc:sldMkLst>
          <pc:docMk/>
          <pc:sldMk cId="2069263972" sldId="2147479159"/>
        </pc:sldMkLst>
      </pc:sldChg>
      <pc:sldChg chg="addSp delSp modSp mod">
        <pc:chgData name="Mitch Folks" userId="d790173c-ffc3-42ea-9465-a3fdaf1bc7d0" providerId="ADAL" clId="{499781FC-579C-3645-B3E9-B2ABA12D5F39}" dt="2024-05-16T03:11:02.315" v="1777" actId="1076"/>
        <pc:sldMkLst>
          <pc:docMk/>
          <pc:sldMk cId="563538295" sldId="2147479165"/>
        </pc:sldMkLst>
        <pc:spChg chg="add mod">
          <ac:chgData name="Mitch Folks" userId="d790173c-ffc3-42ea-9465-a3fdaf1bc7d0" providerId="ADAL" clId="{499781FC-579C-3645-B3E9-B2ABA12D5F39}" dt="2024-05-16T03:09:28.450" v="1592"/>
          <ac:spMkLst>
            <pc:docMk/>
            <pc:sldMk cId="563538295" sldId="2147479165"/>
            <ac:spMk id="2" creationId="{CE397661-1729-125B-227F-C95DA5E06682}"/>
          </ac:spMkLst>
        </pc:spChg>
        <pc:spChg chg="del">
          <ac:chgData name="Mitch Folks" userId="d790173c-ffc3-42ea-9465-a3fdaf1bc7d0" providerId="ADAL" clId="{499781FC-579C-3645-B3E9-B2ABA12D5F39}" dt="2024-05-16T03:09:35.501" v="1593" actId="478"/>
          <ac:spMkLst>
            <pc:docMk/>
            <pc:sldMk cId="563538295" sldId="2147479165"/>
            <ac:spMk id="4" creationId="{D2D01B3D-03DA-EE41-F1B4-D4C406D18DF0}"/>
          </ac:spMkLst>
        </pc:spChg>
        <pc:spChg chg="add mod">
          <ac:chgData name="Mitch Folks" userId="d790173c-ffc3-42ea-9465-a3fdaf1bc7d0" providerId="ADAL" clId="{499781FC-579C-3645-B3E9-B2ABA12D5F39}" dt="2024-05-16T03:09:28.450" v="1592"/>
          <ac:spMkLst>
            <pc:docMk/>
            <pc:sldMk cId="563538295" sldId="2147479165"/>
            <ac:spMk id="5" creationId="{35C292B0-EE14-4D92-41F0-0D9A00EE519C}"/>
          </ac:spMkLst>
        </pc:spChg>
        <pc:spChg chg="del">
          <ac:chgData name="Mitch Folks" userId="d790173c-ffc3-42ea-9465-a3fdaf1bc7d0" providerId="ADAL" clId="{499781FC-579C-3645-B3E9-B2ABA12D5F39}" dt="2024-05-16T03:09:16.139" v="1591" actId="478"/>
          <ac:spMkLst>
            <pc:docMk/>
            <pc:sldMk cId="563538295" sldId="2147479165"/>
            <ac:spMk id="6" creationId="{63DCACF6-C1A6-5D04-BCBD-2746CC8DCC9C}"/>
          </ac:spMkLst>
        </pc:spChg>
        <pc:spChg chg="add mod">
          <ac:chgData name="Mitch Folks" userId="d790173c-ffc3-42ea-9465-a3fdaf1bc7d0" providerId="ADAL" clId="{499781FC-579C-3645-B3E9-B2ABA12D5F39}" dt="2024-05-16T03:09:28.450" v="1592"/>
          <ac:spMkLst>
            <pc:docMk/>
            <pc:sldMk cId="563538295" sldId="2147479165"/>
            <ac:spMk id="7" creationId="{8C4A88C2-C887-D4E9-54DF-3D7764B4B31D}"/>
          </ac:spMkLst>
        </pc:spChg>
        <pc:spChg chg="mod">
          <ac:chgData name="Mitch Folks" userId="d790173c-ffc3-42ea-9465-a3fdaf1bc7d0" providerId="ADAL" clId="{499781FC-579C-3645-B3E9-B2ABA12D5F39}" dt="2024-05-16T03:11:02.315" v="1777" actId="1076"/>
          <ac:spMkLst>
            <pc:docMk/>
            <pc:sldMk cId="563538295" sldId="2147479165"/>
            <ac:spMk id="8" creationId="{0179061D-E279-4145-9130-8C078B74E997}"/>
          </ac:spMkLst>
        </pc:spChg>
        <pc:spChg chg="add mod">
          <ac:chgData name="Mitch Folks" userId="d790173c-ffc3-42ea-9465-a3fdaf1bc7d0" providerId="ADAL" clId="{499781FC-579C-3645-B3E9-B2ABA12D5F39}" dt="2024-05-16T03:09:35.679" v="1594"/>
          <ac:spMkLst>
            <pc:docMk/>
            <pc:sldMk cId="563538295" sldId="2147479165"/>
            <ac:spMk id="11" creationId="{AB8AD5C9-1757-4D7D-7829-95A01BC3CA1C}"/>
          </ac:spMkLst>
        </pc:spChg>
        <pc:picChg chg="del">
          <ac:chgData name="Mitch Folks" userId="d790173c-ffc3-42ea-9465-a3fdaf1bc7d0" providerId="ADAL" clId="{499781FC-579C-3645-B3E9-B2ABA12D5F39}" dt="2024-05-16T03:09:35.501" v="1593" actId="478"/>
          <ac:picMkLst>
            <pc:docMk/>
            <pc:sldMk cId="563538295" sldId="2147479165"/>
            <ac:picMk id="3" creationId="{568B8184-4F2E-9571-35EC-6D5A063CCCA5}"/>
          </ac:picMkLst>
        </pc:picChg>
        <pc:picChg chg="add mod">
          <ac:chgData name="Mitch Folks" userId="d790173c-ffc3-42ea-9465-a3fdaf1bc7d0" providerId="ADAL" clId="{499781FC-579C-3645-B3E9-B2ABA12D5F39}" dt="2024-05-16T03:09:35.679" v="1594"/>
          <ac:picMkLst>
            <pc:docMk/>
            <pc:sldMk cId="563538295" sldId="2147479165"/>
            <ac:picMk id="12" creationId="{6F54B48E-F4A6-E732-0818-4ED64F9252B7}"/>
          </ac:picMkLst>
        </pc:picChg>
      </pc:sldChg>
      <pc:sldChg chg="del">
        <pc:chgData name="Mitch Folks" userId="d790173c-ffc3-42ea-9465-a3fdaf1bc7d0" providerId="ADAL" clId="{499781FC-579C-3645-B3E9-B2ABA12D5F39}" dt="2024-05-16T00:45:34.964" v="42" actId="2696"/>
        <pc:sldMkLst>
          <pc:docMk/>
          <pc:sldMk cId="4011794327" sldId="2147479170"/>
        </pc:sldMkLst>
      </pc:sldChg>
      <pc:sldChg chg="del">
        <pc:chgData name="Mitch Folks" userId="d790173c-ffc3-42ea-9465-a3fdaf1bc7d0" providerId="ADAL" clId="{499781FC-579C-3645-B3E9-B2ABA12D5F39}" dt="2024-05-16T03:01:37.017" v="784" actId="2696"/>
        <pc:sldMkLst>
          <pc:docMk/>
          <pc:sldMk cId="775894458" sldId="2147479171"/>
        </pc:sldMkLst>
      </pc:sldChg>
      <pc:sldChg chg="addSp delSp modSp mod">
        <pc:chgData name="Mitch Folks" userId="d790173c-ffc3-42ea-9465-a3fdaf1bc7d0" providerId="ADAL" clId="{499781FC-579C-3645-B3E9-B2ABA12D5F39}" dt="2024-05-16T03:11:56.075" v="1796"/>
        <pc:sldMkLst>
          <pc:docMk/>
          <pc:sldMk cId="2742208953" sldId="2147479172"/>
        </pc:sldMkLst>
        <pc:spChg chg="del">
          <ac:chgData name="Mitch Folks" userId="d790173c-ffc3-42ea-9465-a3fdaf1bc7d0" providerId="ADAL" clId="{499781FC-579C-3645-B3E9-B2ABA12D5F39}" dt="2024-05-16T03:11:55.958" v="1795" actId="478"/>
          <ac:spMkLst>
            <pc:docMk/>
            <pc:sldMk cId="2742208953" sldId="2147479172"/>
            <ac:spMk id="2" creationId="{09BCFACB-912B-316B-C97B-854F24861967}"/>
          </ac:spMkLst>
        </pc:spChg>
        <pc:spChg chg="mod">
          <ac:chgData name="Mitch Folks" userId="d790173c-ffc3-42ea-9465-a3fdaf1bc7d0" providerId="ADAL" clId="{499781FC-579C-3645-B3E9-B2ABA12D5F39}" dt="2024-05-16T00:46:18.499" v="120" actId="20577"/>
          <ac:spMkLst>
            <pc:docMk/>
            <pc:sldMk cId="2742208953" sldId="2147479172"/>
            <ac:spMk id="4" creationId="{85B20D29-4CE6-E9EA-0178-D08D9B9E44E7}"/>
          </ac:spMkLst>
        </pc:spChg>
        <pc:spChg chg="add mod">
          <ac:chgData name="Mitch Folks" userId="d790173c-ffc3-42ea-9465-a3fdaf1bc7d0" providerId="ADAL" clId="{499781FC-579C-3645-B3E9-B2ABA12D5F39}" dt="2024-05-16T03:11:56.075" v="1796"/>
          <ac:spMkLst>
            <pc:docMk/>
            <pc:sldMk cId="2742208953" sldId="2147479172"/>
            <ac:spMk id="5" creationId="{501198EA-EBD4-BFEE-45B7-CEF6EF042372}"/>
          </ac:spMkLst>
        </pc:spChg>
        <pc:spChg chg="del">
          <ac:chgData name="Mitch Folks" userId="d790173c-ffc3-42ea-9465-a3fdaf1bc7d0" providerId="ADAL" clId="{499781FC-579C-3645-B3E9-B2ABA12D5F39}" dt="2024-05-16T03:11:55.958" v="1795" actId="478"/>
          <ac:spMkLst>
            <pc:docMk/>
            <pc:sldMk cId="2742208953" sldId="2147479172"/>
            <ac:spMk id="6" creationId="{BD06629B-E044-01EF-29C3-A78A018A468D}"/>
          </ac:spMkLst>
        </pc:spChg>
        <pc:spChg chg="mod">
          <ac:chgData name="Mitch Folks" userId="d790173c-ffc3-42ea-9465-a3fdaf1bc7d0" providerId="ADAL" clId="{499781FC-579C-3645-B3E9-B2ABA12D5F39}" dt="2024-05-16T00:46:15.303" v="116" actId="313"/>
          <ac:spMkLst>
            <pc:docMk/>
            <pc:sldMk cId="2742208953" sldId="2147479172"/>
            <ac:spMk id="9" creationId="{ADBD4471-C9E1-294C-9951-3B24F4CC7DD3}"/>
          </ac:spMkLst>
        </pc:spChg>
        <pc:spChg chg="add mod">
          <ac:chgData name="Mitch Folks" userId="d790173c-ffc3-42ea-9465-a3fdaf1bc7d0" providerId="ADAL" clId="{499781FC-579C-3645-B3E9-B2ABA12D5F39}" dt="2024-05-16T03:11:56.075" v="1796"/>
          <ac:spMkLst>
            <pc:docMk/>
            <pc:sldMk cId="2742208953" sldId="2147479172"/>
            <ac:spMk id="11" creationId="{A7DFD246-CC79-53E8-A309-DE70871DDE9F}"/>
          </ac:spMkLst>
        </pc:spChg>
        <pc:spChg chg="add mod">
          <ac:chgData name="Mitch Folks" userId="d790173c-ffc3-42ea-9465-a3fdaf1bc7d0" providerId="ADAL" clId="{499781FC-579C-3645-B3E9-B2ABA12D5F39}" dt="2024-05-16T03:11:56.075" v="1796"/>
          <ac:spMkLst>
            <pc:docMk/>
            <pc:sldMk cId="2742208953" sldId="2147479172"/>
            <ac:spMk id="12" creationId="{093CFBEA-68F3-778B-C461-4023338A2CCD}"/>
          </ac:spMkLst>
        </pc:spChg>
        <pc:spChg chg="add mod">
          <ac:chgData name="Mitch Folks" userId="d790173c-ffc3-42ea-9465-a3fdaf1bc7d0" providerId="ADAL" clId="{499781FC-579C-3645-B3E9-B2ABA12D5F39}" dt="2024-05-16T03:11:56.075" v="1796"/>
          <ac:spMkLst>
            <pc:docMk/>
            <pc:sldMk cId="2742208953" sldId="2147479172"/>
            <ac:spMk id="13" creationId="{855E87FE-E0D4-E580-2A80-2989AA8992E5}"/>
          </ac:spMkLst>
        </pc:spChg>
        <pc:picChg chg="del">
          <ac:chgData name="Mitch Folks" userId="d790173c-ffc3-42ea-9465-a3fdaf1bc7d0" providerId="ADAL" clId="{499781FC-579C-3645-B3E9-B2ABA12D5F39}" dt="2024-05-16T03:11:55.958" v="1795" actId="478"/>
          <ac:picMkLst>
            <pc:docMk/>
            <pc:sldMk cId="2742208953" sldId="2147479172"/>
            <ac:picMk id="3" creationId="{568B8184-4F2E-9571-35EC-6D5A063CCCA5}"/>
          </ac:picMkLst>
        </pc:picChg>
        <pc:picChg chg="add mod">
          <ac:chgData name="Mitch Folks" userId="d790173c-ffc3-42ea-9465-a3fdaf1bc7d0" providerId="ADAL" clId="{499781FC-579C-3645-B3E9-B2ABA12D5F39}" dt="2024-05-16T03:11:56.075" v="1796"/>
          <ac:picMkLst>
            <pc:docMk/>
            <pc:sldMk cId="2742208953" sldId="2147479172"/>
            <ac:picMk id="7" creationId="{E47B1386-5FCC-261D-0E9B-8E39EA024898}"/>
          </ac:picMkLst>
        </pc:picChg>
      </pc:sldChg>
      <pc:sldChg chg="addSp modSp mod">
        <pc:chgData name="Mitch Folks" userId="d790173c-ffc3-42ea-9465-a3fdaf1bc7d0" providerId="ADAL" clId="{499781FC-579C-3645-B3E9-B2ABA12D5F39}" dt="2024-05-16T03:07:47.610" v="1532" actId="20577"/>
        <pc:sldMkLst>
          <pc:docMk/>
          <pc:sldMk cId="2426535065" sldId="2147479173"/>
        </pc:sldMkLst>
        <pc:spChg chg="mod">
          <ac:chgData name="Mitch Folks" userId="d790173c-ffc3-42ea-9465-a3fdaf1bc7d0" providerId="ADAL" clId="{499781FC-579C-3645-B3E9-B2ABA12D5F39}" dt="2024-05-16T00:48:48.119" v="624" actId="20577"/>
          <ac:spMkLst>
            <pc:docMk/>
            <pc:sldMk cId="2426535065" sldId="2147479173"/>
            <ac:spMk id="4" creationId="{5001B523-C00D-A6AA-C142-78032D3D101E}"/>
          </ac:spMkLst>
        </pc:spChg>
        <pc:spChg chg="add mod">
          <ac:chgData name="Mitch Folks" userId="d790173c-ffc3-42ea-9465-a3fdaf1bc7d0" providerId="ADAL" clId="{499781FC-579C-3645-B3E9-B2ABA12D5F39}" dt="2024-05-16T03:07:47.610" v="1532" actId="20577"/>
          <ac:spMkLst>
            <pc:docMk/>
            <pc:sldMk cId="2426535065" sldId="2147479173"/>
            <ac:spMk id="5" creationId="{DB8D505D-4522-DE9D-F036-57F03924C654}"/>
          </ac:spMkLst>
        </pc:spChg>
        <pc:spChg chg="add mod">
          <ac:chgData name="Mitch Folks" userId="d790173c-ffc3-42ea-9465-a3fdaf1bc7d0" providerId="ADAL" clId="{499781FC-579C-3645-B3E9-B2ABA12D5F39}" dt="2024-05-16T03:07:37.776" v="1514" actId="1076"/>
          <ac:spMkLst>
            <pc:docMk/>
            <pc:sldMk cId="2426535065" sldId="2147479173"/>
            <ac:spMk id="6" creationId="{4B58AFAF-67EB-C8AB-1E54-27F981860DA1}"/>
          </ac:spMkLst>
        </pc:spChg>
        <pc:spChg chg="mod">
          <ac:chgData name="Mitch Folks" userId="d790173c-ffc3-42ea-9465-a3fdaf1bc7d0" providerId="ADAL" clId="{499781FC-579C-3645-B3E9-B2ABA12D5F39}" dt="2024-05-16T00:49:02.331" v="634" actId="1035"/>
          <ac:spMkLst>
            <pc:docMk/>
            <pc:sldMk cId="2426535065" sldId="2147479173"/>
            <ac:spMk id="7" creationId="{8A83390E-424E-1C1C-184D-69E1C023E3E9}"/>
          </ac:spMkLst>
        </pc:spChg>
        <pc:spChg chg="mod">
          <ac:chgData name="Mitch Folks" userId="d790173c-ffc3-42ea-9465-a3fdaf1bc7d0" providerId="ADAL" clId="{499781FC-579C-3645-B3E9-B2ABA12D5F39}" dt="2024-05-16T00:47:27.480" v="307" actId="20577"/>
          <ac:spMkLst>
            <pc:docMk/>
            <pc:sldMk cId="2426535065" sldId="2147479173"/>
            <ac:spMk id="9" creationId="{ADBD4471-C9E1-294C-9951-3B24F4CC7DD3}"/>
          </ac:spMkLst>
        </pc:spChg>
      </pc:sldChg>
      <pc:sldChg chg="modSp del mod modCm">
        <pc:chgData name="Mitch Folks" userId="d790173c-ffc3-42ea-9465-a3fdaf1bc7d0" providerId="ADAL" clId="{499781FC-579C-3645-B3E9-B2ABA12D5F39}" dt="2024-05-16T02:59:49.658" v="683" actId="2696"/>
        <pc:sldMkLst>
          <pc:docMk/>
          <pc:sldMk cId="515578877" sldId="2147479174"/>
        </pc:sldMkLst>
        <pc:spChg chg="mod">
          <ac:chgData name="Mitch Folks" userId="d790173c-ffc3-42ea-9465-a3fdaf1bc7d0" providerId="ADAL" clId="{499781FC-579C-3645-B3E9-B2ABA12D5F39}" dt="2024-05-16T02:59:34.251" v="682" actId="20577"/>
          <ac:spMkLst>
            <pc:docMk/>
            <pc:sldMk cId="515578877" sldId="2147479174"/>
            <ac:spMk id="4" creationId="{9C5F9F6B-098F-D2D1-2751-0B1D971D93AD}"/>
          </ac:spMkLst>
        </pc:spChg>
        <pc:extLst>
          <p:ext xmlns:p="http://schemas.openxmlformats.org/presentationml/2006/main" uri="{D6D511B9-2390-475A-947B-AFAB55BFBCF1}">
            <pc226:cmChg xmlns:pc226="http://schemas.microsoft.com/office/powerpoint/2022/06/main/command" chg="mod">
              <pc226:chgData name="Mitch Folks" userId="d790173c-ffc3-42ea-9465-a3fdaf1bc7d0" providerId="ADAL" clId="{499781FC-579C-3645-B3E9-B2ABA12D5F39}" dt="2024-05-16T02:59:29.845" v="674"/>
              <pc2:cmMkLst xmlns:pc2="http://schemas.microsoft.com/office/powerpoint/2019/9/main/command">
                <pc:docMk/>
                <pc:sldMk cId="515578877" sldId="2147479174"/>
                <pc2:cmMk id="{78B4DA84-8AF3-0546-B2BC-084E04F2B50E}"/>
              </pc2:cmMkLst>
            </pc226:cmChg>
          </p:ext>
        </pc:extLst>
      </pc:sldChg>
      <pc:sldChg chg="addSp delSp modSp mod">
        <pc:chgData name="Mitch Folks" userId="d790173c-ffc3-42ea-9465-a3fdaf1bc7d0" providerId="ADAL" clId="{499781FC-579C-3645-B3E9-B2ABA12D5F39}" dt="2024-05-16T03:08:04.107" v="1536"/>
        <pc:sldMkLst>
          <pc:docMk/>
          <pc:sldMk cId="3568110772" sldId="2147479175"/>
        </pc:sldMkLst>
        <pc:spChg chg="add mod">
          <ac:chgData name="Mitch Folks" userId="d790173c-ffc3-42ea-9465-a3fdaf1bc7d0" providerId="ADAL" clId="{499781FC-579C-3645-B3E9-B2ABA12D5F39}" dt="2024-05-16T03:08:04.107" v="1536"/>
          <ac:spMkLst>
            <pc:docMk/>
            <pc:sldMk cId="3568110772" sldId="2147479175"/>
            <ac:spMk id="4" creationId="{F5A18602-FA93-9302-CA66-795CCEDE0418}"/>
          </ac:spMkLst>
        </pc:spChg>
        <pc:spChg chg="mod">
          <ac:chgData name="Mitch Folks" userId="d790173c-ffc3-42ea-9465-a3fdaf1bc7d0" providerId="ADAL" clId="{499781FC-579C-3645-B3E9-B2ABA12D5F39}" dt="2024-05-16T03:01:29.959" v="783" actId="1076"/>
          <ac:spMkLst>
            <pc:docMk/>
            <pc:sldMk cId="3568110772" sldId="2147479175"/>
            <ac:spMk id="5" creationId="{FE80C072-7DD7-7470-5744-F2A926742A9E}"/>
          </ac:spMkLst>
        </pc:spChg>
        <pc:spChg chg="add mod">
          <ac:chgData name="Mitch Folks" userId="d790173c-ffc3-42ea-9465-a3fdaf1bc7d0" providerId="ADAL" clId="{499781FC-579C-3645-B3E9-B2ABA12D5F39}" dt="2024-05-16T03:08:04.107" v="1536"/>
          <ac:spMkLst>
            <pc:docMk/>
            <pc:sldMk cId="3568110772" sldId="2147479175"/>
            <ac:spMk id="6" creationId="{C11CA8C0-6D8B-99DB-FD45-CBB77DEE68FE}"/>
          </ac:spMkLst>
        </pc:spChg>
        <pc:spChg chg="del">
          <ac:chgData name="Mitch Folks" userId="d790173c-ffc3-42ea-9465-a3fdaf1bc7d0" providerId="ADAL" clId="{499781FC-579C-3645-B3E9-B2ABA12D5F39}" dt="2024-05-16T03:08:03.765" v="1535" actId="478"/>
          <ac:spMkLst>
            <pc:docMk/>
            <pc:sldMk cId="3568110772" sldId="2147479175"/>
            <ac:spMk id="7" creationId="{89D17616-9376-89C3-220A-8033416CE320}"/>
          </ac:spMkLst>
        </pc:spChg>
        <pc:spChg chg="mod">
          <ac:chgData name="Mitch Folks" userId="d790173c-ffc3-42ea-9465-a3fdaf1bc7d0" providerId="ADAL" clId="{499781FC-579C-3645-B3E9-B2ABA12D5F39}" dt="2024-05-16T03:01:20.835" v="779" actId="20577"/>
          <ac:spMkLst>
            <pc:docMk/>
            <pc:sldMk cId="3568110772" sldId="2147479175"/>
            <ac:spMk id="9" creationId="{ADBD4471-C9E1-294C-9951-3B24F4CC7DD3}"/>
          </ac:spMkLst>
        </pc:spChg>
        <pc:spChg chg="add mod">
          <ac:chgData name="Mitch Folks" userId="d790173c-ffc3-42ea-9465-a3fdaf1bc7d0" providerId="ADAL" clId="{499781FC-579C-3645-B3E9-B2ABA12D5F39}" dt="2024-05-16T03:08:04.107" v="1536"/>
          <ac:spMkLst>
            <pc:docMk/>
            <pc:sldMk cId="3568110772" sldId="2147479175"/>
            <ac:spMk id="11" creationId="{91341280-4D63-5FF3-1506-B84E561BFDC5}"/>
          </ac:spMkLst>
        </pc:spChg>
      </pc:sldChg>
      <pc:sldChg chg="del">
        <pc:chgData name="Mitch Folks" userId="d790173c-ffc3-42ea-9465-a3fdaf1bc7d0" providerId="ADAL" clId="{499781FC-579C-3645-B3E9-B2ABA12D5F39}" dt="2024-05-16T03:01:05.491" v="724" actId="2696"/>
        <pc:sldMkLst>
          <pc:docMk/>
          <pc:sldMk cId="124847595" sldId="2147479176"/>
        </pc:sldMkLst>
      </pc:sldChg>
      <pc:sldChg chg="addSp delSp modSp mod delCm">
        <pc:chgData name="Mitch Folks" userId="d790173c-ffc3-42ea-9465-a3fdaf1bc7d0" providerId="ADAL" clId="{499781FC-579C-3645-B3E9-B2ABA12D5F39}" dt="2024-05-16T03:07:59.865" v="1534"/>
        <pc:sldMkLst>
          <pc:docMk/>
          <pc:sldMk cId="2624583121" sldId="2147479177"/>
        </pc:sldMkLst>
        <pc:spChg chg="mod">
          <ac:chgData name="Mitch Folks" userId="d790173c-ffc3-42ea-9465-a3fdaf1bc7d0" providerId="ADAL" clId="{499781FC-579C-3645-B3E9-B2ABA12D5F39}" dt="2024-05-16T03:00:40.321" v="723" actId="20577"/>
          <ac:spMkLst>
            <pc:docMk/>
            <pc:sldMk cId="2624583121" sldId="2147479177"/>
            <ac:spMk id="4" creationId="{C91B216D-B4A9-7D22-551E-7361FC2BEC3C}"/>
          </ac:spMkLst>
        </pc:spChg>
        <pc:spChg chg="add mod">
          <ac:chgData name="Mitch Folks" userId="d790173c-ffc3-42ea-9465-a3fdaf1bc7d0" providerId="ADAL" clId="{499781FC-579C-3645-B3E9-B2ABA12D5F39}" dt="2024-05-16T03:07:59.865" v="1534"/>
          <ac:spMkLst>
            <pc:docMk/>
            <pc:sldMk cId="2624583121" sldId="2147479177"/>
            <ac:spMk id="5" creationId="{8D9F2E74-869E-20A4-5D84-91693AE9B846}"/>
          </ac:spMkLst>
        </pc:spChg>
        <pc:spChg chg="del">
          <ac:chgData name="Mitch Folks" userId="d790173c-ffc3-42ea-9465-a3fdaf1bc7d0" providerId="ADAL" clId="{499781FC-579C-3645-B3E9-B2ABA12D5F39}" dt="2024-05-16T03:07:59.693" v="1533" actId="478"/>
          <ac:spMkLst>
            <pc:docMk/>
            <pc:sldMk cId="2624583121" sldId="2147479177"/>
            <ac:spMk id="6" creationId="{95E4E9A5-18D2-44D9-BA8C-83693AA8301E}"/>
          </ac:spMkLst>
        </pc:spChg>
        <pc:spChg chg="add mod">
          <ac:chgData name="Mitch Folks" userId="d790173c-ffc3-42ea-9465-a3fdaf1bc7d0" providerId="ADAL" clId="{499781FC-579C-3645-B3E9-B2ABA12D5F39}" dt="2024-05-16T03:07:59.865" v="1534"/>
          <ac:spMkLst>
            <pc:docMk/>
            <pc:sldMk cId="2624583121" sldId="2147479177"/>
            <ac:spMk id="7" creationId="{8C26D912-1DC0-429A-0336-0296457AA1CE}"/>
          </ac:spMkLst>
        </pc:spChg>
        <pc:spChg chg="add mod">
          <ac:chgData name="Mitch Folks" userId="d790173c-ffc3-42ea-9465-a3fdaf1bc7d0" providerId="ADAL" clId="{499781FC-579C-3645-B3E9-B2ABA12D5F39}" dt="2024-05-16T03:07:59.865" v="1534"/>
          <ac:spMkLst>
            <pc:docMk/>
            <pc:sldMk cId="2624583121" sldId="2147479177"/>
            <ac:spMk id="11" creationId="{160C2FAF-1768-FAF7-38DF-F1F2AAE1D76F}"/>
          </ac:spMkLst>
        </pc:spChg>
        <pc:extLst>
          <p:ext xmlns:p="http://schemas.openxmlformats.org/presentationml/2006/main" uri="{D6D511B9-2390-475A-947B-AFAB55BFBCF1}">
            <pc226:cmChg xmlns:pc226="http://schemas.microsoft.com/office/powerpoint/2022/06/main/command" chg="del">
              <pc226:chgData name="Mitch Folks" userId="d790173c-ffc3-42ea-9465-a3fdaf1bc7d0" providerId="ADAL" clId="{499781FC-579C-3645-B3E9-B2ABA12D5F39}" dt="2024-05-16T03:00:06.162" v="684"/>
              <pc2:cmMkLst xmlns:pc2="http://schemas.microsoft.com/office/powerpoint/2019/9/main/command">
                <pc:docMk/>
                <pc:sldMk cId="2624583121" sldId="2147479177"/>
                <pc2:cmMk id="{7EC0A33A-AC45-4FF2-9BF7-26F8B92A9786}"/>
              </pc2:cmMkLst>
            </pc226:cmChg>
          </p:ext>
        </pc:extLst>
      </pc:sldChg>
      <pc:sldChg chg="del">
        <pc:chgData name="Mitch Folks" userId="d790173c-ffc3-42ea-9465-a3fdaf1bc7d0" providerId="ADAL" clId="{499781FC-579C-3645-B3E9-B2ABA12D5F39}" dt="2024-05-16T00:45:00.509" v="38" actId="2696"/>
        <pc:sldMkLst>
          <pc:docMk/>
          <pc:sldMk cId="395888483" sldId="2147479180"/>
        </pc:sldMkLst>
      </pc:sldChg>
      <pc:sldChg chg="addSp delSp modSp mod">
        <pc:chgData name="Mitch Folks" userId="d790173c-ffc3-42ea-9465-a3fdaf1bc7d0" providerId="ADAL" clId="{499781FC-579C-3645-B3E9-B2ABA12D5F39}" dt="2024-05-16T03:11:52.443" v="1794"/>
        <pc:sldMkLst>
          <pc:docMk/>
          <pc:sldMk cId="3186321091" sldId="2147479181"/>
        </pc:sldMkLst>
        <pc:spChg chg="add mod">
          <ac:chgData name="Mitch Folks" userId="d790173c-ffc3-42ea-9465-a3fdaf1bc7d0" providerId="ADAL" clId="{499781FC-579C-3645-B3E9-B2ABA12D5F39}" dt="2024-05-16T03:11:52.443" v="1794"/>
          <ac:spMkLst>
            <pc:docMk/>
            <pc:sldMk cId="3186321091" sldId="2147479181"/>
            <ac:spMk id="2" creationId="{6D4CDCAF-A406-F1BC-5F4A-6B995F4593B1}"/>
          </ac:spMkLst>
        </pc:spChg>
        <pc:spChg chg="del">
          <ac:chgData name="Mitch Folks" userId="d790173c-ffc3-42ea-9465-a3fdaf1bc7d0" providerId="ADAL" clId="{499781FC-579C-3645-B3E9-B2ABA12D5F39}" dt="2024-05-16T03:11:52.314" v="1793" actId="478"/>
          <ac:spMkLst>
            <pc:docMk/>
            <pc:sldMk cId="3186321091" sldId="2147479181"/>
            <ac:spMk id="4" creationId="{EDC86077-5B6C-28C3-00FC-C0A042FC75AB}"/>
          </ac:spMkLst>
        </pc:spChg>
        <pc:spChg chg="del">
          <ac:chgData name="Mitch Folks" userId="d790173c-ffc3-42ea-9465-a3fdaf1bc7d0" providerId="ADAL" clId="{499781FC-579C-3645-B3E9-B2ABA12D5F39}" dt="2024-05-16T03:11:52.314" v="1793" actId="478"/>
          <ac:spMkLst>
            <pc:docMk/>
            <pc:sldMk cId="3186321091" sldId="2147479181"/>
            <ac:spMk id="5" creationId="{2D71AA25-312F-7731-E13B-B34DF13BAD74}"/>
          </ac:spMkLst>
        </pc:spChg>
        <pc:spChg chg="add mod">
          <ac:chgData name="Mitch Folks" userId="d790173c-ffc3-42ea-9465-a3fdaf1bc7d0" providerId="ADAL" clId="{499781FC-579C-3645-B3E9-B2ABA12D5F39}" dt="2024-05-16T03:11:52.443" v="1794"/>
          <ac:spMkLst>
            <pc:docMk/>
            <pc:sldMk cId="3186321091" sldId="2147479181"/>
            <ac:spMk id="11" creationId="{910B021F-ED4B-667A-4D0B-735EAFB6C270}"/>
          </ac:spMkLst>
        </pc:spChg>
        <pc:spChg chg="add mod">
          <ac:chgData name="Mitch Folks" userId="d790173c-ffc3-42ea-9465-a3fdaf1bc7d0" providerId="ADAL" clId="{499781FC-579C-3645-B3E9-B2ABA12D5F39}" dt="2024-05-16T03:11:52.443" v="1794"/>
          <ac:spMkLst>
            <pc:docMk/>
            <pc:sldMk cId="3186321091" sldId="2147479181"/>
            <ac:spMk id="12" creationId="{9C3BB956-CF0A-2BBF-2506-A13AFAC2BC45}"/>
          </ac:spMkLst>
        </pc:spChg>
        <pc:spChg chg="add mod">
          <ac:chgData name="Mitch Folks" userId="d790173c-ffc3-42ea-9465-a3fdaf1bc7d0" providerId="ADAL" clId="{499781FC-579C-3645-B3E9-B2ABA12D5F39}" dt="2024-05-16T03:11:52.443" v="1794"/>
          <ac:spMkLst>
            <pc:docMk/>
            <pc:sldMk cId="3186321091" sldId="2147479181"/>
            <ac:spMk id="13" creationId="{1F162EB5-538C-29DA-AA0F-B30D53F20DAC}"/>
          </ac:spMkLst>
        </pc:spChg>
        <pc:picChg chg="del">
          <ac:chgData name="Mitch Folks" userId="d790173c-ffc3-42ea-9465-a3fdaf1bc7d0" providerId="ADAL" clId="{499781FC-579C-3645-B3E9-B2ABA12D5F39}" dt="2024-05-16T03:11:52.314" v="1793" actId="478"/>
          <ac:picMkLst>
            <pc:docMk/>
            <pc:sldMk cId="3186321091" sldId="2147479181"/>
            <ac:picMk id="3" creationId="{568B8184-4F2E-9571-35EC-6D5A063CCCA5}"/>
          </ac:picMkLst>
        </pc:picChg>
        <pc:picChg chg="add mod">
          <ac:chgData name="Mitch Folks" userId="d790173c-ffc3-42ea-9465-a3fdaf1bc7d0" providerId="ADAL" clId="{499781FC-579C-3645-B3E9-B2ABA12D5F39}" dt="2024-05-16T03:11:52.443" v="1794"/>
          <ac:picMkLst>
            <pc:docMk/>
            <pc:sldMk cId="3186321091" sldId="2147479181"/>
            <ac:picMk id="7" creationId="{C590B960-D879-4DDB-FBC9-FCD0E285346E}"/>
          </ac:picMkLst>
        </pc:picChg>
      </pc:sldChg>
      <pc:sldChg chg="addSp delSp modSp mod">
        <pc:chgData name="Mitch Folks" userId="d790173c-ffc3-42ea-9465-a3fdaf1bc7d0" providerId="ADAL" clId="{499781FC-579C-3645-B3E9-B2ABA12D5F39}" dt="2024-05-16T03:11:46.147" v="1792"/>
        <pc:sldMkLst>
          <pc:docMk/>
          <pc:sldMk cId="1474035683" sldId="2147479182"/>
        </pc:sldMkLst>
        <pc:spChg chg="add mod">
          <ac:chgData name="Mitch Folks" userId="d790173c-ffc3-42ea-9465-a3fdaf1bc7d0" providerId="ADAL" clId="{499781FC-579C-3645-B3E9-B2ABA12D5F39}" dt="2024-05-16T03:11:46.147" v="1792"/>
          <ac:spMkLst>
            <pc:docMk/>
            <pc:sldMk cId="1474035683" sldId="2147479182"/>
            <ac:spMk id="2" creationId="{ACCF3AA0-0A0D-E077-384C-FB708DBFF16A}"/>
          </ac:spMkLst>
        </pc:spChg>
        <pc:spChg chg="del">
          <ac:chgData name="Mitch Folks" userId="d790173c-ffc3-42ea-9465-a3fdaf1bc7d0" providerId="ADAL" clId="{499781FC-579C-3645-B3E9-B2ABA12D5F39}" dt="2024-05-16T03:11:45.912" v="1791" actId="478"/>
          <ac:spMkLst>
            <pc:docMk/>
            <pc:sldMk cId="1474035683" sldId="2147479182"/>
            <ac:spMk id="4" creationId="{EDC86077-5B6C-28C3-00FC-C0A042FC75AB}"/>
          </ac:spMkLst>
        </pc:spChg>
        <pc:spChg chg="del">
          <ac:chgData name="Mitch Folks" userId="d790173c-ffc3-42ea-9465-a3fdaf1bc7d0" providerId="ADAL" clId="{499781FC-579C-3645-B3E9-B2ABA12D5F39}" dt="2024-05-16T03:11:45.912" v="1791" actId="478"/>
          <ac:spMkLst>
            <pc:docMk/>
            <pc:sldMk cId="1474035683" sldId="2147479182"/>
            <ac:spMk id="5" creationId="{2D71AA25-312F-7731-E13B-B34DF13BAD74}"/>
          </ac:spMkLst>
        </pc:spChg>
        <pc:spChg chg="add mod">
          <ac:chgData name="Mitch Folks" userId="d790173c-ffc3-42ea-9465-a3fdaf1bc7d0" providerId="ADAL" clId="{499781FC-579C-3645-B3E9-B2ABA12D5F39}" dt="2024-05-16T03:11:46.147" v="1792"/>
          <ac:spMkLst>
            <pc:docMk/>
            <pc:sldMk cId="1474035683" sldId="2147479182"/>
            <ac:spMk id="11" creationId="{DB28C663-7512-9EB1-F175-92C5273DAFFB}"/>
          </ac:spMkLst>
        </pc:spChg>
        <pc:spChg chg="add mod">
          <ac:chgData name="Mitch Folks" userId="d790173c-ffc3-42ea-9465-a3fdaf1bc7d0" providerId="ADAL" clId="{499781FC-579C-3645-B3E9-B2ABA12D5F39}" dt="2024-05-16T03:11:46.147" v="1792"/>
          <ac:spMkLst>
            <pc:docMk/>
            <pc:sldMk cId="1474035683" sldId="2147479182"/>
            <ac:spMk id="12" creationId="{ED619339-E6B3-1131-F472-6DC7C8CB8253}"/>
          </ac:spMkLst>
        </pc:spChg>
        <pc:spChg chg="add mod">
          <ac:chgData name="Mitch Folks" userId="d790173c-ffc3-42ea-9465-a3fdaf1bc7d0" providerId="ADAL" clId="{499781FC-579C-3645-B3E9-B2ABA12D5F39}" dt="2024-05-16T03:11:46.147" v="1792"/>
          <ac:spMkLst>
            <pc:docMk/>
            <pc:sldMk cId="1474035683" sldId="2147479182"/>
            <ac:spMk id="13" creationId="{F745B5A6-615D-6C3F-747E-EE13873D26BB}"/>
          </ac:spMkLst>
        </pc:spChg>
        <pc:picChg chg="del">
          <ac:chgData name="Mitch Folks" userId="d790173c-ffc3-42ea-9465-a3fdaf1bc7d0" providerId="ADAL" clId="{499781FC-579C-3645-B3E9-B2ABA12D5F39}" dt="2024-05-16T03:11:45.912" v="1791" actId="478"/>
          <ac:picMkLst>
            <pc:docMk/>
            <pc:sldMk cId="1474035683" sldId="2147479182"/>
            <ac:picMk id="3" creationId="{568B8184-4F2E-9571-35EC-6D5A063CCCA5}"/>
          </ac:picMkLst>
        </pc:picChg>
        <pc:picChg chg="add mod">
          <ac:chgData name="Mitch Folks" userId="d790173c-ffc3-42ea-9465-a3fdaf1bc7d0" providerId="ADAL" clId="{499781FC-579C-3645-B3E9-B2ABA12D5F39}" dt="2024-05-16T03:11:46.147" v="1792"/>
          <ac:picMkLst>
            <pc:docMk/>
            <pc:sldMk cId="1474035683" sldId="2147479182"/>
            <ac:picMk id="6" creationId="{9BC47388-983B-8D06-061E-D254EE4490C2}"/>
          </ac:picMkLst>
        </pc:picChg>
      </pc:sldChg>
      <pc:sldChg chg="addSp delSp modSp mod">
        <pc:chgData name="Mitch Folks" userId="d790173c-ffc3-42ea-9465-a3fdaf1bc7d0" providerId="ADAL" clId="{499781FC-579C-3645-B3E9-B2ABA12D5F39}" dt="2024-05-16T03:11:42.123" v="1790"/>
        <pc:sldMkLst>
          <pc:docMk/>
          <pc:sldMk cId="2054049835" sldId="2147479183"/>
        </pc:sldMkLst>
        <pc:spChg chg="add mod">
          <ac:chgData name="Mitch Folks" userId="d790173c-ffc3-42ea-9465-a3fdaf1bc7d0" providerId="ADAL" clId="{499781FC-579C-3645-B3E9-B2ABA12D5F39}" dt="2024-05-16T03:11:42.123" v="1790"/>
          <ac:spMkLst>
            <pc:docMk/>
            <pc:sldMk cId="2054049835" sldId="2147479183"/>
            <ac:spMk id="2" creationId="{E8E0E2F1-C1E9-8357-1962-19BEAC306070}"/>
          </ac:spMkLst>
        </pc:spChg>
        <pc:spChg chg="del">
          <ac:chgData name="Mitch Folks" userId="d790173c-ffc3-42ea-9465-a3fdaf1bc7d0" providerId="ADAL" clId="{499781FC-579C-3645-B3E9-B2ABA12D5F39}" dt="2024-05-16T03:11:42.018" v="1789" actId="478"/>
          <ac:spMkLst>
            <pc:docMk/>
            <pc:sldMk cId="2054049835" sldId="2147479183"/>
            <ac:spMk id="4" creationId="{5BF4C469-0A44-1290-E93E-6E685CD1DA1D}"/>
          </ac:spMkLst>
        </pc:spChg>
        <pc:spChg chg="del">
          <ac:chgData name="Mitch Folks" userId="d790173c-ffc3-42ea-9465-a3fdaf1bc7d0" providerId="ADAL" clId="{499781FC-579C-3645-B3E9-B2ABA12D5F39}" dt="2024-05-16T03:11:42.018" v="1789" actId="478"/>
          <ac:spMkLst>
            <pc:docMk/>
            <pc:sldMk cId="2054049835" sldId="2147479183"/>
            <ac:spMk id="5" creationId="{18CC1583-1254-33EA-D720-982CA68DB9B3}"/>
          </ac:spMkLst>
        </pc:spChg>
        <pc:spChg chg="add mod">
          <ac:chgData name="Mitch Folks" userId="d790173c-ffc3-42ea-9465-a3fdaf1bc7d0" providerId="ADAL" clId="{499781FC-579C-3645-B3E9-B2ABA12D5F39}" dt="2024-05-16T03:11:42.123" v="1790"/>
          <ac:spMkLst>
            <pc:docMk/>
            <pc:sldMk cId="2054049835" sldId="2147479183"/>
            <ac:spMk id="7" creationId="{81720B34-BF17-1A59-5317-7C8121810CA5}"/>
          </ac:spMkLst>
        </pc:spChg>
        <pc:spChg chg="add mod">
          <ac:chgData name="Mitch Folks" userId="d790173c-ffc3-42ea-9465-a3fdaf1bc7d0" providerId="ADAL" clId="{499781FC-579C-3645-B3E9-B2ABA12D5F39}" dt="2024-05-16T03:11:42.123" v="1790"/>
          <ac:spMkLst>
            <pc:docMk/>
            <pc:sldMk cId="2054049835" sldId="2147479183"/>
            <ac:spMk id="11" creationId="{BE969425-9463-CC35-828C-EA06BF6F2507}"/>
          </ac:spMkLst>
        </pc:spChg>
        <pc:spChg chg="add mod">
          <ac:chgData name="Mitch Folks" userId="d790173c-ffc3-42ea-9465-a3fdaf1bc7d0" providerId="ADAL" clId="{499781FC-579C-3645-B3E9-B2ABA12D5F39}" dt="2024-05-16T03:11:42.123" v="1790"/>
          <ac:spMkLst>
            <pc:docMk/>
            <pc:sldMk cId="2054049835" sldId="2147479183"/>
            <ac:spMk id="12" creationId="{90BAA7D8-165A-0A6B-4F92-011B20BF1754}"/>
          </ac:spMkLst>
        </pc:spChg>
        <pc:picChg chg="del">
          <ac:chgData name="Mitch Folks" userId="d790173c-ffc3-42ea-9465-a3fdaf1bc7d0" providerId="ADAL" clId="{499781FC-579C-3645-B3E9-B2ABA12D5F39}" dt="2024-05-16T03:11:42.018" v="1789" actId="478"/>
          <ac:picMkLst>
            <pc:docMk/>
            <pc:sldMk cId="2054049835" sldId="2147479183"/>
            <ac:picMk id="3" creationId="{01E0A1ED-A28B-168D-B257-DB606A162DE0}"/>
          </ac:picMkLst>
        </pc:picChg>
        <pc:picChg chg="add mod">
          <ac:chgData name="Mitch Folks" userId="d790173c-ffc3-42ea-9465-a3fdaf1bc7d0" providerId="ADAL" clId="{499781FC-579C-3645-B3E9-B2ABA12D5F39}" dt="2024-05-16T03:11:42.123" v="1790"/>
          <ac:picMkLst>
            <pc:docMk/>
            <pc:sldMk cId="2054049835" sldId="2147479183"/>
            <ac:picMk id="6" creationId="{462F283B-AF1D-9302-23F8-58CD2B0398E0}"/>
          </ac:picMkLst>
        </pc:picChg>
      </pc:sldChg>
      <pc:sldChg chg="addSp delSp modSp mod">
        <pc:chgData name="Mitch Folks" userId="d790173c-ffc3-42ea-9465-a3fdaf1bc7d0" providerId="ADAL" clId="{499781FC-579C-3645-B3E9-B2ABA12D5F39}" dt="2024-05-16T03:11:38.669" v="1788"/>
        <pc:sldMkLst>
          <pc:docMk/>
          <pc:sldMk cId="4024450022" sldId="2147479184"/>
        </pc:sldMkLst>
        <pc:spChg chg="add del mod">
          <ac:chgData name="Mitch Folks" userId="d790173c-ffc3-42ea-9465-a3fdaf1bc7d0" providerId="ADAL" clId="{499781FC-579C-3645-B3E9-B2ABA12D5F39}" dt="2024-05-16T03:11:38.520" v="1787" actId="478"/>
          <ac:spMkLst>
            <pc:docMk/>
            <pc:sldMk cId="4024450022" sldId="2147479184"/>
            <ac:spMk id="2" creationId="{1E25FDED-6190-20F3-C303-E6BBA0A64045}"/>
          </ac:spMkLst>
        </pc:spChg>
        <pc:spChg chg="del">
          <ac:chgData name="Mitch Folks" userId="d790173c-ffc3-42ea-9465-a3fdaf1bc7d0" providerId="ADAL" clId="{499781FC-579C-3645-B3E9-B2ABA12D5F39}" dt="2024-05-16T03:11:27.495" v="1785" actId="478"/>
          <ac:spMkLst>
            <pc:docMk/>
            <pc:sldMk cId="4024450022" sldId="2147479184"/>
            <ac:spMk id="4" creationId="{6015C9C4-12D8-A999-D4B5-BEB85E0DEB8E}"/>
          </ac:spMkLst>
        </pc:spChg>
        <pc:spChg chg="del">
          <ac:chgData name="Mitch Folks" userId="d790173c-ffc3-42ea-9465-a3fdaf1bc7d0" providerId="ADAL" clId="{499781FC-579C-3645-B3E9-B2ABA12D5F39}" dt="2024-05-16T03:11:38.520" v="1787" actId="478"/>
          <ac:spMkLst>
            <pc:docMk/>
            <pc:sldMk cId="4024450022" sldId="2147479184"/>
            <ac:spMk id="5" creationId="{0EC7134C-4BAA-36AB-BD80-67571C5F27B9}"/>
          </ac:spMkLst>
        </pc:spChg>
        <pc:spChg chg="add mod">
          <ac:chgData name="Mitch Folks" userId="d790173c-ffc3-42ea-9465-a3fdaf1bc7d0" providerId="ADAL" clId="{499781FC-579C-3645-B3E9-B2ABA12D5F39}" dt="2024-05-16T03:11:38.669" v="1788"/>
          <ac:spMkLst>
            <pc:docMk/>
            <pc:sldMk cId="4024450022" sldId="2147479184"/>
            <ac:spMk id="7" creationId="{EEFCEDE0-10C5-17FC-836E-82641ADD8250}"/>
          </ac:spMkLst>
        </pc:spChg>
        <pc:spChg chg="mod">
          <ac:chgData name="Mitch Folks" userId="d790173c-ffc3-42ea-9465-a3fdaf1bc7d0" providerId="ADAL" clId="{499781FC-579C-3645-B3E9-B2ABA12D5F39}" dt="2024-05-16T00:43:58.977" v="36" actId="20577"/>
          <ac:spMkLst>
            <pc:docMk/>
            <pc:sldMk cId="4024450022" sldId="2147479184"/>
            <ac:spMk id="8" creationId="{ECE2D537-CB98-2178-EA23-24CE85C0D9DC}"/>
          </ac:spMkLst>
        </pc:spChg>
        <pc:spChg chg="add mod">
          <ac:chgData name="Mitch Folks" userId="d790173c-ffc3-42ea-9465-a3fdaf1bc7d0" providerId="ADAL" clId="{499781FC-579C-3645-B3E9-B2ABA12D5F39}" dt="2024-05-16T03:11:38.669" v="1788"/>
          <ac:spMkLst>
            <pc:docMk/>
            <pc:sldMk cId="4024450022" sldId="2147479184"/>
            <ac:spMk id="12" creationId="{A1C010C9-3939-7C28-BB55-7E49D17C5B48}"/>
          </ac:spMkLst>
        </pc:spChg>
        <pc:spChg chg="add mod">
          <ac:chgData name="Mitch Folks" userId="d790173c-ffc3-42ea-9465-a3fdaf1bc7d0" providerId="ADAL" clId="{499781FC-579C-3645-B3E9-B2ABA12D5F39}" dt="2024-05-16T03:11:38.669" v="1788"/>
          <ac:spMkLst>
            <pc:docMk/>
            <pc:sldMk cId="4024450022" sldId="2147479184"/>
            <ac:spMk id="13" creationId="{4538E0B7-1BAB-8546-3CC0-A3A169DD4DFF}"/>
          </ac:spMkLst>
        </pc:spChg>
        <pc:spChg chg="add mod">
          <ac:chgData name="Mitch Folks" userId="d790173c-ffc3-42ea-9465-a3fdaf1bc7d0" providerId="ADAL" clId="{499781FC-579C-3645-B3E9-B2ABA12D5F39}" dt="2024-05-16T03:11:38.669" v="1788"/>
          <ac:spMkLst>
            <pc:docMk/>
            <pc:sldMk cId="4024450022" sldId="2147479184"/>
            <ac:spMk id="14" creationId="{E503E312-4C01-CC80-34CC-ED210DFB0B66}"/>
          </ac:spMkLst>
        </pc:spChg>
        <pc:picChg chg="del">
          <ac:chgData name="Mitch Folks" userId="d790173c-ffc3-42ea-9465-a3fdaf1bc7d0" providerId="ADAL" clId="{499781FC-579C-3645-B3E9-B2ABA12D5F39}" dt="2024-05-16T03:11:27.495" v="1785" actId="478"/>
          <ac:picMkLst>
            <pc:docMk/>
            <pc:sldMk cId="4024450022" sldId="2147479184"/>
            <ac:picMk id="3" creationId="{80A5FDF6-A2E9-1D2F-A032-B6DCF0314494}"/>
          </ac:picMkLst>
        </pc:picChg>
        <pc:picChg chg="add del mod">
          <ac:chgData name="Mitch Folks" userId="d790173c-ffc3-42ea-9465-a3fdaf1bc7d0" providerId="ADAL" clId="{499781FC-579C-3645-B3E9-B2ABA12D5F39}" dt="2024-05-16T03:11:38.520" v="1787" actId="478"/>
          <ac:picMkLst>
            <pc:docMk/>
            <pc:sldMk cId="4024450022" sldId="2147479184"/>
            <ac:picMk id="6" creationId="{E98BC5CF-5BBF-B9E5-B6A8-85865734395E}"/>
          </ac:picMkLst>
        </pc:picChg>
        <pc:picChg chg="add mod">
          <ac:chgData name="Mitch Folks" userId="d790173c-ffc3-42ea-9465-a3fdaf1bc7d0" providerId="ADAL" clId="{499781FC-579C-3645-B3E9-B2ABA12D5F39}" dt="2024-05-16T03:11:38.669" v="1788"/>
          <ac:picMkLst>
            <pc:docMk/>
            <pc:sldMk cId="4024450022" sldId="2147479184"/>
            <ac:picMk id="11" creationId="{014DC4F2-AF3C-05CE-762D-D16311A8F405}"/>
          </ac:picMkLst>
        </pc:picChg>
      </pc:sldChg>
      <pc:sldChg chg="addSp delSp modSp mod">
        <pc:chgData name="Mitch Folks" userId="d790173c-ffc3-42ea-9465-a3fdaf1bc7d0" providerId="ADAL" clId="{499781FC-579C-3645-B3E9-B2ABA12D5F39}" dt="2024-05-16T03:11:24.322" v="1784"/>
        <pc:sldMkLst>
          <pc:docMk/>
          <pc:sldMk cId="3115600261" sldId="2147479187"/>
        </pc:sldMkLst>
        <pc:spChg chg="del">
          <ac:chgData name="Mitch Folks" userId="d790173c-ffc3-42ea-9465-a3fdaf1bc7d0" providerId="ADAL" clId="{499781FC-579C-3645-B3E9-B2ABA12D5F39}" dt="2024-05-16T03:11:18.405" v="1781" actId="478"/>
          <ac:spMkLst>
            <pc:docMk/>
            <pc:sldMk cId="3115600261" sldId="2147479187"/>
            <ac:spMk id="2" creationId="{0640024C-26D4-04D7-AA96-7E647535A3D1}"/>
          </ac:spMkLst>
        </pc:spChg>
        <pc:spChg chg="del">
          <ac:chgData name="Mitch Folks" userId="d790173c-ffc3-42ea-9465-a3fdaf1bc7d0" providerId="ADAL" clId="{499781FC-579C-3645-B3E9-B2ABA12D5F39}" dt="2024-05-16T03:11:24.212" v="1783" actId="478"/>
          <ac:spMkLst>
            <pc:docMk/>
            <pc:sldMk cId="3115600261" sldId="2147479187"/>
            <ac:spMk id="4" creationId="{B2C64358-3387-EDDC-D308-1AA89CBCC4A7}"/>
          </ac:spMkLst>
        </pc:spChg>
        <pc:spChg chg="add mod">
          <ac:chgData name="Mitch Folks" userId="d790173c-ffc3-42ea-9465-a3fdaf1bc7d0" providerId="ADAL" clId="{499781FC-579C-3645-B3E9-B2ABA12D5F39}" dt="2024-05-16T03:11:18.951" v="1782"/>
          <ac:spMkLst>
            <pc:docMk/>
            <pc:sldMk cId="3115600261" sldId="2147479187"/>
            <ac:spMk id="5" creationId="{D8A4342F-0D21-8EA0-CD54-0EA6D79974B8}"/>
          </ac:spMkLst>
        </pc:spChg>
        <pc:spChg chg="add mod">
          <ac:chgData name="Mitch Folks" userId="d790173c-ffc3-42ea-9465-a3fdaf1bc7d0" providerId="ADAL" clId="{499781FC-579C-3645-B3E9-B2ABA12D5F39}" dt="2024-05-16T03:11:18.951" v="1782"/>
          <ac:spMkLst>
            <pc:docMk/>
            <pc:sldMk cId="3115600261" sldId="2147479187"/>
            <ac:spMk id="6" creationId="{C5BDE997-492E-65B9-FE53-13490A7CA2B8}"/>
          </ac:spMkLst>
        </pc:spChg>
        <pc:spChg chg="add mod">
          <ac:chgData name="Mitch Folks" userId="d790173c-ffc3-42ea-9465-a3fdaf1bc7d0" providerId="ADAL" clId="{499781FC-579C-3645-B3E9-B2ABA12D5F39}" dt="2024-05-16T03:11:18.951" v="1782"/>
          <ac:spMkLst>
            <pc:docMk/>
            <pc:sldMk cId="3115600261" sldId="2147479187"/>
            <ac:spMk id="7" creationId="{3CC9FA3B-1197-A341-0CA8-2997BEA0A671}"/>
          </ac:spMkLst>
        </pc:spChg>
        <pc:spChg chg="add mod">
          <ac:chgData name="Mitch Folks" userId="d790173c-ffc3-42ea-9465-a3fdaf1bc7d0" providerId="ADAL" clId="{499781FC-579C-3645-B3E9-B2ABA12D5F39}" dt="2024-05-16T03:11:24.322" v="1784"/>
          <ac:spMkLst>
            <pc:docMk/>
            <pc:sldMk cId="3115600261" sldId="2147479187"/>
            <ac:spMk id="11" creationId="{E10ABA82-6F57-A96D-086C-5715733466E0}"/>
          </ac:spMkLst>
        </pc:spChg>
        <pc:picChg chg="del">
          <ac:chgData name="Mitch Folks" userId="d790173c-ffc3-42ea-9465-a3fdaf1bc7d0" providerId="ADAL" clId="{499781FC-579C-3645-B3E9-B2ABA12D5F39}" dt="2024-05-16T03:11:24.212" v="1783" actId="478"/>
          <ac:picMkLst>
            <pc:docMk/>
            <pc:sldMk cId="3115600261" sldId="2147479187"/>
            <ac:picMk id="3" creationId="{568B8184-4F2E-9571-35EC-6D5A063CCCA5}"/>
          </ac:picMkLst>
        </pc:picChg>
        <pc:picChg chg="add mod">
          <ac:chgData name="Mitch Folks" userId="d790173c-ffc3-42ea-9465-a3fdaf1bc7d0" providerId="ADAL" clId="{499781FC-579C-3645-B3E9-B2ABA12D5F39}" dt="2024-05-16T03:11:24.322" v="1784"/>
          <ac:picMkLst>
            <pc:docMk/>
            <pc:sldMk cId="3115600261" sldId="2147479187"/>
            <ac:picMk id="12" creationId="{FAA048F3-E3B5-3BD6-4226-1C691B3BC9F6}"/>
          </ac:picMkLst>
        </pc:picChg>
      </pc:sldChg>
      <pc:sldChg chg="del">
        <pc:chgData name="Mitch Folks" userId="d790173c-ffc3-42ea-9465-a3fdaf1bc7d0" providerId="ADAL" clId="{499781FC-579C-3645-B3E9-B2ABA12D5F39}" dt="2024-05-16T00:43:47.486" v="35" actId="2696"/>
        <pc:sldMkLst>
          <pc:docMk/>
          <pc:sldMk cId="3032789556" sldId="2147479188"/>
        </pc:sldMkLst>
      </pc:sldChg>
      <pc:sldChg chg="del">
        <pc:chgData name="Mitch Folks" userId="d790173c-ffc3-42ea-9465-a3fdaf1bc7d0" providerId="ADAL" clId="{499781FC-579C-3645-B3E9-B2ABA12D5F39}" dt="2024-05-16T00:45:19.737" v="41" actId="2696"/>
        <pc:sldMkLst>
          <pc:docMk/>
          <pc:sldMk cId="3268281395" sldId="2147479189"/>
        </pc:sldMkLst>
      </pc:sldChg>
      <pc:sldChg chg="del">
        <pc:chgData name="Mitch Folks" userId="d790173c-ffc3-42ea-9465-a3fdaf1bc7d0" providerId="ADAL" clId="{499781FC-579C-3645-B3E9-B2ABA12D5F39}" dt="2024-05-16T00:44:38.246" v="37" actId="2696"/>
        <pc:sldMkLst>
          <pc:docMk/>
          <pc:sldMk cId="4070916316" sldId="2147479190"/>
        </pc:sldMkLst>
      </pc:sldChg>
      <pc:sldChg chg="delSp del mod">
        <pc:chgData name="Mitch Folks" userId="d790173c-ffc3-42ea-9465-a3fdaf1bc7d0" providerId="ADAL" clId="{499781FC-579C-3645-B3E9-B2ABA12D5F39}" dt="2024-05-16T03:08:55.547" v="1589" actId="2696"/>
        <pc:sldMkLst>
          <pc:docMk/>
          <pc:sldMk cId="3913013182" sldId="2147479191"/>
        </pc:sldMkLst>
        <pc:spChg chg="del">
          <ac:chgData name="Mitch Folks" userId="d790173c-ffc3-42ea-9465-a3fdaf1bc7d0" providerId="ADAL" clId="{499781FC-579C-3645-B3E9-B2ABA12D5F39}" dt="2024-05-16T03:08:47.506" v="1588" actId="478"/>
          <ac:spMkLst>
            <pc:docMk/>
            <pc:sldMk cId="3913013182" sldId="2147479191"/>
            <ac:spMk id="4" creationId="{A4E03DC9-8D03-CB55-0843-125A6D00A2C6}"/>
          </ac:spMkLst>
        </pc:spChg>
      </pc:sldChg>
      <pc:sldChg chg="del">
        <pc:chgData name="Mitch Folks" userId="d790173c-ffc3-42ea-9465-a3fdaf1bc7d0" providerId="ADAL" clId="{499781FC-579C-3645-B3E9-B2ABA12D5F39}" dt="2024-05-16T03:09:09.822" v="1590" actId="2696"/>
        <pc:sldMkLst>
          <pc:docMk/>
          <pc:sldMk cId="1628727461" sldId="2147479192"/>
        </pc:sldMkLst>
      </pc:sldChg>
      <pc:sldChg chg="addSp delSp modSp add mod delCm">
        <pc:chgData name="Mitch Folks" userId="d790173c-ffc3-42ea-9465-a3fdaf1bc7d0" providerId="ADAL" clId="{499781FC-579C-3645-B3E9-B2ABA12D5F39}" dt="2024-05-16T03:12:16.473" v="1802"/>
        <pc:sldMkLst>
          <pc:docMk/>
          <pc:sldMk cId="318741128" sldId="2147479193"/>
        </pc:sldMkLst>
        <pc:spChg chg="add mod">
          <ac:chgData name="Mitch Folks" userId="d790173c-ffc3-42ea-9465-a3fdaf1bc7d0" providerId="ADAL" clId="{499781FC-579C-3645-B3E9-B2ABA12D5F39}" dt="2024-05-16T03:08:42.096" v="1587"/>
          <ac:spMkLst>
            <pc:docMk/>
            <pc:sldMk cId="318741128" sldId="2147479193"/>
            <ac:spMk id="2" creationId="{6AF680E6-95DB-B0FA-DCF5-1FDC47BB02CA}"/>
          </ac:spMkLst>
        </pc:spChg>
        <pc:spChg chg="add mod">
          <ac:chgData name="Mitch Folks" userId="d790173c-ffc3-42ea-9465-a3fdaf1bc7d0" providerId="ADAL" clId="{499781FC-579C-3645-B3E9-B2ABA12D5F39}" dt="2024-05-16T03:08:42.096" v="1587"/>
          <ac:spMkLst>
            <pc:docMk/>
            <pc:sldMk cId="318741128" sldId="2147479193"/>
            <ac:spMk id="3" creationId="{F04AA932-FA98-F4C3-12E8-456FA12EB307}"/>
          </ac:spMkLst>
        </pc:spChg>
        <pc:spChg chg="del">
          <ac:chgData name="Mitch Folks" userId="d790173c-ffc3-42ea-9465-a3fdaf1bc7d0" providerId="ADAL" clId="{499781FC-579C-3645-B3E9-B2ABA12D5F39}" dt="2024-05-16T03:08:41.341" v="1586" actId="478"/>
          <ac:spMkLst>
            <pc:docMk/>
            <pc:sldMk cId="318741128" sldId="2147479193"/>
            <ac:spMk id="4" creationId="{03098712-B1B7-72A5-59EE-4088C30D0670}"/>
          </ac:spMkLst>
        </pc:spChg>
        <pc:spChg chg="add mod">
          <ac:chgData name="Mitch Folks" userId="d790173c-ffc3-42ea-9465-a3fdaf1bc7d0" providerId="ADAL" clId="{499781FC-579C-3645-B3E9-B2ABA12D5F39}" dt="2024-05-16T03:08:42.096" v="1587"/>
          <ac:spMkLst>
            <pc:docMk/>
            <pc:sldMk cId="318741128" sldId="2147479193"/>
            <ac:spMk id="5" creationId="{F070A155-1793-96E9-5DE2-C16B163F867B}"/>
          </ac:spMkLst>
        </pc:spChg>
        <pc:spChg chg="add mod">
          <ac:chgData name="Mitch Folks" userId="d790173c-ffc3-42ea-9465-a3fdaf1bc7d0" providerId="ADAL" clId="{499781FC-579C-3645-B3E9-B2ABA12D5F39}" dt="2024-05-16T03:12:16.473" v="1802"/>
          <ac:spMkLst>
            <pc:docMk/>
            <pc:sldMk cId="318741128" sldId="2147479193"/>
            <ac:spMk id="6" creationId="{C5B00228-74A8-3C0A-5DDE-A8036DAED3A7}"/>
          </ac:spMkLst>
        </pc:spChg>
        <pc:spChg chg="mod">
          <ac:chgData name="Mitch Folks" userId="d790173c-ffc3-42ea-9465-a3fdaf1bc7d0" providerId="ADAL" clId="{499781FC-579C-3645-B3E9-B2ABA12D5F39}" dt="2024-05-16T03:07:02.902" v="1505" actId="20577"/>
          <ac:spMkLst>
            <pc:docMk/>
            <pc:sldMk cId="318741128" sldId="2147479193"/>
            <ac:spMk id="8" creationId="{0179061D-E279-4145-9130-8C078B74E997}"/>
          </ac:spMkLst>
        </pc:spChg>
        <pc:spChg chg="mod">
          <ac:chgData name="Mitch Folks" userId="d790173c-ffc3-42ea-9465-a3fdaf1bc7d0" providerId="ADAL" clId="{499781FC-579C-3645-B3E9-B2ABA12D5F39}" dt="2024-05-16T03:03:50.953" v="992" actId="255"/>
          <ac:spMkLst>
            <pc:docMk/>
            <pc:sldMk cId="318741128" sldId="2147479193"/>
            <ac:spMk id="9" creationId="{ADBD4471-C9E1-294C-9951-3B24F4CC7DD3}"/>
          </ac:spMkLst>
        </pc:spChg>
        <pc:grpChg chg="del">
          <ac:chgData name="Mitch Folks" userId="d790173c-ffc3-42ea-9465-a3fdaf1bc7d0" providerId="ADAL" clId="{499781FC-579C-3645-B3E9-B2ABA12D5F39}" dt="2024-05-16T03:12:16.366" v="1801" actId="478"/>
          <ac:grpSpMkLst>
            <pc:docMk/>
            <pc:sldMk cId="318741128" sldId="2147479193"/>
            <ac:grpSpMk id="11" creationId="{E2CFB000-45AD-3548-A9E5-F0CF9D9248FB}"/>
          </ac:grpSpMkLst>
        </pc:grpChg>
        <pc:picChg chg="add mod">
          <ac:chgData name="Mitch Folks" userId="d790173c-ffc3-42ea-9465-a3fdaf1bc7d0" providerId="ADAL" clId="{499781FC-579C-3645-B3E9-B2ABA12D5F39}" dt="2024-05-16T03:12:16.473" v="1802"/>
          <ac:picMkLst>
            <pc:docMk/>
            <pc:sldMk cId="318741128" sldId="2147479193"/>
            <ac:picMk id="7" creationId="{26D1B836-36C1-0763-DA3D-BB8B1BA4860B}"/>
          </ac:picMkLst>
        </pc:picChg>
        <pc:extLst>
          <p:ext xmlns:p="http://schemas.openxmlformats.org/presentationml/2006/main" uri="{D6D511B9-2390-475A-947B-AFAB55BFBCF1}">
            <pc226:cmChg xmlns:pc226="http://schemas.microsoft.com/office/powerpoint/2022/06/main/command" chg="del">
              <pc226:chgData name="Mitch Folks" userId="d790173c-ffc3-42ea-9465-a3fdaf1bc7d0" providerId="ADAL" clId="{499781FC-579C-3645-B3E9-B2ABA12D5F39}" dt="2024-05-16T03:04:00.887" v="994"/>
              <pc2:cmMkLst xmlns:pc2="http://schemas.microsoft.com/office/powerpoint/2019/9/main/command">
                <pc:docMk/>
                <pc:sldMk cId="318741128" sldId="2147479193"/>
                <pc2:cmMk id="{3B430C81-7C7B-E941-A707-C3912CD8B0DC}"/>
              </pc2:cmMkLst>
            </pc226:cmChg>
          </p:ext>
        </pc:extLst>
      </pc:sldChg>
      <pc:sldChg chg="del">
        <pc:chgData name="Mitch Folks" userId="d790173c-ffc3-42ea-9465-a3fdaf1bc7d0" providerId="ADAL" clId="{499781FC-579C-3645-B3E9-B2ABA12D5F39}" dt="2024-05-16T00:45:16.953" v="40" actId="2696"/>
        <pc:sldMkLst>
          <pc:docMk/>
          <pc:sldMk cId="3663809519" sldId="2147479193"/>
        </pc:sldMkLst>
      </pc:sldChg>
    </pc:docChg>
  </pc:docChgLst>
  <pc:docChgLst>
    <pc:chgData name="Karishma Phansalkar" userId="S::kphansalkar@adobe.com::83e2b47c-c640-40a6-aa56-49ef4b5a7fb5" providerId="AD" clId="Web-{DC023CAF-5CE7-6D32-EECB-9C92D14383F6}"/>
    <pc:docChg chg="addSld delSld modSld modSection">
      <pc:chgData name="Karishma Phansalkar" userId="S::kphansalkar@adobe.com::83e2b47c-c640-40a6-aa56-49ef4b5a7fb5" providerId="AD" clId="Web-{DC023CAF-5CE7-6D32-EECB-9C92D14383F6}" dt="2024-03-19T03:54:15.543" v="77"/>
      <pc:docMkLst>
        <pc:docMk/>
      </pc:docMkLst>
      <pc:sldChg chg="add del">
        <pc:chgData name="Karishma Phansalkar" userId="S::kphansalkar@adobe.com::83e2b47c-c640-40a6-aa56-49ef4b5a7fb5" providerId="AD" clId="Web-{DC023CAF-5CE7-6D32-EECB-9C92D14383F6}" dt="2024-03-19T03:51:36.221" v="20"/>
        <pc:sldMkLst>
          <pc:docMk/>
          <pc:sldMk cId="483300335" sldId="2147374378"/>
        </pc:sldMkLst>
      </pc:sldChg>
      <pc:sldChg chg="add del">
        <pc:chgData name="Karishma Phansalkar" userId="S::kphansalkar@adobe.com::83e2b47c-c640-40a6-aa56-49ef4b5a7fb5" providerId="AD" clId="Web-{DC023CAF-5CE7-6D32-EECB-9C92D14383F6}" dt="2024-03-19T03:51:35.627" v="17"/>
        <pc:sldMkLst>
          <pc:docMk/>
          <pc:sldMk cId="127231096" sldId="2147479157"/>
        </pc:sldMkLst>
      </pc:sldChg>
      <pc:sldChg chg="del">
        <pc:chgData name="Karishma Phansalkar" userId="S::kphansalkar@adobe.com::83e2b47c-c640-40a6-aa56-49ef4b5a7fb5" providerId="AD" clId="Web-{DC023CAF-5CE7-6D32-EECB-9C92D14383F6}" dt="2024-03-19T03:50:50.125" v="11"/>
        <pc:sldMkLst>
          <pc:docMk/>
          <pc:sldMk cId="1326947397" sldId="2147479158"/>
        </pc:sldMkLst>
      </pc:sldChg>
      <pc:sldChg chg="add del">
        <pc:chgData name="Karishma Phansalkar" userId="S::kphansalkar@adobe.com::83e2b47c-c640-40a6-aa56-49ef4b5a7fb5" providerId="AD" clId="Web-{DC023CAF-5CE7-6D32-EECB-9C92D14383F6}" dt="2024-03-19T03:51:36.033" v="19"/>
        <pc:sldMkLst>
          <pc:docMk/>
          <pc:sldMk cId="2069263972" sldId="2147479159"/>
        </pc:sldMkLst>
      </pc:sldChg>
      <pc:sldChg chg="add del">
        <pc:chgData name="Karishma Phansalkar" userId="S::kphansalkar@adobe.com::83e2b47c-c640-40a6-aa56-49ef4b5a7fb5" providerId="AD" clId="Web-{DC023CAF-5CE7-6D32-EECB-9C92D14383F6}" dt="2024-03-19T03:51:35.830" v="18"/>
        <pc:sldMkLst>
          <pc:docMk/>
          <pc:sldMk cId="563538295" sldId="2147479165"/>
        </pc:sldMkLst>
      </pc:sldChg>
      <pc:sldChg chg="del">
        <pc:chgData name="Karishma Phansalkar" userId="S::kphansalkar@adobe.com::83e2b47c-c640-40a6-aa56-49ef4b5a7fb5" providerId="AD" clId="Web-{DC023CAF-5CE7-6D32-EECB-9C92D14383F6}" dt="2024-03-19T03:50:42.202" v="10"/>
        <pc:sldMkLst>
          <pc:docMk/>
          <pc:sldMk cId="3966838888" sldId="2147479166"/>
        </pc:sldMkLst>
      </pc:sldChg>
      <pc:sldChg chg="del">
        <pc:chgData name="Karishma Phansalkar" userId="S::kphansalkar@adobe.com::83e2b47c-c640-40a6-aa56-49ef4b5a7fb5" providerId="AD" clId="Web-{DC023CAF-5CE7-6D32-EECB-9C92D14383F6}" dt="2024-03-19T03:53:47.682" v="74"/>
        <pc:sldMkLst>
          <pc:docMk/>
          <pc:sldMk cId="3449880695" sldId="2147479168"/>
        </pc:sldMkLst>
      </pc:sldChg>
      <pc:sldChg chg="del">
        <pc:chgData name="Karishma Phansalkar" userId="S::kphansalkar@adobe.com::83e2b47c-c640-40a6-aa56-49ef4b5a7fb5" providerId="AD" clId="Web-{DC023CAF-5CE7-6D32-EECB-9C92D14383F6}" dt="2024-03-19T03:53:58.073" v="75"/>
        <pc:sldMkLst>
          <pc:docMk/>
          <pc:sldMk cId="1651610782" sldId="2147479169"/>
        </pc:sldMkLst>
      </pc:sldChg>
      <pc:sldChg chg="modSp">
        <pc:chgData name="Karishma Phansalkar" userId="S::kphansalkar@adobe.com::83e2b47c-c640-40a6-aa56-49ef4b5a7fb5" providerId="AD" clId="Web-{DC023CAF-5CE7-6D32-EECB-9C92D14383F6}" dt="2024-03-19T03:53:43.338" v="73" actId="20577"/>
        <pc:sldMkLst>
          <pc:docMk/>
          <pc:sldMk cId="775894458" sldId="2147479171"/>
        </pc:sldMkLst>
        <pc:spChg chg="mod">
          <ac:chgData name="Karishma Phansalkar" userId="S::kphansalkar@adobe.com::83e2b47c-c640-40a6-aa56-49ef4b5a7fb5" providerId="AD" clId="Web-{DC023CAF-5CE7-6D32-EECB-9C92D14383F6}" dt="2024-03-19T03:53:43.338" v="73" actId="20577"/>
          <ac:spMkLst>
            <pc:docMk/>
            <pc:sldMk cId="775894458" sldId="2147479171"/>
            <ac:spMk id="4" creationId="{25840BD9-4713-76E9-C918-BF2A87844599}"/>
          </ac:spMkLst>
        </pc:spChg>
      </pc:sldChg>
      <pc:sldChg chg="mod modShow">
        <pc:chgData name="Karishma Phansalkar" userId="S::kphansalkar@adobe.com::83e2b47c-c640-40a6-aa56-49ef4b5a7fb5" providerId="AD" clId="Web-{DC023CAF-5CE7-6D32-EECB-9C92D14383F6}" dt="2024-03-19T03:52:01.754" v="21"/>
        <pc:sldMkLst>
          <pc:docMk/>
          <pc:sldMk cId="2742208953" sldId="2147479172"/>
        </pc:sldMkLst>
      </pc:sldChg>
      <pc:sldChg chg="mod modShow">
        <pc:chgData name="Karishma Phansalkar" userId="S::kphansalkar@adobe.com::83e2b47c-c640-40a6-aa56-49ef4b5a7fb5" providerId="AD" clId="Web-{DC023CAF-5CE7-6D32-EECB-9C92D14383F6}" dt="2024-03-19T03:52:44.209" v="22"/>
        <pc:sldMkLst>
          <pc:docMk/>
          <pc:sldMk cId="2624583121" sldId="2147479177"/>
        </pc:sldMkLst>
      </pc:sldChg>
      <pc:sldChg chg="del">
        <pc:chgData name="Karishma Phansalkar" userId="S::kphansalkar@adobe.com::83e2b47c-c640-40a6-aa56-49ef4b5a7fb5" providerId="AD" clId="Web-{DC023CAF-5CE7-6D32-EECB-9C92D14383F6}" dt="2024-03-19T03:50:52.937" v="12"/>
        <pc:sldMkLst>
          <pc:docMk/>
          <pc:sldMk cId="99713475" sldId="2147479178"/>
        </pc:sldMkLst>
      </pc:sldChg>
      <pc:sldChg chg="add">
        <pc:chgData name="Karishma Phansalkar" userId="S::kphansalkar@adobe.com::83e2b47c-c640-40a6-aa56-49ef4b5a7fb5" providerId="AD" clId="Web-{DC023CAF-5CE7-6D32-EECB-9C92D14383F6}" dt="2024-03-19T03:50:04.872" v="0"/>
        <pc:sldMkLst>
          <pc:docMk/>
          <pc:sldMk cId="3186321091" sldId="2147479181"/>
        </pc:sldMkLst>
      </pc:sldChg>
      <pc:sldChg chg="add">
        <pc:chgData name="Karishma Phansalkar" userId="S::kphansalkar@adobe.com::83e2b47c-c640-40a6-aa56-49ef4b5a7fb5" providerId="AD" clId="Web-{DC023CAF-5CE7-6D32-EECB-9C92D14383F6}" dt="2024-03-19T03:50:05.106" v="1"/>
        <pc:sldMkLst>
          <pc:docMk/>
          <pc:sldMk cId="1474035683" sldId="2147479182"/>
        </pc:sldMkLst>
      </pc:sldChg>
      <pc:sldChg chg="add">
        <pc:chgData name="Karishma Phansalkar" userId="S::kphansalkar@adobe.com::83e2b47c-c640-40a6-aa56-49ef4b5a7fb5" providerId="AD" clId="Web-{DC023CAF-5CE7-6D32-EECB-9C92D14383F6}" dt="2024-03-19T03:50:05.341" v="2"/>
        <pc:sldMkLst>
          <pc:docMk/>
          <pc:sldMk cId="2054049835" sldId="2147479183"/>
        </pc:sldMkLst>
      </pc:sldChg>
      <pc:sldChg chg="add">
        <pc:chgData name="Karishma Phansalkar" userId="S::kphansalkar@adobe.com::83e2b47c-c640-40a6-aa56-49ef4b5a7fb5" providerId="AD" clId="Web-{DC023CAF-5CE7-6D32-EECB-9C92D14383F6}" dt="2024-03-19T03:50:05.560" v="3"/>
        <pc:sldMkLst>
          <pc:docMk/>
          <pc:sldMk cId="4024450022" sldId="2147479184"/>
        </pc:sldMkLst>
      </pc:sldChg>
      <pc:sldChg chg="add del">
        <pc:chgData name="Karishma Phansalkar" userId="S::kphansalkar@adobe.com::83e2b47c-c640-40a6-aa56-49ef4b5a7fb5" providerId="AD" clId="Web-{DC023CAF-5CE7-6D32-EECB-9C92D14383F6}" dt="2024-03-19T03:50:33.827" v="8"/>
        <pc:sldMkLst>
          <pc:docMk/>
          <pc:sldMk cId="3268281395" sldId="2147479185"/>
        </pc:sldMkLst>
      </pc:sldChg>
      <pc:sldChg chg="add del">
        <pc:chgData name="Karishma Phansalkar" userId="S::kphansalkar@adobe.com::83e2b47c-c640-40a6-aa56-49ef4b5a7fb5" providerId="AD" clId="Web-{DC023CAF-5CE7-6D32-EECB-9C92D14383F6}" dt="2024-03-19T03:54:12.949" v="76"/>
        <pc:sldMkLst>
          <pc:docMk/>
          <pc:sldMk cId="4070916316" sldId="2147479186"/>
        </pc:sldMkLst>
      </pc:sldChg>
      <pc:sldChg chg="add">
        <pc:chgData name="Karishma Phansalkar" userId="S::kphansalkar@adobe.com::83e2b47c-c640-40a6-aa56-49ef4b5a7fb5" providerId="AD" clId="Web-{DC023CAF-5CE7-6D32-EECB-9C92D14383F6}" dt="2024-03-19T03:50:06.200" v="6"/>
        <pc:sldMkLst>
          <pc:docMk/>
          <pc:sldMk cId="3115600261" sldId="2147479187"/>
        </pc:sldMkLst>
      </pc:sldChg>
      <pc:sldChg chg="add">
        <pc:chgData name="Karishma Phansalkar" userId="S::kphansalkar@adobe.com::83e2b47c-c640-40a6-aa56-49ef4b5a7fb5" providerId="AD" clId="Web-{DC023CAF-5CE7-6D32-EECB-9C92D14383F6}" dt="2024-03-19T03:50:06.388" v="7"/>
        <pc:sldMkLst>
          <pc:docMk/>
          <pc:sldMk cId="3032789556" sldId="2147479188"/>
        </pc:sldMkLst>
      </pc:sldChg>
      <pc:sldChg chg="add">
        <pc:chgData name="Karishma Phansalkar" userId="S::kphansalkar@adobe.com::83e2b47c-c640-40a6-aa56-49ef4b5a7fb5" providerId="AD" clId="Web-{DC023CAF-5CE7-6D32-EECB-9C92D14383F6}" dt="2024-03-19T03:50:36.983" v="9"/>
        <pc:sldMkLst>
          <pc:docMk/>
          <pc:sldMk cId="3268281395" sldId="2147479189"/>
        </pc:sldMkLst>
      </pc:sldChg>
      <pc:sldChg chg="add">
        <pc:chgData name="Karishma Phansalkar" userId="S::kphansalkar@adobe.com::83e2b47c-c640-40a6-aa56-49ef4b5a7fb5" providerId="AD" clId="Web-{DC023CAF-5CE7-6D32-EECB-9C92D14383F6}" dt="2024-03-19T03:54:15.543" v="77"/>
        <pc:sldMkLst>
          <pc:docMk/>
          <pc:sldMk cId="4070916316" sldId="2147479190"/>
        </pc:sldMkLst>
      </pc:sldChg>
    </pc:docChg>
  </pc:docChgLst>
  <pc:docChgLst>
    <pc:chgData name="Badsah Mukherji" userId="fe49ae8f-b0b7-420c-996c-aa30983c78c1" providerId="ADAL" clId="{A0107B16-E0ED-934D-BE51-1B7169B3087C}"/>
    <pc:docChg chg="custSel modSld">
      <pc:chgData name="Badsah Mukherji" userId="fe49ae8f-b0b7-420c-996c-aa30983c78c1" providerId="ADAL" clId="{A0107B16-E0ED-934D-BE51-1B7169B3087C}" dt="2023-12-15T17:36:19.338" v="246" actId="20577"/>
      <pc:docMkLst>
        <pc:docMk/>
      </pc:docMkLst>
      <pc:sldChg chg="modSp mod addCm modCm">
        <pc:chgData name="Badsah Mukherji" userId="fe49ae8f-b0b7-420c-996c-aa30983c78c1" providerId="ADAL" clId="{A0107B16-E0ED-934D-BE51-1B7169B3087C}" dt="2023-12-15T02:55:41.678" v="193" actId="404"/>
        <pc:sldMkLst>
          <pc:docMk/>
          <pc:sldMk cId="483300335" sldId="2147374378"/>
        </pc:sldMkLst>
        <pc:spChg chg="mod">
          <ac:chgData name="Badsah Mukherji" userId="fe49ae8f-b0b7-420c-996c-aa30983c78c1" providerId="ADAL" clId="{A0107B16-E0ED-934D-BE51-1B7169B3087C}" dt="2023-12-15T01:24:24.733" v="4" actId="20577"/>
          <ac:spMkLst>
            <pc:docMk/>
            <pc:sldMk cId="483300335" sldId="2147374378"/>
            <ac:spMk id="8" creationId="{0179061D-E279-4145-9130-8C078B74E997}"/>
          </ac:spMkLst>
        </pc:spChg>
        <pc:spChg chg="mod">
          <ac:chgData name="Badsah Mukherji" userId="fe49ae8f-b0b7-420c-996c-aa30983c78c1" providerId="ADAL" clId="{A0107B16-E0ED-934D-BE51-1B7169B3087C}" dt="2023-12-15T02:55:41.678" v="193" actId="404"/>
          <ac:spMkLst>
            <pc:docMk/>
            <pc:sldMk cId="483300335" sldId="2147374378"/>
            <ac:spMk id="9" creationId="{ADBD4471-C9E1-294C-9951-3B24F4CC7DD3}"/>
          </ac:spMkLst>
        </pc:spChg>
        <pc:extLst>
          <p:ext xmlns:p="http://schemas.openxmlformats.org/presentationml/2006/main" uri="{D6D511B9-2390-475A-947B-AFAB55BFBCF1}">
            <pc226:cmChg xmlns:pc226="http://schemas.microsoft.com/office/powerpoint/2022/06/main/command" chg="add mod">
              <pc226:chgData name="Badsah Mukherji" userId="fe49ae8f-b0b7-420c-996c-aa30983c78c1" providerId="ADAL" clId="{A0107B16-E0ED-934D-BE51-1B7169B3087C}" dt="2023-12-15T01:24:24.733" v="4" actId="20577"/>
              <pc2:cmMkLst xmlns:pc2="http://schemas.microsoft.com/office/powerpoint/2019/9/main/command">
                <pc:docMk/>
                <pc:sldMk cId="483300335" sldId="2147374378"/>
                <pc2:cmMk id="{8F1CD08A-F385-E94F-BC69-D1190B505A43}"/>
              </pc2:cmMkLst>
            </pc226:cmChg>
          </p:ext>
        </pc:extLst>
      </pc:sldChg>
      <pc:sldChg chg="modSp mod">
        <pc:chgData name="Badsah Mukherji" userId="fe49ae8f-b0b7-420c-996c-aa30983c78c1" providerId="ADAL" clId="{A0107B16-E0ED-934D-BE51-1B7169B3087C}" dt="2023-12-15T02:55:12.362" v="189" actId="20577"/>
        <pc:sldMkLst>
          <pc:docMk/>
          <pc:sldMk cId="127231096" sldId="2147479157"/>
        </pc:sldMkLst>
        <pc:spChg chg="mod">
          <ac:chgData name="Badsah Mukherji" userId="fe49ae8f-b0b7-420c-996c-aa30983c78c1" providerId="ADAL" clId="{A0107B16-E0ED-934D-BE51-1B7169B3087C}" dt="2023-12-15T02:55:12.362" v="189" actId="20577"/>
          <ac:spMkLst>
            <pc:docMk/>
            <pc:sldMk cId="127231096" sldId="2147479157"/>
            <ac:spMk id="8" creationId="{0179061D-E279-4145-9130-8C078B74E997}"/>
          </ac:spMkLst>
        </pc:spChg>
      </pc:sldChg>
      <pc:sldChg chg="modSp mod addCm modCm">
        <pc:chgData name="Badsah Mukherji" userId="fe49ae8f-b0b7-420c-996c-aa30983c78c1" providerId="ADAL" clId="{A0107B16-E0ED-934D-BE51-1B7169B3087C}" dt="2023-12-15T01:26:07.159" v="24" actId="20577"/>
        <pc:sldMkLst>
          <pc:docMk/>
          <pc:sldMk cId="2069263972" sldId="2147479159"/>
        </pc:sldMkLst>
        <pc:spChg chg="mod">
          <ac:chgData name="Badsah Mukherji" userId="fe49ae8f-b0b7-420c-996c-aa30983c78c1" providerId="ADAL" clId="{A0107B16-E0ED-934D-BE51-1B7169B3087C}" dt="2023-12-15T01:26:07.159" v="24" actId="20577"/>
          <ac:spMkLst>
            <pc:docMk/>
            <pc:sldMk cId="2069263972" sldId="2147479159"/>
            <ac:spMk id="8" creationId="{0179061D-E279-4145-9130-8C078B74E997}"/>
          </ac:spMkLst>
        </pc:spChg>
        <pc:extLst>
          <p:ext xmlns:p="http://schemas.openxmlformats.org/presentationml/2006/main" uri="{D6D511B9-2390-475A-947B-AFAB55BFBCF1}">
            <pc226:cmChg xmlns:pc226="http://schemas.microsoft.com/office/powerpoint/2022/06/main/command" chg="mod">
              <pc226:chgData name="Badsah Mukherji" userId="fe49ae8f-b0b7-420c-996c-aa30983c78c1" providerId="ADAL" clId="{A0107B16-E0ED-934D-BE51-1B7169B3087C}" dt="2023-12-15T01:26:07.159" v="24" actId="20577"/>
              <pc2:cmMkLst xmlns:pc2="http://schemas.microsoft.com/office/powerpoint/2019/9/main/command">
                <pc:docMk/>
                <pc:sldMk cId="2069263972" sldId="2147479159"/>
                <pc2:cmMk id="{45528D77-2E1C-44E9-AEFA-FEEEE18E1CA7}"/>
              </pc2:cmMkLst>
            </pc226:cmChg>
            <pc226:cmChg xmlns:pc226="http://schemas.microsoft.com/office/powerpoint/2022/06/main/command" chg="add mod">
              <pc226:chgData name="Badsah Mukherji" userId="fe49ae8f-b0b7-420c-996c-aa30983c78c1" providerId="ADAL" clId="{A0107B16-E0ED-934D-BE51-1B7169B3087C}" dt="2023-12-15T01:26:07.159" v="24" actId="20577"/>
              <pc2:cmMkLst xmlns:pc2="http://schemas.microsoft.com/office/powerpoint/2019/9/main/command">
                <pc:docMk/>
                <pc:sldMk cId="2069263972" sldId="2147479159"/>
                <pc2:cmMk id="{821DA48B-0925-FF44-B4B3-11FFE2841CA8}"/>
              </pc2:cmMkLst>
            </pc226:cmChg>
          </p:ext>
        </pc:extLst>
      </pc:sldChg>
      <pc:sldChg chg="modSp mod">
        <pc:chgData name="Badsah Mukherji" userId="fe49ae8f-b0b7-420c-996c-aa30983c78c1" providerId="ADAL" clId="{A0107B16-E0ED-934D-BE51-1B7169B3087C}" dt="2023-12-15T02:56:26.903" v="215" actId="20577"/>
        <pc:sldMkLst>
          <pc:docMk/>
          <pc:sldMk cId="563538295" sldId="2147479165"/>
        </pc:sldMkLst>
        <pc:spChg chg="mod">
          <ac:chgData name="Badsah Mukherji" userId="fe49ae8f-b0b7-420c-996c-aa30983c78c1" providerId="ADAL" clId="{A0107B16-E0ED-934D-BE51-1B7169B3087C}" dt="2023-12-15T02:56:26.903" v="215" actId="20577"/>
          <ac:spMkLst>
            <pc:docMk/>
            <pc:sldMk cId="563538295" sldId="2147479165"/>
            <ac:spMk id="8" creationId="{0179061D-E279-4145-9130-8C078B74E997}"/>
          </ac:spMkLst>
        </pc:spChg>
      </pc:sldChg>
      <pc:sldChg chg="modSp mod">
        <pc:chgData name="Badsah Mukherji" userId="fe49ae8f-b0b7-420c-996c-aa30983c78c1" providerId="ADAL" clId="{A0107B16-E0ED-934D-BE51-1B7169B3087C}" dt="2023-12-15T02:53:11.548" v="58" actId="20577"/>
        <pc:sldMkLst>
          <pc:docMk/>
          <pc:sldMk cId="3966838888" sldId="2147479166"/>
        </pc:sldMkLst>
        <pc:spChg chg="mod">
          <ac:chgData name="Badsah Mukherji" userId="fe49ae8f-b0b7-420c-996c-aa30983c78c1" providerId="ADAL" clId="{A0107B16-E0ED-934D-BE51-1B7169B3087C}" dt="2023-12-15T02:53:11.548" v="58" actId="20577"/>
          <ac:spMkLst>
            <pc:docMk/>
            <pc:sldMk cId="3966838888" sldId="2147479166"/>
            <ac:spMk id="8" creationId="{0179061D-E279-4145-9130-8C078B74E997}"/>
          </ac:spMkLst>
        </pc:spChg>
      </pc:sldChg>
      <pc:sldChg chg="modSp mod">
        <pc:chgData name="Badsah Mukherji" userId="fe49ae8f-b0b7-420c-996c-aa30983c78c1" providerId="ADAL" clId="{A0107B16-E0ED-934D-BE51-1B7169B3087C}" dt="2023-12-15T02:57:40.250" v="238" actId="33524"/>
        <pc:sldMkLst>
          <pc:docMk/>
          <pc:sldMk cId="4011794327" sldId="2147479170"/>
        </pc:sldMkLst>
        <pc:spChg chg="mod">
          <ac:chgData name="Badsah Mukherji" userId="fe49ae8f-b0b7-420c-996c-aa30983c78c1" providerId="ADAL" clId="{A0107B16-E0ED-934D-BE51-1B7169B3087C}" dt="2023-12-15T02:57:40.250" v="238" actId="33524"/>
          <ac:spMkLst>
            <pc:docMk/>
            <pc:sldMk cId="4011794327" sldId="2147479170"/>
            <ac:spMk id="4" creationId="{A6648C69-D5FA-0E6D-A953-6786EACBF3FD}"/>
          </ac:spMkLst>
        </pc:spChg>
        <pc:spChg chg="mod">
          <ac:chgData name="Badsah Mukherji" userId="fe49ae8f-b0b7-420c-996c-aa30983c78c1" providerId="ADAL" clId="{A0107B16-E0ED-934D-BE51-1B7169B3087C}" dt="2023-12-15T02:57:13.461" v="235" actId="1076"/>
          <ac:spMkLst>
            <pc:docMk/>
            <pc:sldMk cId="4011794327" sldId="2147479170"/>
            <ac:spMk id="9" creationId="{ADBD4471-C9E1-294C-9951-3B24F4CC7DD3}"/>
          </ac:spMkLst>
        </pc:spChg>
      </pc:sldChg>
      <pc:sldChg chg="modSp mod">
        <pc:chgData name="Badsah Mukherji" userId="fe49ae8f-b0b7-420c-996c-aa30983c78c1" providerId="ADAL" clId="{A0107B16-E0ED-934D-BE51-1B7169B3087C}" dt="2023-12-15T17:36:19.338" v="246" actId="20577"/>
        <pc:sldMkLst>
          <pc:docMk/>
          <pc:sldMk cId="2742208953" sldId="2147479172"/>
        </pc:sldMkLst>
        <pc:spChg chg="mod">
          <ac:chgData name="Badsah Mukherji" userId="fe49ae8f-b0b7-420c-996c-aa30983c78c1" providerId="ADAL" clId="{A0107B16-E0ED-934D-BE51-1B7169B3087C}" dt="2023-12-15T17:36:19.338" v="246" actId="20577"/>
          <ac:spMkLst>
            <pc:docMk/>
            <pc:sldMk cId="2742208953" sldId="2147479172"/>
            <ac:spMk id="9" creationId="{ADBD4471-C9E1-294C-9951-3B24F4CC7DD3}"/>
          </ac:spMkLst>
        </pc:spChg>
      </pc:sldChg>
    </pc:docChg>
  </pc:docChgLst>
  <pc:docChgLst>
    <pc:chgData name="Karishma Phansalkar" userId="S::kphansalkar@adobe.com::83e2b47c-c640-40a6-aa56-49ef4b5a7fb5" providerId="AD" clId="Web-{2149CE39-0509-99DE-0000-94F0E101E38D}"/>
    <pc:docChg chg="addSld modSld sldOrd modSection">
      <pc:chgData name="Karishma Phansalkar" userId="S::kphansalkar@adobe.com::83e2b47c-c640-40a6-aa56-49ef4b5a7fb5" providerId="AD" clId="Web-{2149CE39-0509-99DE-0000-94F0E101E38D}" dt="2024-03-19T15:15:26.488" v="565" actId="20577"/>
      <pc:docMkLst>
        <pc:docMk/>
      </pc:docMkLst>
      <pc:sldChg chg="modSp">
        <pc:chgData name="Karishma Phansalkar" userId="S::kphansalkar@adobe.com::83e2b47c-c640-40a6-aa56-49ef4b5a7fb5" providerId="AD" clId="Web-{2149CE39-0509-99DE-0000-94F0E101E38D}" dt="2024-03-19T15:15:11.612" v="563" actId="20577"/>
        <pc:sldMkLst>
          <pc:docMk/>
          <pc:sldMk cId="1260899688" sldId="348"/>
        </pc:sldMkLst>
        <pc:spChg chg="mod">
          <ac:chgData name="Karishma Phansalkar" userId="S::kphansalkar@adobe.com::83e2b47c-c640-40a6-aa56-49ef4b5a7fb5" providerId="AD" clId="Web-{2149CE39-0509-99DE-0000-94F0E101E38D}" dt="2024-03-19T15:15:11.612" v="563" actId="20577"/>
          <ac:spMkLst>
            <pc:docMk/>
            <pc:sldMk cId="1260899688" sldId="348"/>
            <ac:spMk id="2" creationId="{86AE6764-3CED-FD42-AF38-75A6DA701D12}"/>
          </ac:spMkLst>
        </pc:spChg>
      </pc:sldChg>
      <pc:sldChg chg="addSp delSp">
        <pc:chgData name="Karishma Phansalkar" userId="S::kphansalkar@adobe.com::83e2b47c-c640-40a6-aa56-49ef4b5a7fb5" providerId="AD" clId="Web-{2149CE39-0509-99DE-0000-94F0E101E38D}" dt="2024-03-19T14:56:42.986" v="36"/>
        <pc:sldMkLst>
          <pc:docMk/>
          <pc:sldMk cId="4261996312" sldId="2147374090"/>
        </pc:sldMkLst>
        <pc:spChg chg="del">
          <ac:chgData name="Karishma Phansalkar" userId="S::kphansalkar@adobe.com::83e2b47c-c640-40a6-aa56-49ef4b5a7fb5" providerId="AD" clId="Web-{2149CE39-0509-99DE-0000-94F0E101E38D}" dt="2024-03-19T14:56:41.939" v="35"/>
          <ac:spMkLst>
            <pc:docMk/>
            <pc:sldMk cId="4261996312" sldId="2147374090"/>
            <ac:spMk id="2" creationId="{A08A7771-0AD6-41BF-6780-FF1AAE1FF650}"/>
          </ac:spMkLst>
        </pc:spChg>
        <pc:spChg chg="add">
          <ac:chgData name="Karishma Phansalkar" userId="S::kphansalkar@adobe.com::83e2b47c-c640-40a6-aa56-49ef4b5a7fb5" providerId="AD" clId="Web-{2149CE39-0509-99DE-0000-94F0E101E38D}" dt="2024-03-19T14:56:42.986" v="36"/>
          <ac:spMkLst>
            <pc:docMk/>
            <pc:sldMk cId="4261996312" sldId="2147374090"/>
            <ac:spMk id="4" creationId="{064ED666-5E6B-8354-586D-0E83C0B9B15F}"/>
          </ac:spMkLst>
        </pc:spChg>
      </pc:sldChg>
      <pc:sldChg chg="addSp delSp modSp modCm">
        <pc:chgData name="Karishma Phansalkar" userId="S::kphansalkar@adobe.com::83e2b47c-c640-40a6-aa56-49ef4b5a7fb5" providerId="AD" clId="Web-{2149CE39-0509-99DE-0000-94F0E101E38D}" dt="2024-03-19T15:00:56.809" v="342" actId="20577"/>
        <pc:sldMkLst>
          <pc:docMk/>
          <pc:sldMk cId="483300335" sldId="2147374378"/>
        </pc:sldMkLst>
        <pc:spChg chg="add">
          <ac:chgData name="Karishma Phansalkar" userId="S::kphansalkar@adobe.com::83e2b47c-c640-40a6-aa56-49ef4b5a7fb5" providerId="AD" clId="Web-{2149CE39-0509-99DE-0000-94F0E101E38D}" dt="2024-03-19T14:57:11.143" v="44"/>
          <ac:spMkLst>
            <pc:docMk/>
            <pc:sldMk cId="483300335" sldId="2147374378"/>
            <ac:spMk id="5" creationId="{4DC982A5-18BE-8BE0-F38E-13C9388F45E8}"/>
          </ac:spMkLst>
        </pc:spChg>
        <pc:spChg chg="mod">
          <ac:chgData name="Karishma Phansalkar" userId="S::kphansalkar@adobe.com::83e2b47c-c640-40a6-aa56-49ef4b5a7fb5" providerId="AD" clId="Web-{2149CE39-0509-99DE-0000-94F0E101E38D}" dt="2024-03-19T15:00:56.809" v="342" actId="20577"/>
          <ac:spMkLst>
            <pc:docMk/>
            <pc:sldMk cId="483300335" sldId="2147374378"/>
            <ac:spMk id="8" creationId="{0179061D-E279-4145-9130-8C078B74E997}"/>
          </ac:spMkLst>
        </pc:spChg>
        <pc:spChg chg="mod">
          <ac:chgData name="Karishma Phansalkar" userId="S::kphansalkar@adobe.com::83e2b47c-c640-40a6-aa56-49ef4b5a7fb5" providerId="AD" clId="Web-{2149CE39-0509-99DE-0000-94F0E101E38D}" dt="2024-03-19T15:00:41.184" v="317" actId="20577"/>
          <ac:spMkLst>
            <pc:docMk/>
            <pc:sldMk cId="483300335" sldId="2147374378"/>
            <ac:spMk id="9" creationId="{ADBD4471-C9E1-294C-9951-3B24F4CC7DD3}"/>
          </ac:spMkLst>
        </pc:spChg>
        <pc:spChg chg="del">
          <ac:chgData name="Karishma Phansalkar" userId="S::kphansalkar@adobe.com::83e2b47c-c640-40a6-aa56-49ef4b5a7fb5" providerId="AD" clId="Web-{2149CE39-0509-99DE-0000-94F0E101E38D}" dt="2024-03-19T14:57:10.284" v="43"/>
          <ac:spMkLst>
            <pc:docMk/>
            <pc:sldMk cId="483300335" sldId="2147374378"/>
            <ac:spMk id="12" creationId="{DCA7AA5D-1F5E-324C-BA27-BE029A7DB9FD}"/>
          </ac:spMkLst>
        </pc:spChg>
        <pc:extLst>
          <p:ext xmlns:p="http://schemas.openxmlformats.org/presentationml/2006/main" uri="{D6D511B9-2390-475A-947B-AFAB55BFBCF1}">
            <pc226:cmChg xmlns:pc226="http://schemas.microsoft.com/office/powerpoint/2022/06/main/command" chg="mod">
              <pc226:chgData name="Karishma Phansalkar" userId="S::kphansalkar@adobe.com::83e2b47c-c640-40a6-aa56-49ef4b5a7fb5" providerId="AD" clId="Web-{2149CE39-0509-99DE-0000-94F0E101E38D}" dt="2024-03-19T15:00:56.403" v="341" actId="20577"/>
              <pc2:cmMkLst xmlns:pc2="http://schemas.microsoft.com/office/powerpoint/2019/9/main/command">
                <pc:docMk/>
                <pc:sldMk cId="483300335" sldId="2147374378"/>
                <pc2:cmMk id="{8F1CD08A-F385-E94F-BC69-D1190B505A43}"/>
              </pc2:cmMkLst>
            </pc226:cmChg>
          </p:ext>
        </pc:extLst>
      </pc:sldChg>
      <pc:sldChg chg="addSp delSp">
        <pc:chgData name="Karishma Phansalkar" userId="S::kphansalkar@adobe.com::83e2b47c-c640-40a6-aa56-49ef4b5a7fb5" providerId="AD" clId="Web-{2149CE39-0509-99DE-0000-94F0E101E38D}" dt="2024-03-19T14:56:47.533" v="38"/>
        <pc:sldMkLst>
          <pc:docMk/>
          <pc:sldMk cId="865735043" sldId="2147479059"/>
        </pc:sldMkLst>
        <pc:spChg chg="del">
          <ac:chgData name="Karishma Phansalkar" userId="S::kphansalkar@adobe.com::83e2b47c-c640-40a6-aa56-49ef4b5a7fb5" providerId="AD" clId="Web-{2149CE39-0509-99DE-0000-94F0E101E38D}" dt="2024-03-19T14:56:46.876" v="37"/>
          <ac:spMkLst>
            <pc:docMk/>
            <pc:sldMk cId="865735043" sldId="2147479059"/>
            <ac:spMk id="2" creationId="{458F99DC-5C9E-B3C8-DD02-3BAD26CD6A50}"/>
          </ac:spMkLst>
        </pc:spChg>
        <pc:spChg chg="add">
          <ac:chgData name="Karishma Phansalkar" userId="S::kphansalkar@adobe.com::83e2b47c-c640-40a6-aa56-49ef4b5a7fb5" providerId="AD" clId="Web-{2149CE39-0509-99DE-0000-94F0E101E38D}" dt="2024-03-19T14:56:47.533" v="38"/>
          <ac:spMkLst>
            <pc:docMk/>
            <pc:sldMk cId="865735043" sldId="2147479059"/>
            <ac:spMk id="4" creationId="{03098712-B1B7-72A5-59EE-4088C30D0670}"/>
          </ac:spMkLst>
        </pc:spChg>
      </pc:sldChg>
      <pc:sldChg chg="addSp delSp modSp">
        <pc:chgData name="Karishma Phansalkar" userId="S::kphansalkar@adobe.com::83e2b47c-c640-40a6-aa56-49ef4b5a7fb5" providerId="AD" clId="Web-{2149CE39-0509-99DE-0000-94F0E101E38D}" dt="2024-03-19T15:03:29.300" v="463" actId="20577"/>
        <pc:sldMkLst>
          <pc:docMk/>
          <pc:sldMk cId="127231096" sldId="2147479157"/>
        </pc:sldMkLst>
        <pc:spChg chg="del">
          <ac:chgData name="Karishma Phansalkar" userId="S::kphansalkar@adobe.com::83e2b47c-c640-40a6-aa56-49ef4b5a7fb5" providerId="AD" clId="Web-{2149CE39-0509-99DE-0000-94F0E101E38D}" dt="2024-03-19T14:57:30.644" v="50"/>
          <ac:spMkLst>
            <pc:docMk/>
            <pc:sldMk cId="127231096" sldId="2147479157"/>
            <ac:spMk id="4" creationId="{D80B6F3F-75F7-73A8-5542-B33975B5149A}"/>
          </ac:spMkLst>
        </pc:spChg>
        <pc:spChg chg="add">
          <ac:chgData name="Karishma Phansalkar" userId="S::kphansalkar@adobe.com::83e2b47c-c640-40a6-aa56-49ef4b5a7fb5" providerId="AD" clId="Web-{2149CE39-0509-99DE-0000-94F0E101E38D}" dt="2024-03-19T14:57:32.519" v="51"/>
          <ac:spMkLst>
            <pc:docMk/>
            <pc:sldMk cId="127231096" sldId="2147479157"/>
            <ac:spMk id="6" creationId="{01199860-B89D-3ACF-0457-D632EC56DC67}"/>
          </ac:spMkLst>
        </pc:spChg>
        <pc:spChg chg="mod">
          <ac:chgData name="Karishma Phansalkar" userId="S::kphansalkar@adobe.com::83e2b47c-c640-40a6-aa56-49ef4b5a7fb5" providerId="AD" clId="Web-{2149CE39-0509-99DE-0000-94F0E101E38D}" dt="2024-03-19T15:03:29.300" v="463" actId="20577"/>
          <ac:spMkLst>
            <pc:docMk/>
            <pc:sldMk cId="127231096" sldId="2147479157"/>
            <ac:spMk id="8" creationId="{0179061D-E279-4145-9130-8C078B74E997}"/>
          </ac:spMkLst>
        </pc:spChg>
        <pc:spChg chg="mod">
          <ac:chgData name="Karishma Phansalkar" userId="S::kphansalkar@adobe.com::83e2b47c-c640-40a6-aa56-49ef4b5a7fb5" providerId="AD" clId="Web-{2149CE39-0509-99DE-0000-94F0E101E38D}" dt="2024-03-19T15:03:01.502" v="438" actId="20577"/>
          <ac:spMkLst>
            <pc:docMk/>
            <pc:sldMk cId="127231096" sldId="2147479157"/>
            <ac:spMk id="9" creationId="{ADBD4471-C9E1-294C-9951-3B24F4CC7DD3}"/>
          </ac:spMkLst>
        </pc:spChg>
      </pc:sldChg>
      <pc:sldChg chg="addSp delSp modSp ord modCm">
        <pc:chgData name="Karishma Phansalkar" userId="S::kphansalkar@adobe.com::83e2b47c-c640-40a6-aa56-49ef4b5a7fb5" providerId="AD" clId="Web-{2149CE39-0509-99DE-0000-94F0E101E38D}" dt="2024-03-19T15:01:46.093" v="393" actId="20577"/>
        <pc:sldMkLst>
          <pc:docMk/>
          <pc:sldMk cId="2069263972" sldId="2147479159"/>
        </pc:sldMkLst>
        <pc:spChg chg="del">
          <ac:chgData name="Karishma Phansalkar" userId="S::kphansalkar@adobe.com::83e2b47c-c640-40a6-aa56-49ef4b5a7fb5" providerId="AD" clId="Web-{2149CE39-0509-99DE-0000-94F0E101E38D}" dt="2024-03-19T14:57:15.737" v="45"/>
          <ac:spMkLst>
            <pc:docMk/>
            <pc:sldMk cId="2069263972" sldId="2147479159"/>
            <ac:spMk id="5" creationId="{28CF7509-B329-6382-BB07-02F04DD626F3}"/>
          </ac:spMkLst>
        </pc:spChg>
        <pc:spChg chg="add">
          <ac:chgData name="Karishma Phansalkar" userId="S::kphansalkar@adobe.com::83e2b47c-c640-40a6-aa56-49ef4b5a7fb5" providerId="AD" clId="Web-{2149CE39-0509-99DE-0000-94F0E101E38D}" dt="2024-03-19T14:57:16.268" v="46"/>
          <ac:spMkLst>
            <pc:docMk/>
            <pc:sldMk cId="2069263972" sldId="2147479159"/>
            <ac:spMk id="6" creationId="{8ECD1B35-705C-9ED8-8582-9DCA8871F7EB}"/>
          </ac:spMkLst>
        </pc:spChg>
        <pc:spChg chg="mod">
          <ac:chgData name="Karishma Phansalkar" userId="S::kphansalkar@adobe.com::83e2b47c-c640-40a6-aa56-49ef4b5a7fb5" providerId="AD" clId="Web-{2149CE39-0509-99DE-0000-94F0E101E38D}" dt="2024-03-19T15:01:46.093" v="393" actId="20577"/>
          <ac:spMkLst>
            <pc:docMk/>
            <pc:sldMk cId="2069263972" sldId="2147479159"/>
            <ac:spMk id="8" creationId="{0179061D-E279-4145-9130-8C078B74E997}"/>
          </ac:spMkLst>
        </pc:spChg>
        <pc:spChg chg="mod">
          <ac:chgData name="Karishma Phansalkar" userId="S::kphansalkar@adobe.com::83e2b47c-c640-40a6-aa56-49ef4b5a7fb5" providerId="AD" clId="Web-{2149CE39-0509-99DE-0000-94F0E101E38D}" dt="2024-03-19T15:01:12.169" v="381" actId="20577"/>
          <ac:spMkLst>
            <pc:docMk/>
            <pc:sldMk cId="2069263972" sldId="2147479159"/>
            <ac:spMk id="9" creationId="{ADBD4471-C9E1-294C-9951-3B24F4CC7DD3}"/>
          </ac:spMkLst>
        </pc:spChg>
        <pc:extLst>
          <p:ext xmlns:p="http://schemas.openxmlformats.org/presentationml/2006/main" uri="{D6D511B9-2390-475A-947B-AFAB55BFBCF1}">
            <pc226:cmChg xmlns:pc226="http://schemas.microsoft.com/office/powerpoint/2022/06/main/command" chg="mod">
              <pc226:chgData name="Karishma Phansalkar" userId="S::kphansalkar@adobe.com::83e2b47c-c640-40a6-aa56-49ef4b5a7fb5" providerId="AD" clId="Web-{2149CE39-0509-99DE-0000-94F0E101E38D}" dt="2024-03-19T15:01:21.857" v="392" actId="20577"/>
              <pc2:cmMkLst xmlns:pc2="http://schemas.microsoft.com/office/powerpoint/2019/9/main/command">
                <pc:docMk/>
                <pc:sldMk cId="2069263972" sldId="2147479159"/>
                <pc2:cmMk id="{45528D77-2E1C-44E9-AEFA-FEEEE18E1CA7}"/>
              </pc2:cmMkLst>
            </pc226:cmChg>
            <pc226:cmChg xmlns:pc226="http://schemas.microsoft.com/office/powerpoint/2022/06/main/command" chg="mod">
              <pc226:chgData name="Karishma Phansalkar" userId="S::kphansalkar@adobe.com::83e2b47c-c640-40a6-aa56-49ef4b5a7fb5" providerId="AD" clId="Web-{2149CE39-0509-99DE-0000-94F0E101E38D}" dt="2024-03-19T15:01:21.857" v="392" actId="20577"/>
              <pc2:cmMkLst xmlns:pc2="http://schemas.microsoft.com/office/powerpoint/2019/9/main/command">
                <pc:docMk/>
                <pc:sldMk cId="2069263972" sldId="2147479159"/>
                <pc2:cmMk id="{821DA48B-0925-FF44-B4B3-11FFE2841CA8}"/>
              </pc2:cmMkLst>
            </pc226:cmChg>
          </p:ext>
        </pc:extLst>
      </pc:sldChg>
      <pc:sldChg chg="addSp delSp modSp">
        <pc:chgData name="Karishma Phansalkar" userId="S::kphansalkar@adobe.com::83e2b47c-c640-40a6-aa56-49ef4b5a7fb5" providerId="AD" clId="Web-{2149CE39-0509-99DE-0000-94F0E101E38D}" dt="2024-03-19T15:02:46.861" v="426" actId="20577"/>
        <pc:sldMkLst>
          <pc:docMk/>
          <pc:sldMk cId="563538295" sldId="2147479165"/>
        </pc:sldMkLst>
        <pc:spChg chg="del mod">
          <ac:chgData name="Karishma Phansalkar" userId="S::kphansalkar@adobe.com::83e2b47c-c640-40a6-aa56-49ef4b5a7fb5" providerId="AD" clId="Web-{2149CE39-0509-99DE-0000-94F0E101E38D}" dt="2024-03-19T14:57:24.394" v="48"/>
          <ac:spMkLst>
            <pc:docMk/>
            <pc:sldMk cId="563538295" sldId="2147479165"/>
            <ac:spMk id="5" creationId="{C9703FE8-2E86-663B-AF57-B156B8601C0D}"/>
          </ac:spMkLst>
        </pc:spChg>
        <pc:spChg chg="add">
          <ac:chgData name="Karishma Phansalkar" userId="S::kphansalkar@adobe.com::83e2b47c-c640-40a6-aa56-49ef4b5a7fb5" providerId="AD" clId="Web-{2149CE39-0509-99DE-0000-94F0E101E38D}" dt="2024-03-19T14:57:24.503" v="49"/>
          <ac:spMkLst>
            <pc:docMk/>
            <pc:sldMk cId="563538295" sldId="2147479165"/>
            <ac:spMk id="6" creationId="{63DCACF6-C1A6-5D04-BCBD-2746CC8DCC9C}"/>
          </ac:spMkLst>
        </pc:spChg>
        <pc:spChg chg="mod">
          <ac:chgData name="Karishma Phansalkar" userId="S::kphansalkar@adobe.com::83e2b47c-c640-40a6-aa56-49ef4b5a7fb5" providerId="AD" clId="Web-{2149CE39-0509-99DE-0000-94F0E101E38D}" dt="2024-03-19T15:02:43.751" v="425" actId="20577"/>
          <ac:spMkLst>
            <pc:docMk/>
            <pc:sldMk cId="563538295" sldId="2147479165"/>
            <ac:spMk id="8" creationId="{0179061D-E279-4145-9130-8C078B74E997}"/>
          </ac:spMkLst>
        </pc:spChg>
        <pc:spChg chg="mod">
          <ac:chgData name="Karishma Phansalkar" userId="S::kphansalkar@adobe.com::83e2b47c-c640-40a6-aa56-49ef4b5a7fb5" providerId="AD" clId="Web-{2149CE39-0509-99DE-0000-94F0E101E38D}" dt="2024-03-19T15:02:46.861" v="426" actId="20577"/>
          <ac:spMkLst>
            <pc:docMk/>
            <pc:sldMk cId="563538295" sldId="2147479165"/>
            <ac:spMk id="9" creationId="{ADBD4471-C9E1-294C-9951-3B24F4CC7DD3}"/>
          </ac:spMkLst>
        </pc:spChg>
      </pc:sldChg>
      <pc:sldChg chg="addSp delSp modSp">
        <pc:chgData name="Karishma Phansalkar" userId="S::kphansalkar@adobe.com::83e2b47c-c640-40a6-aa56-49ef4b5a7fb5" providerId="AD" clId="Web-{2149CE39-0509-99DE-0000-94F0E101E38D}" dt="2024-03-19T15:05:56.213" v="493" actId="20577"/>
        <pc:sldMkLst>
          <pc:docMk/>
          <pc:sldMk cId="4011794327" sldId="2147479170"/>
        </pc:sldMkLst>
        <pc:spChg chg="mod">
          <ac:chgData name="Karishma Phansalkar" userId="S::kphansalkar@adobe.com::83e2b47c-c640-40a6-aa56-49ef4b5a7fb5" providerId="AD" clId="Web-{2149CE39-0509-99DE-0000-94F0E101E38D}" dt="2024-03-19T15:05:34.118" v="484" actId="20577"/>
          <ac:spMkLst>
            <pc:docMk/>
            <pc:sldMk cId="4011794327" sldId="2147479170"/>
            <ac:spMk id="4" creationId="{A6648C69-D5FA-0E6D-A953-6786EACBF3FD}"/>
          </ac:spMkLst>
        </pc:spChg>
        <pc:spChg chg="del">
          <ac:chgData name="Karishma Phansalkar" userId="S::kphansalkar@adobe.com::83e2b47c-c640-40a6-aa56-49ef4b5a7fb5" providerId="AD" clId="Web-{2149CE39-0509-99DE-0000-94F0E101E38D}" dt="2024-03-19T14:56:01.171" v="21"/>
          <ac:spMkLst>
            <pc:docMk/>
            <pc:sldMk cId="4011794327" sldId="2147479170"/>
            <ac:spMk id="5" creationId="{F8493DCB-B440-6C4F-1F8E-81D0EFF3ABB2}"/>
          </ac:spMkLst>
        </pc:spChg>
        <pc:spChg chg="add">
          <ac:chgData name="Karishma Phansalkar" userId="S::kphansalkar@adobe.com::83e2b47c-c640-40a6-aa56-49ef4b5a7fb5" providerId="AD" clId="Web-{2149CE39-0509-99DE-0000-94F0E101E38D}" dt="2024-03-19T14:56:03.140" v="22"/>
          <ac:spMkLst>
            <pc:docMk/>
            <pc:sldMk cId="4011794327" sldId="2147479170"/>
            <ac:spMk id="7" creationId="{62F3F95B-47B3-F7A2-3122-EC1E19D90F18}"/>
          </ac:spMkLst>
        </pc:spChg>
        <pc:spChg chg="mod">
          <ac:chgData name="Karishma Phansalkar" userId="S::kphansalkar@adobe.com::83e2b47c-c640-40a6-aa56-49ef4b5a7fb5" providerId="AD" clId="Web-{2149CE39-0509-99DE-0000-94F0E101E38D}" dt="2024-03-19T15:05:56.213" v="493" actId="20577"/>
          <ac:spMkLst>
            <pc:docMk/>
            <pc:sldMk cId="4011794327" sldId="2147479170"/>
            <ac:spMk id="9" creationId="{ADBD4471-C9E1-294C-9951-3B24F4CC7DD3}"/>
          </ac:spMkLst>
        </pc:spChg>
      </pc:sldChg>
      <pc:sldChg chg="addSp delSp">
        <pc:chgData name="Karishma Phansalkar" userId="S::kphansalkar@adobe.com::83e2b47c-c640-40a6-aa56-49ef4b5a7fb5" providerId="AD" clId="Web-{2149CE39-0509-99DE-0000-94F0E101E38D}" dt="2024-03-19T14:56:37.735" v="34"/>
        <pc:sldMkLst>
          <pc:docMk/>
          <pc:sldMk cId="775894458" sldId="2147479171"/>
        </pc:sldMkLst>
        <pc:spChg chg="del">
          <ac:chgData name="Karishma Phansalkar" userId="S::kphansalkar@adobe.com::83e2b47c-c640-40a6-aa56-49ef4b5a7fb5" providerId="AD" clId="Web-{2149CE39-0509-99DE-0000-94F0E101E38D}" dt="2024-03-19T14:56:36.673" v="33"/>
          <ac:spMkLst>
            <pc:docMk/>
            <pc:sldMk cId="775894458" sldId="2147479171"/>
            <ac:spMk id="5" creationId="{D8D0B40B-CDF7-11D4-ABC8-57960AAAB186}"/>
          </ac:spMkLst>
        </pc:spChg>
        <pc:spChg chg="add">
          <ac:chgData name="Karishma Phansalkar" userId="S::kphansalkar@adobe.com::83e2b47c-c640-40a6-aa56-49ef4b5a7fb5" providerId="AD" clId="Web-{2149CE39-0509-99DE-0000-94F0E101E38D}" dt="2024-03-19T14:56:37.735" v="34"/>
          <ac:spMkLst>
            <pc:docMk/>
            <pc:sldMk cId="775894458" sldId="2147479171"/>
            <ac:spMk id="7" creationId="{8D551C0F-B778-95D1-8D8B-71648166E158}"/>
          </ac:spMkLst>
        </pc:spChg>
      </pc:sldChg>
      <pc:sldChg chg="addSp modSp">
        <pc:chgData name="Karishma Phansalkar" userId="S::kphansalkar@adobe.com::83e2b47c-c640-40a6-aa56-49ef4b5a7fb5" providerId="AD" clId="Web-{2149CE39-0509-99DE-0000-94F0E101E38D}" dt="2024-03-19T15:06:22.652" v="507" actId="20577"/>
        <pc:sldMkLst>
          <pc:docMk/>
          <pc:sldMk cId="2742208953" sldId="2147479172"/>
        </pc:sldMkLst>
        <pc:spChg chg="add">
          <ac:chgData name="Karishma Phansalkar" userId="S::kphansalkar@adobe.com::83e2b47c-c640-40a6-aa56-49ef4b5a7fb5" providerId="AD" clId="Web-{2149CE39-0509-99DE-0000-94F0E101E38D}" dt="2024-03-19T14:56:04.937" v="23"/>
          <ac:spMkLst>
            <pc:docMk/>
            <pc:sldMk cId="2742208953" sldId="2147479172"/>
            <ac:spMk id="6" creationId="{BD06629B-E044-01EF-29C3-A78A018A468D}"/>
          </ac:spMkLst>
        </pc:spChg>
        <pc:spChg chg="mod">
          <ac:chgData name="Karishma Phansalkar" userId="S::kphansalkar@adobe.com::83e2b47c-c640-40a6-aa56-49ef4b5a7fb5" providerId="AD" clId="Web-{2149CE39-0509-99DE-0000-94F0E101E38D}" dt="2024-03-19T15:06:22.652" v="507" actId="20577"/>
          <ac:spMkLst>
            <pc:docMk/>
            <pc:sldMk cId="2742208953" sldId="2147479172"/>
            <ac:spMk id="9" creationId="{ADBD4471-C9E1-294C-9951-3B24F4CC7DD3}"/>
          </ac:spMkLst>
        </pc:spChg>
      </pc:sldChg>
      <pc:sldChg chg="addSp delSp modSp">
        <pc:chgData name="Karishma Phansalkar" userId="S::kphansalkar@adobe.com::83e2b47c-c640-40a6-aa56-49ef4b5a7fb5" providerId="AD" clId="Web-{2149CE39-0509-99DE-0000-94F0E101E38D}" dt="2024-03-19T15:06:39.231" v="517" actId="20577"/>
        <pc:sldMkLst>
          <pc:docMk/>
          <pc:sldMk cId="2426535065" sldId="2147479173"/>
        </pc:sldMkLst>
        <pc:spChg chg="del">
          <ac:chgData name="Karishma Phansalkar" userId="S::kphansalkar@adobe.com::83e2b47c-c640-40a6-aa56-49ef4b5a7fb5" providerId="AD" clId="Web-{2149CE39-0509-99DE-0000-94F0E101E38D}" dt="2024-03-19T14:56:08.062" v="24"/>
          <ac:spMkLst>
            <pc:docMk/>
            <pc:sldMk cId="2426535065" sldId="2147479173"/>
            <ac:spMk id="5" creationId="{9D7B788A-70D9-762F-50EB-D27BBBCF0622}"/>
          </ac:spMkLst>
        </pc:spChg>
        <pc:spChg chg="add">
          <ac:chgData name="Karishma Phansalkar" userId="S::kphansalkar@adobe.com::83e2b47c-c640-40a6-aa56-49ef4b5a7fb5" providerId="AD" clId="Web-{2149CE39-0509-99DE-0000-94F0E101E38D}" dt="2024-03-19T14:56:08.687" v="25"/>
          <ac:spMkLst>
            <pc:docMk/>
            <pc:sldMk cId="2426535065" sldId="2147479173"/>
            <ac:spMk id="7" creationId="{8A83390E-424E-1C1C-184D-69E1C023E3E9}"/>
          </ac:spMkLst>
        </pc:spChg>
        <pc:spChg chg="mod">
          <ac:chgData name="Karishma Phansalkar" userId="S::kphansalkar@adobe.com::83e2b47c-c640-40a6-aa56-49ef4b5a7fb5" providerId="AD" clId="Web-{2149CE39-0509-99DE-0000-94F0E101E38D}" dt="2024-03-19T15:06:39.231" v="517" actId="20577"/>
          <ac:spMkLst>
            <pc:docMk/>
            <pc:sldMk cId="2426535065" sldId="2147479173"/>
            <ac:spMk id="9" creationId="{ADBD4471-C9E1-294C-9951-3B24F4CC7DD3}"/>
          </ac:spMkLst>
        </pc:spChg>
      </pc:sldChg>
      <pc:sldChg chg="addSp delSp modSp">
        <pc:chgData name="Karishma Phansalkar" userId="S::kphansalkar@adobe.com::83e2b47c-c640-40a6-aa56-49ef4b5a7fb5" providerId="AD" clId="Web-{2149CE39-0509-99DE-0000-94F0E101E38D}" dt="2024-03-19T15:06:49.575" v="525" actId="20577"/>
        <pc:sldMkLst>
          <pc:docMk/>
          <pc:sldMk cId="515578877" sldId="2147479174"/>
        </pc:sldMkLst>
        <pc:spChg chg="del">
          <ac:chgData name="Karishma Phansalkar" userId="S::kphansalkar@adobe.com::83e2b47c-c640-40a6-aa56-49ef4b5a7fb5" providerId="AD" clId="Web-{2149CE39-0509-99DE-0000-94F0E101E38D}" dt="2024-03-19T14:56:15.188" v="26"/>
          <ac:spMkLst>
            <pc:docMk/>
            <pc:sldMk cId="515578877" sldId="2147479174"/>
            <ac:spMk id="5" creationId="{89DB2D82-B8C4-0CAD-0CB0-5943EE443515}"/>
          </ac:spMkLst>
        </pc:spChg>
        <pc:spChg chg="add">
          <ac:chgData name="Karishma Phansalkar" userId="S::kphansalkar@adobe.com::83e2b47c-c640-40a6-aa56-49ef4b5a7fb5" providerId="AD" clId="Web-{2149CE39-0509-99DE-0000-94F0E101E38D}" dt="2024-03-19T14:56:16.094" v="27"/>
          <ac:spMkLst>
            <pc:docMk/>
            <pc:sldMk cId="515578877" sldId="2147479174"/>
            <ac:spMk id="7" creationId="{3BBC0A3E-A8B1-F89C-63EA-8EA54382025C}"/>
          </ac:spMkLst>
        </pc:spChg>
        <pc:spChg chg="mod">
          <ac:chgData name="Karishma Phansalkar" userId="S::kphansalkar@adobe.com::83e2b47c-c640-40a6-aa56-49ef4b5a7fb5" providerId="AD" clId="Web-{2149CE39-0509-99DE-0000-94F0E101E38D}" dt="2024-03-19T15:06:49.575" v="525" actId="20577"/>
          <ac:spMkLst>
            <pc:docMk/>
            <pc:sldMk cId="515578877" sldId="2147479174"/>
            <ac:spMk id="9" creationId="{ADBD4471-C9E1-294C-9951-3B24F4CC7DD3}"/>
          </ac:spMkLst>
        </pc:spChg>
      </pc:sldChg>
      <pc:sldChg chg="addSp delSp">
        <pc:chgData name="Karishma Phansalkar" userId="S::kphansalkar@adobe.com::83e2b47c-c640-40a6-aa56-49ef4b5a7fb5" providerId="AD" clId="Web-{2149CE39-0509-99DE-0000-94F0E101E38D}" dt="2024-03-19T14:56:32.501" v="32"/>
        <pc:sldMkLst>
          <pc:docMk/>
          <pc:sldMk cId="3568110772" sldId="2147479175"/>
        </pc:sldMkLst>
        <pc:spChg chg="del">
          <ac:chgData name="Karishma Phansalkar" userId="S::kphansalkar@adobe.com::83e2b47c-c640-40a6-aa56-49ef4b5a7fb5" providerId="AD" clId="Web-{2149CE39-0509-99DE-0000-94F0E101E38D}" dt="2024-03-19T14:56:31.251" v="31"/>
          <ac:spMkLst>
            <pc:docMk/>
            <pc:sldMk cId="3568110772" sldId="2147479175"/>
            <ac:spMk id="4" creationId="{6569DF8A-FA83-BF1A-D66B-B843B5E98B86}"/>
          </ac:spMkLst>
        </pc:spChg>
        <pc:spChg chg="add">
          <ac:chgData name="Karishma Phansalkar" userId="S::kphansalkar@adobe.com::83e2b47c-c640-40a6-aa56-49ef4b5a7fb5" providerId="AD" clId="Web-{2149CE39-0509-99DE-0000-94F0E101E38D}" dt="2024-03-19T14:56:32.501" v="32"/>
          <ac:spMkLst>
            <pc:docMk/>
            <pc:sldMk cId="3568110772" sldId="2147479175"/>
            <ac:spMk id="7" creationId="{89D17616-9376-89C3-220A-8033416CE320}"/>
          </ac:spMkLst>
        </pc:spChg>
      </pc:sldChg>
      <pc:sldChg chg="addSp delSp">
        <pc:chgData name="Karishma Phansalkar" userId="S::kphansalkar@adobe.com::83e2b47c-c640-40a6-aa56-49ef4b5a7fb5" providerId="AD" clId="Web-{2149CE39-0509-99DE-0000-94F0E101E38D}" dt="2024-03-19T14:56:25.922" v="30"/>
        <pc:sldMkLst>
          <pc:docMk/>
          <pc:sldMk cId="124847595" sldId="2147479176"/>
        </pc:sldMkLst>
        <pc:spChg chg="del">
          <ac:chgData name="Karishma Phansalkar" userId="S::kphansalkar@adobe.com::83e2b47c-c640-40a6-aa56-49ef4b5a7fb5" providerId="AD" clId="Web-{2149CE39-0509-99DE-0000-94F0E101E38D}" dt="2024-03-19T14:56:25.313" v="29"/>
          <ac:spMkLst>
            <pc:docMk/>
            <pc:sldMk cId="124847595" sldId="2147479176"/>
            <ac:spMk id="4" creationId="{3A924EA3-8606-3AAC-50E8-B7CCFDD3DBFE}"/>
          </ac:spMkLst>
        </pc:spChg>
        <pc:spChg chg="add">
          <ac:chgData name="Karishma Phansalkar" userId="S::kphansalkar@adobe.com::83e2b47c-c640-40a6-aa56-49ef4b5a7fb5" providerId="AD" clId="Web-{2149CE39-0509-99DE-0000-94F0E101E38D}" dt="2024-03-19T14:56:25.922" v="30"/>
          <ac:spMkLst>
            <pc:docMk/>
            <pc:sldMk cId="124847595" sldId="2147479176"/>
            <ac:spMk id="7" creationId="{15EAF68C-CA7F-1892-98C8-F6D1F0698881}"/>
          </ac:spMkLst>
        </pc:spChg>
      </pc:sldChg>
      <pc:sldChg chg="addSp modSp">
        <pc:chgData name="Karishma Phansalkar" userId="S::kphansalkar@adobe.com::83e2b47c-c640-40a6-aa56-49ef4b5a7fb5" providerId="AD" clId="Web-{2149CE39-0509-99DE-0000-94F0E101E38D}" dt="2024-03-19T15:14:55.205" v="539" actId="20577"/>
        <pc:sldMkLst>
          <pc:docMk/>
          <pc:sldMk cId="2624583121" sldId="2147479177"/>
        </pc:sldMkLst>
        <pc:spChg chg="add">
          <ac:chgData name="Karishma Phansalkar" userId="S::kphansalkar@adobe.com::83e2b47c-c640-40a6-aa56-49ef4b5a7fb5" providerId="AD" clId="Web-{2149CE39-0509-99DE-0000-94F0E101E38D}" dt="2024-03-19T14:56:18.828" v="28"/>
          <ac:spMkLst>
            <pc:docMk/>
            <pc:sldMk cId="2624583121" sldId="2147479177"/>
            <ac:spMk id="6" creationId="{95E4E9A5-18D2-44D9-BA8C-83693AA8301E}"/>
          </ac:spMkLst>
        </pc:spChg>
        <pc:spChg chg="mod">
          <ac:chgData name="Karishma Phansalkar" userId="S::kphansalkar@adobe.com::83e2b47c-c640-40a6-aa56-49ef4b5a7fb5" providerId="AD" clId="Web-{2149CE39-0509-99DE-0000-94F0E101E38D}" dt="2024-03-19T15:14:55.205" v="539" actId="20577"/>
          <ac:spMkLst>
            <pc:docMk/>
            <pc:sldMk cId="2624583121" sldId="2147479177"/>
            <ac:spMk id="9" creationId="{BD70C8F9-EDE9-D104-7EB4-C4FF6B840A14}"/>
          </ac:spMkLst>
        </pc:spChg>
      </pc:sldChg>
      <pc:sldChg chg="modSp">
        <pc:chgData name="Karishma Phansalkar" userId="S::kphansalkar@adobe.com::83e2b47c-c640-40a6-aa56-49ef4b5a7fb5" providerId="AD" clId="Web-{2149CE39-0509-99DE-0000-94F0E101E38D}" dt="2024-03-19T15:15:19.816" v="564" actId="20577"/>
        <pc:sldMkLst>
          <pc:docMk/>
          <pc:sldMk cId="923970690" sldId="2147479179"/>
        </pc:sldMkLst>
        <pc:spChg chg="mod">
          <ac:chgData name="Karishma Phansalkar" userId="S::kphansalkar@adobe.com::83e2b47c-c640-40a6-aa56-49ef4b5a7fb5" providerId="AD" clId="Web-{2149CE39-0509-99DE-0000-94F0E101E38D}" dt="2024-03-19T15:15:19.816" v="564" actId="20577"/>
          <ac:spMkLst>
            <pc:docMk/>
            <pc:sldMk cId="923970690" sldId="2147479179"/>
            <ac:spMk id="2" creationId="{86AE6764-3CED-FD42-AF38-75A6DA701D12}"/>
          </ac:spMkLst>
        </pc:spChg>
      </pc:sldChg>
      <pc:sldChg chg="modSp">
        <pc:chgData name="Karishma Phansalkar" userId="S::kphansalkar@adobe.com::83e2b47c-c640-40a6-aa56-49ef4b5a7fb5" providerId="AD" clId="Web-{2149CE39-0509-99DE-0000-94F0E101E38D}" dt="2024-03-19T15:15:26.488" v="565" actId="20577"/>
        <pc:sldMkLst>
          <pc:docMk/>
          <pc:sldMk cId="395888483" sldId="2147479180"/>
        </pc:sldMkLst>
        <pc:spChg chg="mod">
          <ac:chgData name="Karishma Phansalkar" userId="S::kphansalkar@adobe.com::83e2b47c-c640-40a6-aa56-49ef4b5a7fb5" providerId="AD" clId="Web-{2149CE39-0509-99DE-0000-94F0E101E38D}" dt="2024-03-19T15:15:26.488" v="565" actId="20577"/>
          <ac:spMkLst>
            <pc:docMk/>
            <pc:sldMk cId="395888483" sldId="2147479180"/>
            <ac:spMk id="2" creationId="{86AE6764-3CED-FD42-AF38-75A6DA701D12}"/>
          </ac:spMkLst>
        </pc:spChg>
      </pc:sldChg>
      <pc:sldChg chg="addSp delSp modSp">
        <pc:chgData name="Karishma Phansalkar" userId="S::kphansalkar@adobe.com::83e2b47c-c640-40a6-aa56-49ef4b5a7fb5" providerId="AD" clId="Web-{2149CE39-0509-99DE-0000-94F0E101E38D}" dt="2024-03-19T15:04:20.131" v="470" actId="20577"/>
        <pc:sldMkLst>
          <pc:docMk/>
          <pc:sldMk cId="4070916316" sldId="2147479190"/>
        </pc:sldMkLst>
        <pc:spChg chg="add del">
          <ac:chgData name="Karishma Phansalkar" userId="S::kphansalkar@adobe.com::83e2b47c-c640-40a6-aa56-49ef4b5a7fb5" providerId="AD" clId="Web-{2149CE39-0509-99DE-0000-94F0E101E38D}" dt="2024-03-19T14:57:48.770" v="53"/>
          <ac:spMkLst>
            <pc:docMk/>
            <pc:sldMk cId="4070916316" sldId="2147479190"/>
            <ac:spMk id="5" creationId="{C4926890-7244-5F81-8D8D-9621BBEDB2B6}"/>
          </ac:spMkLst>
        </pc:spChg>
        <pc:spChg chg="mod">
          <ac:chgData name="Karishma Phansalkar" userId="S::kphansalkar@adobe.com::83e2b47c-c640-40a6-aa56-49ef4b5a7fb5" providerId="AD" clId="Web-{2149CE39-0509-99DE-0000-94F0E101E38D}" dt="2024-03-19T15:00:08.776" v="285" actId="20577"/>
          <ac:spMkLst>
            <pc:docMk/>
            <pc:sldMk cId="4070916316" sldId="2147479190"/>
            <ac:spMk id="8" creationId="{7C8AE512-CF5F-FDCA-4EBB-CF9AEA647ED5}"/>
          </ac:spMkLst>
        </pc:spChg>
        <pc:spChg chg="mod">
          <ac:chgData name="Karishma Phansalkar" userId="S::kphansalkar@adobe.com::83e2b47c-c640-40a6-aa56-49ef4b5a7fb5" providerId="AD" clId="Web-{2149CE39-0509-99DE-0000-94F0E101E38D}" dt="2024-03-19T15:04:20.131" v="470" actId="20577"/>
          <ac:spMkLst>
            <pc:docMk/>
            <pc:sldMk cId="4070916316" sldId="2147479190"/>
            <ac:spMk id="9" creationId="{A66D32B7-6673-6682-C81C-609A16794C18}"/>
          </ac:spMkLst>
        </pc:spChg>
      </pc:sldChg>
      <pc:sldChg chg="addSp delSp modSp">
        <pc:chgData name="Karishma Phansalkar" userId="S::kphansalkar@adobe.com::83e2b47c-c640-40a6-aa56-49ef4b5a7fb5" providerId="AD" clId="Web-{2149CE39-0509-99DE-0000-94F0E101E38D}" dt="2024-03-19T14:56:51.939" v="40"/>
        <pc:sldMkLst>
          <pc:docMk/>
          <pc:sldMk cId="3913013182" sldId="2147479191"/>
        </pc:sldMkLst>
        <pc:spChg chg="del">
          <ac:chgData name="Karishma Phansalkar" userId="S::kphansalkar@adobe.com::83e2b47c-c640-40a6-aa56-49ef4b5a7fb5" providerId="AD" clId="Web-{2149CE39-0509-99DE-0000-94F0E101E38D}" dt="2024-03-19T14:56:51.330" v="39"/>
          <ac:spMkLst>
            <pc:docMk/>
            <pc:sldMk cId="3913013182" sldId="2147479191"/>
            <ac:spMk id="2" creationId="{458F99DC-5C9E-B3C8-DD02-3BAD26CD6A50}"/>
          </ac:spMkLst>
        </pc:spChg>
        <pc:spChg chg="add">
          <ac:chgData name="Karishma Phansalkar" userId="S::kphansalkar@adobe.com::83e2b47c-c640-40a6-aa56-49ef4b5a7fb5" providerId="AD" clId="Web-{2149CE39-0509-99DE-0000-94F0E101E38D}" dt="2024-03-19T14:56:51.939" v="40"/>
          <ac:spMkLst>
            <pc:docMk/>
            <pc:sldMk cId="3913013182" sldId="2147479191"/>
            <ac:spMk id="4" creationId="{A4E03DC9-8D03-CB55-0843-125A6D00A2C6}"/>
          </ac:spMkLst>
        </pc:spChg>
        <pc:spChg chg="mod">
          <ac:chgData name="Karishma Phansalkar" userId="S::kphansalkar@adobe.com::83e2b47c-c640-40a6-aa56-49ef4b5a7fb5" providerId="AD" clId="Web-{2149CE39-0509-99DE-0000-94F0E101E38D}" dt="2024-03-19T14:45:01.126" v="1" actId="14100"/>
          <ac:spMkLst>
            <pc:docMk/>
            <pc:sldMk cId="3913013182" sldId="2147479191"/>
            <ac:spMk id="8" creationId="{0179061D-E279-4145-9130-8C078B74E997}"/>
          </ac:spMkLst>
        </pc:spChg>
      </pc:sldChg>
      <pc:sldChg chg="addSp delSp modSp add replId">
        <pc:chgData name="Karishma Phansalkar" userId="S::kphansalkar@adobe.com::83e2b47c-c640-40a6-aa56-49ef4b5a7fb5" providerId="AD" clId="Web-{2149CE39-0509-99DE-0000-94F0E101E38D}" dt="2024-03-19T14:57:00.346" v="42"/>
        <pc:sldMkLst>
          <pc:docMk/>
          <pc:sldMk cId="1628727461" sldId="2147479192"/>
        </pc:sldMkLst>
        <pc:spChg chg="del">
          <ac:chgData name="Karishma Phansalkar" userId="S::kphansalkar@adobe.com::83e2b47c-c640-40a6-aa56-49ef4b5a7fb5" providerId="AD" clId="Web-{2149CE39-0509-99DE-0000-94F0E101E38D}" dt="2024-03-19T14:56:59.111" v="41"/>
          <ac:spMkLst>
            <pc:docMk/>
            <pc:sldMk cId="1628727461" sldId="2147479192"/>
            <ac:spMk id="2" creationId="{458F99DC-5C9E-B3C8-DD02-3BAD26CD6A50}"/>
          </ac:spMkLst>
        </pc:spChg>
        <pc:spChg chg="add">
          <ac:chgData name="Karishma Phansalkar" userId="S::kphansalkar@adobe.com::83e2b47c-c640-40a6-aa56-49ef4b5a7fb5" providerId="AD" clId="Web-{2149CE39-0509-99DE-0000-94F0E101E38D}" dt="2024-03-19T14:57:00.346" v="42"/>
          <ac:spMkLst>
            <pc:docMk/>
            <pc:sldMk cId="1628727461" sldId="2147479192"/>
            <ac:spMk id="4" creationId="{344A4D78-1C64-3B64-60BD-05D0616632A4}"/>
          </ac:spMkLst>
        </pc:spChg>
        <pc:spChg chg="mod">
          <ac:chgData name="Karishma Phansalkar" userId="S::kphansalkar@adobe.com::83e2b47c-c640-40a6-aa56-49ef4b5a7fb5" providerId="AD" clId="Web-{2149CE39-0509-99DE-0000-94F0E101E38D}" dt="2024-03-19T14:55:50.202" v="20" actId="20577"/>
          <ac:spMkLst>
            <pc:docMk/>
            <pc:sldMk cId="1628727461" sldId="2147479192"/>
            <ac:spMk id="8" creationId="{0179061D-E279-4145-9130-8C078B74E997}"/>
          </ac:spMkLst>
        </pc:spChg>
        <pc:spChg chg="mod">
          <ac:chgData name="Karishma Phansalkar" userId="S::kphansalkar@adobe.com::83e2b47c-c640-40a6-aa56-49ef4b5a7fb5" providerId="AD" clId="Web-{2149CE39-0509-99DE-0000-94F0E101E38D}" dt="2024-03-19T14:51:03.689" v="14" actId="20577"/>
          <ac:spMkLst>
            <pc:docMk/>
            <pc:sldMk cId="1628727461" sldId="2147479192"/>
            <ac:spMk id="9" creationId="{ADBD4471-C9E1-294C-9951-3B24F4CC7DD3}"/>
          </ac:spMkLst>
        </pc:spChg>
      </pc:sldChg>
      <pc:sldChg chg="add replId">
        <pc:chgData name="Karishma Phansalkar" userId="S::kphansalkar@adobe.com::83e2b47c-c640-40a6-aa56-49ef4b5a7fb5" providerId="AD" clId="Web-{2149CE39-0509-99DE-0000-94F0E101E38D}" dt="2024-03-19T14:57:51.301" v="54"/>
        <pc:sldMkLst>
          <pc:docMk/>
          <pc:sldMk cId="3663809519" sldId="214747919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540CC4-3805-5440-BAF5-14662BA462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5D4A97-306B-5140-BE71-1D8FF1F339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BA720E-0FA3-164E-A9BD-33032D76CB2C}" type="datetimeFigureOut">
              <a:rPr lang="en-US" smtClean="0"/>
              <a:t>7/24/24</a:t>
            </a:fld>
            <a:endParaRPr lang="en-US"/>
          </a:p>
        </p:txBody>
      </p:sp>
      <p:sp>
        <p:nvSpPr>
          <p:cNvPr id="4" name="Footer Placeholder 3">
            <a:extLst>
              <a:ext uri="{FF2B5EF4-FFF2-40B4-BE49-F238E27FC236}">
                <a16:creationId xmlns:a16="http://schemas.microsoft.com/office/drawing/2014/main" id="{353A045A-29A0-2C40-AA51-E44D965346E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5AF6D3A-AD66-1542-9D38-F4634C13A5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7BF097-5AFE-3447-809C-5E190D9F17A0}" type="slidenum">
              <a:rPr lang="en-US" smtClean="0"/>
              <a:t>‹#›</a:t>
            </a:fld>
            <a:endParaRPr lang="en-US"/>
          </a:p>
        </p:txBody>
      </p:sp>
    </p:spTree>
    <p:extLst>
      <p:ext uri="{BB962C8B-B14F-4D97-AF65-F5344CB8AC3E}">
        <p14:creationId xmlns:p14="http://schemas.microsoft.com/office/powerpoint/2010/main" val="638818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E95B5-9144-4447-893D-1C1240377C7A}" type="datetimeFigureOut">
              <a:rPr lang="en-US" smtClean="0"/>
              <a:t>7/24/24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976DA2-74C2-0942-8EC1-B909DF1AFA55}" type="slidenum">
              <a:rPr lang="en-US" smtClean="0"/>
              <a:t>‹#›</a:t>
            </a:fld>
            <a:endParaRPr lang="en-US"/>
          </a:p>
        </p:txBody>
      </p:sp>
    </p:spTree>
    <p:extLst>
      <p:ext uri="{BB962C8B-B14F-4D97-AF65-F5344CB8AC3E}">
        <p14:creationId xmlns:p14="http://schemas.microsoft.com/office/powerpoint/2010/main" val="3903632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0EC80-8120-5246-93E9-68801F5D5DC4}" type="slidenum">
              <a:rPr lang="en-US" smtClean="0"/>
              <a:t>2</a:t>
            </a:fld>
            <a:endParaRPr lang="en-US"/>
          </a:p>
        </p:txBody>
      </p:sp>
    </p:spTree>
    <p:extLst>
      <p:ext uri="{BB962C8B-B14F-4D97-AF65-F5344CB8AC3E}">
        <p14:creationId xmlns:p14="http://schemas.microsoft.com/office/powerpoint/2010/main" val="2243651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3</a:t>
            </a:fld>
            <a:endParaRPr lang="en-US"/>
          </a:p>
        </p:txBody>
      </p:sp>
    </p:spTree>
    <p:extLst>
      <p:ext uri="{BB962C8B-B14F-4D97-AF65-F5344CB8AC3E}">
        <p14:creationId xmlns:p14="http://schemas.microsoft.com/office/powerpoint/2010/main" val="3198485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4</a:t>
            </a:fld>
            <a:endParaRPr lang="en-US"/>
          </a:p>
        </p:txBody>
      </p:sp>
    </p:spTree>
    <p:extLst>
      <p:ext uri="{BB962C8B-B14F-4D97-AF65-F5344CB8AC3E}">
        <p14:creationId xmlns:p14="http://schemas.microsoft.com/office/powerpoint/2010/main" val="3699422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5</a:t>
            </a:fld>
            <a:endParaRPr lang="en-US"/>
          </a:p>
        </p:txBody>
      </p:sp>
    </p:spTree>
    <p:extLst>
      <p:ext uri="{BB962C8B-B14F-4D97-AF65-F5344CB8AC3E}">
        <p14:creationId xmlns:p14="http://schemas.microsoft.com/office/powerpoint/2010/main" val="668249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6</a:t>
            </a:fld>
            <a:endParaRPr lang="en-US"/>
          </a:p>
        </p:txBody>
      </p:sp>
    </p:spTree>
    <p:extLst>
      <p:ext uri="{BB962C8B-B14F-4D97-AF65-F5344CB8AC3E}">
        <p14:creationId xmlns:p14="http://schemas.microsoft.com/office/powerpoint/2010/main" val="3558335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7</a:t>
            </a:fld>
            <a:endParaRPr lang="en-US"/>
          </a:p>
        </p:txBody>
      </p:sp>
    </p:spTree>
    <p:extLst>
      <p:ext uri="{BB962C8B-B14F-4D97-AF65-F5344CB8AC3E}">
        <p14:creationId xmlns:p14="http://schemas.microsoft.com/office/powerpoint/2010/main" val="658433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8</a:t>
            </a:fld>
            <a:endParaRPr lang="en-US"/>
          </a:p>
        </p:txBody>
      </p:sp>
    </p:spTree>
    <p:extLst>
      <p:ext uri="{BB962C8B-B14F-4D97-AF65-F5344CB8AC3E}">
        <p14:creationId xmlns:p14="http://schemas.microsoft.com/office/powerpoint/2010/main" val="3699422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9</a:t>
            </a:fld>
            <a:endParaRPr lang="en-US"/>
          </a:p>
        </p:txBody>
      </p:sp>
    </p:spTree>
    <p:extLst>
      <p:ext uri="{BB962C8B-B14F-4D97-AF65-F5344CB8AC3E}">
        <p14:creationId xmlns:p14="http://schemas.microsoft.com/office/powerpoint/2010/main" val="3625923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10</a:t>
            </a:fld>
            <a:endParaRPr lang="en-US"/>
          </a:p>
        </p:txBody>
      </p:sp>
    </p:spTree>
    <p:extLst>
      <p:ext uri="{BB962C8B-B14F-4D97-AF65-F5344CB8AC3E}">
        <p14:creationId xmlns:p14="http://schemas.microsoft.com/office/powerpoint/2010/main" val="4239978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11</a:t>
            </a:fld>
            <a:endParaRPr lang="en-US"/>
          </a:p>
        </p:txBody>
      </p:sp>
    </p:spTree>
    <p:extLst>
      <p:ext uri="{BB962C8B-B14F-4D97-AF65-F5344CB8AC3E}">
        <p14:creationId xmlns:p14="http://schemas.microsoft.com/office/powerpoint/2010/main" val="944426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12</a:t>
            </a:fld>
            <a:endParaRPr lang="en-US"/>
          </a:p>
        </p:txBody>
      </p:sp>
    </p:spTree>
    <p:extLst>
      <p:ext uri="{BB962C8B-B14F-4D97-AF65-F5344CB8AC3E}">
        <p14:creationId xmlns:p14="http://schemas.microsoft.com/office/powerpoint/2010/main" val="3360432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13</a:t>
            </a:fld>
            <a:endParaRPr lang="en-US"/>
          </a:p>
        </p:txBody>
      </p:sp>
    </p:spTree>
    <p:extLst>
      <p:ext uri="{BB962C8B-B14F-4D97-AF65-F5344CB8AC3E}">
        <p14:creationId xmlns:p14="http://schemas.microsoft.com/office/powerpoint/2010/main" val="3941977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14</a:t>
            </a:fld>
            <a:endParaRPr lang="en-US"/>
          </a:p>
        </p:txBody>
      </p:sp>
    </p:spTree>
    <p:extLst>
      <p:ext uri="{BB962C8B-B14F-4D97-AF65-F5344CB8AC3E}">
        <p14:creationId xmlns:p14="http://schemas.microsoft.com/office/powerpoint/2010/main" val="3198485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15</a:t>
            </a:fld>
            <a:endParaRPr lang="en-US"/>
          </a:p>
        </p:txBody>
      </p:sp>
    </p:spTree>
    <p:extLst>
      <p:ext uri="{BB962C8B-B14F-4D97-AF65-F5344CB8AC3E}">
        <p14:creationId xmlns:p14="http://schemas.microsoft.com/office/powerpoint/2010/main" val="1197880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16</a:t>
            </a:fld>
            <a:endParaRPr lang="en-US"/>
          </a:p>
        </p:txBody>
      </p:sp>
    </p:spTree>
    <p:extLst>
      <p:ext uri="{BB962C8B-B14F-4D97-AF65-F5344CB8AC3E}">
        <p14:creationId xmlns:p14="http://schemas.microsoft.com/office/powerpoint/2010/main" val="1250260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17</a:t>
            </a:fld>
            <a:endParaRPr lang="en-US"/>
          </a:p>
        </p:txBody>
      </p:sp>
    </p:spTree>
    <p:extLst>
      <p:ext uri="{BB962C8B-B14F-4D97-AF65-F5344CB8AC3E}">
        <p14:creationId xmlns:p14="http://schemas.microsoft.com/office/powerpoint/2010/main" val="1370870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5F609-9447-615E-B198-671536D88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504D81-4812-64AE-C7E3-DBE9D4849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4FE0ED-2F62-B5B8-55A6-A374ABA740C0}"/>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a:extLst>
              <a:ext uri="{FF2B5EF4-FFF2-40B4-BE49-F238E27FC236}">
                <a16:creationId xmlns:a16="http://schemas.microsoft.com/office/drawing/2014/main" id="{5E266E5F-DAB7-3B93-9609-5DB7CC820990}"/>
              </a:ext>
            </a:extLst>
          </p:cNvPr>
          <p:cNvSpPr>
            <a:spLocks noGrp="1"/>
          </p:cNvSpPr>
          <p:nvPr>
            <p:ph type="sldNum" sz="quarter" idx="5"/>
          </p:nvPr>
        </p:nvSpPr>
        <p:spPr/>
        <p:txBody>
          <a:bodyPr/>
          <a:lstStyle/>
          <a:p>
            <a:fld id="{7F976DA2-74C2-0942-8EC1-B909DF1AFA55}" type="slidenum">
              <a:rPr lang="en-US" smtClean="0"/>
              <a:t>18</a:t>
            </a:fld>
            <a:endParaRPr lang="en-US"/>
          </a:p>
        </p:txBody>
      </p:sp>
    </p:spTree>
    <p:extLst>
      <p:ext uri="{BB962C8B-B14F-4D97-AF65-F5344CB8AC3E}">
        <p14:creationId xmlns:p14="http://schemas.microsoft.com/office/powerpoint/2010/main" val="2962184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6C9C0-6A35-0AC2-EE64-DE0CDE743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567649-2F27-BCCC-36A5-0B7C2F2C2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77F386-F353-9E8B-171D-CCDC9B819E2E}"/>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a:extLst>
              <a:ext uri="{FF2B5EF4-FFF2-40B4-BE49-F238E27FC236}">
                <a16:creationId xmlns:a16="http://schemas.microsoft.com/office/drawing/2014/main" id="{D496F036-58AA-F143-D64B-B2B5402EBD8C}"/>
              </a:ext>
            </a:extLst>
          </p:cNvPr>
          <p:cNvSpPr>
            <a:spLocks noGrp="1"/>
          </p:cNvSpPr>
          <p:nvPr>
            <p:ph type="sldNum" sz="quarter" idx="5"/>
          </p:nvPr>
        </p:nvSpPr>
        <p:spPr/>
        <p:txBody>
          <a:bodyPr/>
          <a:lstStyle/>
          <a:p>
            <a:fld id="{7F976DA2-74C2-0942-8EC1-B909DF1AFA55}" type="slidenum">
              <a:rPr lang="en-US" smtClean="0"/>
              <a:t>19</a:t>
            </a:fld>
            <a:endParaRPr lang="en-US"/>
          </a:p>
        </p:txBody>
      </p:sp>
    </p:spTree>
    <p:extLst>
      <p:ext uri="{BB962C8B-B14F-4D97-AF65-F5344CB8AC3E}">
        <p14:creationId xmlns:p14="http://schemas.microsoft.com/office/powerpoint/2010/main" val="3837439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20</a:t>
            </a:fld>
            <a:endParaRPr lang="en-US"/>
          </a:p>
        </p:txBody>
      </p:sp>
    </p:spTree>
    <p:extLst>
      <p:ext uri="{BB962C8B-B14F-4D97-AF65-F5344CB8AC3E}">
        <p14:creationId xmlns:p14="http://schemas.microsoft.com/office/powerpoint/2010/main" val="2420635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21</a:t>
            </a:fld>
            <a:endParaRPr lang="en-US"/>
          </a:p>
        </p:txBody>
      </p:sp>
    </p:spTree>
    <p:extLst>
      <p:ext uri="{BB962C8B-B14F-4D97-AF65-F5344CB8AC3E}">
        <p14:creationId xmlns:p14="http://schemas.microsoft.com/office/powerpoint/2010/main" val="970126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22</a:t>
            </a:fld>
            <a:endParaRPr lang="en-US"/>
          </a:p>
        </p:txBody>
      </p:sp>
    </p:spTree>
    <p:extLst>
      <p:ext uri="{BB962C8B-B14F-4D97-AF65-F5344CB8AC3E}">
        <p14:creationId xmlns:p14="http://schemas.microsoft.com/office/powerpoint/2010/main" val="2682776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23</a:t>
            </a:fld>
            <a:endParaRPr lang="en-US"/>
          </a:p>
        </p:txBody>
      </p:sp>
    </p:spTree>
    <p:extLst>
      <p:ext uri="{BB962C8B-B14F-4D97-AF65-F5344CB8AC3E}">
        <p14:creationId xmlns:p14="http://schemas.microsoft.com/office/powerpoint/2010/main" val="379232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6068C-3E49-A819-9846-D34A02CE2A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A6EC6-21FE-498B-EBD9-BB688C66BF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54142-4E68-FD25-94A0-C73DCB1D67C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a:extLst>
              <a:ext uri="{FF2B5EF4-FFF2-40B4-BE49-F238E27FC236}">
                <a16:creationId xmlns:a16="http://schemas.microsoft.com/office/drawing/2014/main" id="{D240BA3A-FAC5-B7F1-3EFE-CB0950D053EF}"/>
              </a:ext>
            </a:extLst>
          </p:cNvPr>
          <p:cNvSpPr>
            <a:spLocks noGrp="1"/>
          </p:cNvSpPr>
          <p:nvPr>
            <p:ph type="sldNum" sz="quarter" idx="5"/>
          </p:nvPr>
        </p:nvSpPr>
        <p:spPr/>
        <p:txBody>
          <a:bodyPr/>
          <a:lstStyle/>
          <a:p>
            <a:fld id="{7F976DA2-74C2-0942-8EC1-B909DF1AFA55}" type="slidenum">
              <a:rPr lang="en-US" smtClean="0"/>
              <a:t>24</a:t>
            </a:fld>
            <a:endParaRPr lang="en-US"/>
          </a:p>
        </p:txBody>
      </p:sp>
    </p:spTree>
    <p:extLst>
      <p:ext uri="{BB962C8B-B14F-4D97-AF65-F5344CB8AC3E}">
        <p14:creationId xmlns:p14="http://schemas.microsoft.com/office/powerpoint/2010/main" val="4291338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25</a:t>
            </a:fld>
            <a:endParaRPr lang="en-US"/>
          </a:p>
        </p:txBody>
      </p:sp>
    </p:spTree>
    <p:extLst>
      <p:ext uri="{BB962C8B-B14F-4D97-AF65-F5344CB8AC3E}">
        <p14:creationId xmlns:p14="http://schemas.microsoft.com/office/powerpoint/2010/main" val="1322072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26</a:t>
            </a:fld>
            <a:endParaRPr lang="en-US"/>
          </a:p>
        </p:txBody>
      </p:sp>
    </p:spTree>
    <p:extLst>
      <p:ext uri="{BB962C8B-B14F-4D97-AF65-F5344CB8AC3E}">
        <p14:creationId xmlns:p14="http://schemas.microsoft.com/office/powerpoint/2010/main" val="34406325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0EC80-8120-5246-93E9-68801F5D5DC4}" type="slidenum">
              <a:rPr lang="en-US" smtClean="0"/>
              <a:t>27</a:t>
            </a:fld>
            <a:endParaRPr lang="en-US"/>
          </a:p>
        </p:txBody>
      </p:sp>
    </p:spTree>
    <p:extLst>
      <p:ext uri="{BB962C8B-B14F-4D97-AF65-F5344CB8AC3E}">
        <p14:creationId xmlns:p14="http://schemas.microsoft.com/office/powerpoint/2010/main" val="3787660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28</a:t>
            </a:fld>
            <a:endParaRPr lang="en-US"/>
          </a:p>
        </p:txBody>
      </p:sp>
    </p:spTree>
    <p:extLst>
      <p:ext uri="{BB962C8B-B14F-4D97-AF65-F5344CB8AC3E}">
        <p14:creationId xmlns:p14="http://schemas.microsoft.com/office/powerpoint/2010/main" val="11415786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29</a:t>
            </a:fld>
            <a:endParaRPr lang="en-US"/>
          </a:p>
        </p:txBody>
      </p:sp>
    </p:spTree>
    <p:extLst>
      <p:ext uri="{BB962C8B-B14F-4D97-AF65-F5344CB8AC3E}">
        <p14:creationId xmlns:p14="http://schemas.microsoft.com/office/powerpoint/2010/main" val="27868574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lang="en-US" b="0"/>
          </a:p>
        </p:txBody>
      </p:sp>
      <p:sp>
        <p:nvSpPr>
          <p:cNvPr id="4" name="Slide Number Placeholder 3"/>
          <p:cNvSpPr>
            <a:spLocks noGrp="1"/>
          </p:cNvSpPr>
          <p:nvPr>
            <p:ph type="sldNum" sz="quarter" idx="5"/>
          </p:nvPr>
        </p:nvSpPr>
        <p:spPr/>
        <p:txBody>
          <a:bodyPr/>
          <a:lstStyle/>
          <a:p>
            <a:fld id="{7F976DA2-74C2-0942-8EC1-B909DF1AFA55}" type="slidenum">
              <a:rPr lang="en-US" smtClean="0"/>
              <a:t>30</a:t>
            </a:fld>
            <a:endParaRPr lang="en-US"/>
          </a:p>
        </p:txBody>
      </p:sp>
    </p:spTree>
    <p:extLst>
      <p:ext uri="{BB962C8B-B14F-4D97-AF65-F5344CB8AC3E}">
        <p14:creationId xmlns:p14="http://schemas.microsoft.com/office/powerpoint/2010/main" val="33709342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e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4.jpe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5.xml"/><Relationship Id="rId4" Type="http://schemas.openxmlformats.org/officeDocument/2006/relationships/image" Target="../media/image24.sv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3" name="Picture 12" descr="A picture containing drawing&#10;&#10;Description automatically generated">
            <a:extLst>
              <a:ext uri="{FF2B5EF4-FFF2-40B4-BE49-F238E27FC236}">
                <a16:creationId xmlns:a16="http://schemas.microsoft.com/office/drawing/2014/main" id="{AB79084A-2375-446C-803B-D98146722F1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ED2DE1-CD92-D54D-95C5-5BDEECA1D19C}"/>
              </a:ext>
            </a:extLst>
          </p:cNvPr>
          <p:cNvSpPr>
            <a:spLocks noGrp="1"/>
          </p:cNvSpPr>
          <p:nvPr>
            <p:ph type="title" hasCustomPrompt="1"/>
          </p:nvPr>
        </p:nvSpPr>
        <p:spPr>
          <a:xfrm>
            <a:off x="2203299" y="2796819"/>
            <a:ext cx="5919381" cy="1213050"/>
          </a:xfrm>
        </p:spPr>
        <p:txBody>
          <a:bodyPr>
            <a:noAutofit/>
          </a:bodyPr>
          <a:lstStyle>
            <a:lvl1pPr>
              <a:defRPr sz="3600">
                <a:solidFill>
                  <a:schemeClr val="bg1"/>
                </a:solidFill>
              </a:defRPr>
            </a:lvl1pPr>
          </a:lstStyle>
          <a:p>
            <a:r>
              <a:rPr lang="en-US"/>
              <a:t>Click to edit presentation title</a:t>
            </a:r>
          </a:p>
        </p:txBody>
      </p:sp>
      <p:sp>
        <p:nvSpPr>
          <p:cNvPr id="8" name="Content Placeholder 8">
            <a:extLst>
              <a:ext uri="{FF2B5EF4-FFF2-40B4-BE49-F238E27FC236}">
                <a16:creationId xmlns:a16="http://schemas.microsoft.com/office/drawing/2014/main" id="{ED4DD803-E558-9144-8986-8DB1EE1D03F9}"/>
              </a:ext>
            </a:extLst>
          </p:cNvPr>
          <p:cNvSpPr>
            <a:spLocks noGrp="1"/>
          </p:cNvSpPr>
          <p:nvPr>
            <p:ph sz="quarter" idx="11" hasCustomPrompt="1"/>
          </p:nvPr>
        </p:nvSpPr>
        <p:spPr>
          <a:xfrm>
            <a:off x="2203299" y="4123739"/>
            <a:ext cx="5909954" cy="1078057"/>
          </a:xfrm>
          <a:prstGeom prst="rect">
            <a:avLst/>
          </a:prstGeom>
        </p:spPr>
        <p:txBody>
          <a:bodyPr anchor="t"/>
          <a:lstStyle>
            <a:lvl1pPr marL="0" indent="0" algn="l" defTabSz="914400" rtl="0" eaLnBrk="1" latinLnBrk="0" hangingPunct="1">
              <a:lnSpc>
                <a:spcPct val="100000"/>
              </a:lnSpc>
              <a:spcBef>
                <a:spcPts val="0"/>
              </a:spcBef>
              <a:spcAft>
                <a:spcPts val="1000"/>
              </a:spcAft>
              <a:buFont typeface="Arial" panose="020B0604020202020204" pitchFamily="34" charset="0"/>
              <a:buNone/>
              <a:defRPr lang="en-US" sz="2000" b="1" i="0" kern="1200" baseline="0" dirty="0">
                <a:solidFill>
                  <a:schemeClr val="bg1"/>
                </a:solidFill>
                <a:latin typeface="Adobe Clean" panose="020B0503020404020204" pitchFamily="34" charset="0"/>
                <a:ea typeface="+mn-ea"/>
                <a:cs typeface="+mn-cs"/>
              </a:defRPr>
            </a:lvl1pPr>
          </a:lstStyle>
          <a:p>
            <a:pPr lvl="0"/>
            <a:r>
              <a:rPr lang="en-US"/>
              <a:t>Click to edit presentation subtitle</a:t>
            </a:r>
          </a:p>
        </p:txBody>
      </p:sp>
      <p:pic>
        <p:nvPicPr>
          <p:cNvPr id="9" name="Picture 8">
            <a:extLst>
              <a:ext uri="{FF2B5EF4-FFF2-40B4-BE49-F238E27FC236}">
                <a16:creationId xmlns:a16="http://schemas.microsoft.com/office/drawing/2014/main" id="{D8A77721-2719-4EF5-B587-B2A75D18036C}"/>
              </a:ext>
            </a:extLst>
          </p:cNvPr>
          <p:cNvPicPr>
            <a:picLocks noChangeAspect="1"/>
          </p:cNvPicPr>
          <p:nvPr userDrawn="1"/>
        </p:nvPicPr>
        <p:blipFill>
          <a:blip r:embed="rId3">
            <a:alphaModFix/>
          </a:blip>
          <a:stretch>
            <a:fillRect/>
          </a:stretch>
        </p:blipFill>
        <p:spPr>
          <a:xfrm>
            <a:off x="872599" y="2904989"/>
            <a:ext cx="703952" cy="961495"/>
          </a:xfrm>
          <a:prstGeom prst="rect">
            <a:avLst/>
          </a:prstGeom>
        </p:spPr>
      </p:pic>
    </p:spTree>
    <p:extLst>
      <p:ext uri="{BB962C8B-B14F-4D97-AF65-F5344CB8AC3E}">
        <p14:creationId xmlns:p14="http://schemas.microsoft.com/office/powerpoint/2010/main" val="3391772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Section Divider [EC]">
    <p:bg>
      <p:bgPr>
        <a:solidFill>
          <a:srgbClr val="FA0F00"/>
        </a:solidFill>
        <a:effectLst/>
      </p:bgPr>
    </p:bg>
    <p:spTree>
      <p:nvGrpSpPr>
        <p:cNvPr id="1" name=""/>
        <p:cNvGrpSpPr/>
        <p:nvPr/>
      </p:nvGrpSpPr>
      <p:grpSpPr>
        <a:xfrm>
          <a:off x="0" y="0"/>
          <a:ext cx="0" cy="0"/>
          <a:chOff x="0" y="0"/>
          <a:chExt cx="0" cy="0"/>
        </a:xfrm>
      </p:grpSpPr>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2185176" y="2866397"/>
            <a:ext cx="8857198" cy="1394267"/>
          </a:xfrm>
          <a:prstGeom prst="rect">
            <a:avLst/>
          </a:prstGeom>
        </p:spPr>
        <p:txBody>
          <a:bodyPr/>
          <a:lstStyle>
            <a:lvl1pPr marL="0" indent="0">
              <a:lnSpc>
                <a:spcPct val="75000"/>
              </a:lnSpc>
              <a:buNone/>
              <a:defRPr sz="3600" b="1" i="0" baseline="0">
                <a:solidFill>
                  <a:schemeClr val="bg1"/>
                </a:solidFill>
                <a:latin typeface="Adobe Clean ExtraBold" panose="020B0503020404020204" pitchFamily="34" charset="0"/>
              </a:defRPr>
            </a:lvl1pPr>
          </a:lstStyle>
          <a:p>
            <a:pPr lvl="0"/>
            <a:r>
              <a:rPr lang="en-US"/>
              <a:t>Click to edit section divider title</a:t>
            </a:r>
          </a:p>
        </p:txBody>
      </p:sp>
      <p:pic>
        <p:nvPicPr>
          <p:cNvPr id="5" name="Picture 4">
            <a:extLst>
              <a:ext uri="{FF2B5EF4-FFF2-40B4-BE49-F238E27FC236}">
                <a16:creationId xmlns:a16="http://schemas.microsoft.com/office/drawing/2014/main" id="{BDA725D1-C29F-49B5-BD56-434229004C80}"/>
              </a:ext>
            </a:extLst>
          </p:cNvPr>
          <p:cNvPicPr>
            <a:picLocks noChangeAspect="1"/>
          </p:cNvPicPr>
          <p:nvPr userDrawn="1"/>
        </p:nvPicPr>
        <p:blipFill>
          <a:blip r:embed="rId2"/>
          <a:stretch>
            <a:fillRect/>
          </a:stretch>
        </p:blipFill>
        <p:spPr>
          <a:xfrm>
            <a:off x="916535" y="2825114"/>
            <a:ext cx="616079" cy="554471"/>
          </a:xfrm>
          <a:prstGeom prst="rect">
            <a:avLst/>
          </a:prstGeom>
        </p:spPr>
      </p:pic>
    </p:spTree>
    <p:extLst>
      <p:ext uri="{BB962C8B-B14F-4D97-AF65-F5344CB8AC3E}">
        <p14:creationId xmlns:p14="http://schemas.microsoft.com/office/powerpoint/2010/main" val="184083872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White-A]">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5C69EB3E-ED19-4474-8439-F48431B6290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8" y="2796819"/>
            <a:ext cx="5909954" cy="1394267"/>
          </a:xfrm>
          <a:prstGeom prst="rect">
            <a:avLst/>
          </a:prstGeom>
        </p:spPr>
        <p:txBody>
          <a:bodyPr/>
          <a:lstStyle>
            <a:lvl1pPr marL="0" indent="0">
              <a:lnSpc>
                <a:spcPct val="75000"/>
              </a:lnSpc>
              <a:buNone/>
              <a:defRPr sz="3600" b="1" i="0" baseline="0">
                <a:solidFill>
                  <a:schemeClr val="accent6"/>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19121080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ection Divider [White-B]">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DBCDD68E-6A21-4946-A44A-CB84F98FF14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8" y="2796819"/>
            <a:ext cx="5909954" cy="1394267"/>
          </a:xfrm>
          <a:prstGeom prst="rect">
            <a:avLst/>
          </a:prstGeom>
        </p:spPr>
        <p:txBody>
          <a:bodyPr/>
          <a:lstStyle>
            <a:lvl1pPr marL="0" indent="0">
              <a:lnSpc>
                <a:spcPct val="75000"/>
              </a:lnSpc>
              <a:buNone/>
              <a:defRPr sz="3600" b="1" i="0" baseline="0">
                <a:solidFill>
                  <a:schemeClr val="accent6"/>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218729906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Dark-A]">
    <p:bg>
      <p:bgRef idx="1001">
        <a:schemeClr val="bg1"/>
      </p:bgRef>
    </p:bg>
    <p:spTree>
      <p:nvGrpSpPr>
        <p:cNvPr id="1" name=""/>
        <p:cNvGrpSpPr/>
        <p:nvPr/>
      </p:nvGrpSpPr>
      <p:grpSpPr>
        <a:xfrm>
          <a:off x="0" y="0"/>
          <a:ext cx="0" cy="0"/>
          <a:chOff x="0" y="0"/>
          <a:chExt cx="0" cy="0"/>
        </a:xfrm>
      </p:grpSpPr>
      <p:pic>
        <p:nvPicPr>
          <p:cNvPr id="3" name="Picture 2" descr="A picture containing computer&#10;&#10;Description automatically generated">
            <a:extLst>
              <a:ext uri="{FF2B5EF4-FFF2-40B4-BE49-F238E27FC236}">
                <a16:creationId xmlns:a16="http://schemas.microsoft.com/office/drawing/2014/main" id="{7AD3869F-D3E8-4162-AC9C-5E105DCDCD3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8" y="2796819"/>
            <a:ext cx="5909954" cy="1394267"/>
          </a:xfrm>
          <a:prstGeom prst="rect">
            <a:avLst/>
          </a:prstGeom>
        </p:spPr>
        <p:txBody>
          <a:bodyPr/>
          <a:lstStyle>
            <a:lvl1pPr marL="0" indent="0">
              <a:lnSpc>
                <a:spcPct val="75000"/>
              </a:lnSpc>
              <a:buNone/>
              <a:defRPr sz="3600" b="1" i="0" baseline="0">
                <a:solidFill>
                  <a:schemeClr val="bg1"/>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325746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Divider [Dark-B]">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C1E84E48-4621-413D-8B33-D60987BD97E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8" y="2796819"/>
            <a:ext cx="5909954" cy="1394267"/>
          </a:xfrm>
          <a:prstGeom prst="rect">
            <a:avLst/>
          </a:prstGeom>
        </p:spPr>
        <p:txBody>
          <a:bodyPr/>
          <a:lstStyle>
            <a:lvl1pPr marL="0" indent="0">
              <a:lnSpc>
                <a:spcPct val="75000"/>
              </a:lnSpc>
              <a:buNone/>
              <a:defRPr sz="3600" b="1" i="0" baseline="0">
                <a:solidFill>
                  <a:schemeClr val="bg1"/>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321591118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6A6C-8376-1E41-BD5C-E20A76288A7C}"/>
              </a:ext>
            </a:extLst>
          </p:cNvPr>
          <p:cNvSpPr>
            <a:spLocks noGrp="1"/>
          </p:cNvSpPr>
          <p:nvPr>
            <p:ph type="title"/>
          </p:nvPr>
        </p:nvSpPr>
        <p:spPr>
          <a:xfrm>
            <a:off x="310896" y="312661"/>
            <a:ext cx="11494008" cy="646189"/>
          </a:xfrm>
        </p:spPr>
        <p:txBody>
          <a:bodyPr lIns="45720" rIns="45720"/>
          <a:lstStyle/>
          <a:p>
            <a:r>
              <a:rPr lang="en-US"/>
              <a:t>Click to edit Master title style</a:t>
            </a:r>
          </a:p>
        </p:txBody>
      </p:sp>
      <p:sp>
        <p:nvSpPr>
          <p:cNvPr id="3" name="Date Placeholder 2">
            <a:extLst>
              <a:ext uri="{FF2B5EF4-FFF2-40B4-BE49-F238E27FC236}">
                <a16:creationId xmlns:a16="http://schemas.microsoft.com/office/drawing/2014/main" id="{44B3472C-7D95-F84A-A3A5-3FF355EE73E3}"/>
              </a:ext>
            </a:extLst>
          </p:cNvPr>
          <p:cNvSpPr>
            <a:spLocks noGrp="1"/>
          </p:cNvSpPr>
          <p:nvPr>
            <p:ph type="dt" sz="half" idx="10"/>
          </p:nvPr>
        </p:nvSpPr>
        <p:spPr>
          <a:xfrm>
            <a:off x="11559241" y="6921699"/>
            <a:ext cx="632759" cy="267660"/>
          </a:xfrm>
        </p:spPr>
        <p:txBody>
          <a:bodyPr/>
          <a:lstStyle/>
          <a:p>
            <a:fld id="{8CB0EC54-4295-4C49-9904-62E624678780}" type="datetime1">
              <a:rPr lang="en-US" smtClean="0"/>
              <a:t>7/24/24</a:t>
            </a:fld>
            <a:endParaRPr lang="en-US"/>
          </a:p>
        </p:txBody>
      </p:sp>
      <p:sp>
        <p:nvSpPr>
          <p:cNvPr id="4" name="Footer Placeholder 3">
            <a:extLst>
              <a:ext uri="{FF2B5EF4-FFF2-40B4-BE49-F238E27FC236}">
                <a16:creationId xmlns:a16="http://schemas.microsoft.com/office/drawing/2014/main" id="{9D5CF410-CCC2-8C42-B73A-A90343E151D4}"/>
              </a:ext>
            </a:extLst>
          </p:cNvPr>
          <p:cNvSpPr>
            <a:spLocks noGrp="1"/>
          </p:cNvSpPr>
          <p:nvPr>
            <p:ph type="ftr" sz="quarter" idx="11"/>
          </p:nvPr>
        </p:nvSpPr>
        <p:spPr/>
        <p:txBody>
          <a:bodyPr/>
          <a:lstStyle/>
          <a:p>
            <a:r>
              <a:rPr lang="en-US"/>
              <a:t>Footer Goes Here</a:t>
            </a:r>
          </a:p>
        </p:txBody>
      </p:sp>
      <p:sp>
        <p:nvSpPr>
          <p:cNvPr id="5" name="Slide Number Placeholder 4">
            <a:extLst>
              <a:ext uri="{FF2B5EF4-FFF2-40B4-BE49-F238E27FC236}">
                <a16:creationId xmlns:a16="http://schemas.microsoft.com/office/drawing/2014/main" id="{CC3CD366-50A2-F340-B9DD-C9E73E923836}"/>
              </a:ext>
            </a:extLst>
          </p:cNvPr>
          <p:cNvSpPr>
            <a:spLocks noGrp="1"/>
          </p:cNvSpPr>
          <p:nvPr>
            <p:ph type="sldNum" sz="quarter" idx="12"/>
          </p:nvPr>
        </p:nvSpPr>
        <p:spPr/>
        <p:txBody>
          <a:bodyPr/>
          <a:lstStyle/>
          <a:p>
            <a:fld id="{2D54ABF7-EC33-204F-A680-BCCE3CA2411A}" type="slidenum">
              <a:rPr lang="en-US" smtClean="0"/>
              <a:pPr/>
              <a:t>‹#›</a:t>
            </a:fld>
            <a:endParaRPr lang="en-US"/>
          </a:p>
        </p:txBody>
      </p:sp>
      <p:sp>
        <p:nvSpPr>
          <p:cNvPr id="16" name="Content Placeholder 15">
            <a:extLst>
              <a:ext uri="{FF2B5EF4-FFF2-40B4-BE49-F238E27FC236}">
                <a16:creationId xmlns:a16="http://schemas.microsoft.com/office/drawing/2014/main" id="{4EE18BCB-5B0C-CC43-82F4-E212011C84B9}"/>
              </a:ext>
            </a:extLst>
          </p:cNvPr>
          <p:cNvSpPr>
            <a:spLocks noGrp="1"/>
          </p:cNvSpPr>
          <p:nvPr>
            <p:ph sz="quarter" idx="13"/>
          </p:nvPr>
        </p:nvSpPr>
        <p:spPr>
          <a:xfrm>
            <a:off x="291060" y="1394086"/>
            <a:ext cx="11521440" cy="4636008"/>
          </a:xfrm>
        </p:spPr>
        <p:txBody>
          <a:bodyPr lIns="45720" rIns="45720" anchor="t">
            <a:noAutofit/>
          </a:bodyPr>
          <a:lstStyle>
            <a:lvl1pPr marL="233363" indent="-233363">
              <a:lnSpc>
                <a:spcPct val="100000"/>
              </a:lnSpc>
              <a:buFont typeface="Arial" panose="020B0604020202020204" pitchFamily="34" charset="0"/>
              <a:buChar char="•"/>
              <a:defRPr/>
            </a:lvl1pPr>
            <a:lvl2pPr marL="690563" indent="-233363">
              <a:lnSpc>
                <a:spcPct val="100000"/>
              </a:lnSpc>
              <a:buFont typeface="Arial" panose="020B0604020202020204" pitchFamily="34" charset="0"/>
              <a:buChar char="•"/>
              <a:defRPr/>
            </a:lvl2pPr>
            <a:lvl3pPr marL="1147763" indent="-233363">
              <a:lnSpc>
                <a:spcPct val="100000"/>
              </a:lnSpc>
              <a:buFont typeface="Arial" panose="020B0604020202020204" pitchFamily="34" charset="0"/>
              <a:buChar char="•"/>
              <a:defRPr/>
            </a:lvl3pPr>
            <a:lvl4pPr marL="1604963" indent="-233363">
              <a:lnSpc>
                <a:spcPct val="100000"/>
              </a:lnSpc>
              <a:buFont typeface="Arial" panose="020B0604020202020204" pitchFamily="34" charset="0"/>
              <a:buChar char="•"/>
              <a:defRPr/>
            </a:lvl4pPr>
            <a:lvl5pPr marL="2062163" indent="-233363">
              <a:lnSpc>
                <a:spcPct val="10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809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Dark]">
    <p:bg>
      <p:bgPr>
        <a:solidFill>
          <a:schemeClr val="tx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EECCFEF-2E34-41AB-8DA0-38A34C0B1514}"/>
              </a:ext>
            </a:extLst>
          </p:cNvPr>
          <p:cNvSpPr/>
          <p:nvPr userDrawn="1"/>
        </p:nvSpPr>
        <p:spPr>
          <a:xfrm>
            <a:off x="0" y="0"/>
            <a:ext cx="12192000" cy="6858000"/>
          </a:xfrm>
          <a:prstGeom prst="rect">
            <a:avLst/>
          </a:prstGeom>
          <a:solidFill>
            <a:srgbClr val="2C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BDB0B12-ED72-E742-A04D-80FB3DE67B12}"/>
              </a:ext>
            </a:extLst>
          </p:cNvPr>
          <p:cNvSpPr/>
          <p:nvPr userDrawn="1"/>
        </p:nvSpPr>
        <p:spPr>
          <a:xfrm>
            <a:off x="0" y="6446520"/>
            <a:ext cx="12192000" cy="4114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000D5AA-51AA-4615-B224-7F76F87AE24E}"/>
              </a:ext>
            </a:extLst>
          </p:cNvPr>
          <p:cNvPicPr>
            <a:picLocks noChangeAspect="1"/>
          </p:cNvPicPr>
          <p:nvPr userDrawn="1"/>
        </p:nvPicPr>
        <p:blipFill>
          <a:blip r:embed="rId2"/>
          <a:stretch>
            <a:fillRect/>
          </a:stretch>
        </p:blipFill>
        <p:spPr>
          <a:xfrm>
            <a:off x="379613" y="6578695"/>
            <a:ext cx="566079" cy="147131"/>
          </a:xfrm>
          <a:prstGeom prst="rect">
            <a:avLst/>
          </a:prstGeom>
        </p:spPr>
      </p:pic>
      <p:sp>
        <p:nvSpPr>
          <p:cNvPr id="2" name="Title 1">
            <a:extLst>
              <a:ext uri="{FF2B5EF4-FFF2-40B4-BE49-F238E27FC236}">
                <a16:creationId xmlns:a16="http://schemas.microsoft.com/office/drawing/2014/main" id="{D1D86A6C-8376-1E41-BD5C-E20A76288A7C}"/>
              </a:ext>
            </a:extLst>
          </p:cNvPr>
          <p:cNvSpPr>
            <a:spLocks noGrp="1"/>
          </p:cNvSpPr>
          <p:nvPr>
            <p:ph type="title"/>
          </p:nvPr>
        </p:nvSpPr>
        <p:spPr>
          <a:xfrm>
            <a:off x="291060" y="312661"/>
            <a:ext cx="11498704" cy="646710"/>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4B3472C-7D95-F84A-A3A5-3FF355EE73E3}"/>
              </a:ext>
            </a:extLst>
          </p:cNvPr>
          <p:cNvSpPr>
            <a:spLocks noGrp="1"/>
          </p:cNvSpPr>
          <p:nvPr>
            <p:ph type="dt" sz="half" idx="10"/>
          </p:nvPr>
        </p:nvSpPr>
        <p:spPr/>
        <p:txBody>
          <a:bodyPr/>
          <a:lstStyle/>
          <a:p>
            <a:fld id="{5AA30E68-8AA3-4F04-9D54-83CA8C1FA3D2}" type="datetime1">
              <a:rPr lang="en-US" smtClean="0"/>
              <a:t>7/24/24</a:t>
            </a:fld>
            <a:endParaRPr lang="en-US"/>
          </a:p>
        </p:txBody>
      </p:sp>
      <p:sp>
        <p:nvSpPr>
          <p:cNvPr id="4" name="Footer Placeholder 3">
            <a:extLst>
              <a:ext uri="{FF2B5EF4-FFF2-40B4-BE49-F238E27FC236}">
                <a16:creationId xmlns:a16="http://schemas.microsoft.com/office/drawing/2014/main" id="{9D5CF410-CCC2-8C42-B73A-A90343E151D4}"/>
              </a:ext>
            </a:extLst>
          </p:cNvPr>
          <p:cNvSpPr>
            <a:spLocks noGrp="1"/>
          </p:cNvSpPr>
          <p:nvPr>
            <p:ph type="ftr" sz="quarter" idx="11"/>
          </p:nvPr>
        </p:nvSpPr>
        <p:spPr/>
        <p:txBody>
          <a:bodyPr/>
          <a:lstStyle/>
          <a:p>
            <a:r>
              <a:rPr lang="en-US"/>
              <a:t>Footer Goes Here</a:t>
            </a:r>
          </a:p>
        </p:txBody>
      </p:sp>
      <p:sp>
        <p:nvSpPr>
          <p:cNvPr id="5" name="Slide Number Placeholder 4">
            <a:extLst>
              <a:ext uri="{FF2B5EF4-FFF2-40B4-BE49-F238E27FC236}">
                <a16:creationId xmlns:a16="http://schemas.microsoft.com/office/drawing/2014/main" id="{CC3CD366-50A2-F340-B9DD-C9E73E923836}"/>
              </a:ext>
            </a:extLst>
          </p:cNvPr>
          <p:cNvSpPr>
            <a:spLocks noGrp="1"/>
          </p:cNvSpPr>
          <p:nvPr>
            <p:ph type="sldNum" sz="quarter" idx="12"/>
          </p:nvPr>
        </p:nvSpPr>
        <p:spPr/>
        <p:txBody>
          <a:bodyPr/>
          <a:lstStyle/>
          <a:p>
            <a:fld id="{2D54ABF7-EC33-204F-A680-BCCE3CA2411A}" type="slidenum">
              <a:rPr lang="en-US" smtClean="0"/>
              <a:pPr/>
              <a:t>‹#›</a:t>
            </a:fld>
            <a:endParaRPr lang="en-US"/>
          </a:p>
        </p:txBody>
      </p:sp>
      <p:sp>
        <p:nvSpPr>
          <p:cNvPr id="16" name="Content Placeholder 15">
            <a:extLst>
              <a:ext uri="{FF2B5EF4-FFF2-40B4-BE49-F238E27FC236}">
                <a16:creationId xmlns:a16="http://schemas.microsoft.com/office/drawing/2014/main" id="{4EE18BCB-5B0C-CC43-82F4-E212011C84B9}"/>
              </a:ext>
            </a:extLst>
          </p:cNvPr>
          <p:cNvSpPr>
            <a:spLocks noGrp="1"/>
          </p:cNvSpPr>
          <p:nvPr>
            <p:ph sz="quarter" idx="13"/>
          </p:nvPr>
        </p:nvSpPr>
        <p:spPr>
          <a:xfrm>
            <a:off x="291060" y="1394086"/>
            <a:ext cx="11498704" cy="4646950"/>
          </a:xfrm>
        </p:spPr>
        <p:txBody>
          <a:bodyPr anchor="t"/>
          <a:lstStyle>
            <a:lvl1pPr marL="233363" indent="-233363">
              <a:lnSpc>
                <a:spcPct val="100000"/>
              </a:lnSpc>
              <a:buFont typeface="Arial" panose="020B0604020202020204" pitchFamily="34" charset="0"/>
              <a:buChar char="•"/>
              <a:defRPr>
                <a:solidFill>
                  <a:schemeClr val="bg1"/>
                </a:solidFill>
              </a:defRPr>
            </a:lvl1pPr>
            <a:lvl2pPr marL="690563" indent="-233363">
              <a:lnSpc>
                <a:spcPct val="100000"/>
              </a:lnSpc>
              <a:buFont typeface="Arial" panose="020B0604020202020204" pitchFamily="34" charset="0"/>
              <a:buChar char="•"/>
              <a:defRPr>
                <a:solidFill>
                  <a:schemeClr val="bg1"/>
                </a:solidFill>
              </a:defRPr>
            </a:lvl2pPr>
            <a:lvl3pPr marL="1147763" indent="-233363">
              <a:lnSpc>
                <a:spcPct val="100000"/>
              </a:lnSpc>
              <a:buFont typeface="Arial" panose="020B0604020202020204" pitchFamily="34" charset="0"/>
              <a:buChar char="•"/>
              <a:defRPr>
                <a:solidFill>
                  <a:schemeClr val="bg1"/>
                </a:solidFill>
              </a:defRPr>
            </a:lvl3pPr>
            <a:lvl4pPr marL="1604963" indent="-233363">
              <a:lnSpc>
                <a:spcPct val="100000"/>
              </a:lnSpc>
              <a:buFont typeface="Arial" panose="020B0604020202020204" pitchFamily="34" charset="0"/>
              <a:buChar char="•"/>
              <a:defRPr>
                <a:solidFill>
                  <a:schemeClr val="bg1"/>
                </a:solidFill>
              </a:defRPr>
            </a:lvl4pPr>
            <a:lvl5pPr marL="2062163" indent="-233363">
              <a:lnSpc>
                <a:spcPct val="100000"/>
              </a:lnSpc>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Date Placeholder 3">
            <a:extLst>
              <a:ext uri="{FF2B5EF4-FFF2-40B4-BE49-F238E27FC236}">
                <a16:creationId xmlns:a16="http://schemas.microsoft.com/office/drawing/2014/main" id="{898F48D3-EC8B-4901-861B-167FE5EBECED}"/>
              </a:ext>
            </a:extLst>
          </p:cNvPr>
          <p:cNvSpPr txBox="1">
            <a:spLocks/>
          </p:cNvSpPr>
          <p:nvPr userDrawn="1"/>
        </p:nvSpPr>
        <p:spPr>
          <a:xfrm>
            <a:off x="9302847" y="6560363"/>
            <a:ext cx="2599605" cy="274324"/>
          </a:xfrm>
          <a:prstGeom prst="rect">
            <a:avLst/>
          </a:prstGeom>
        </p:spPr>
        <p:txBody>
          <a:bodyPr/>
          <a:lstStyle>
            <a:defPPr>
              <a:defRPr lang="en-US"/>
            </a:defPPr>
            <a:lvl1pPr marL="0" algn="l" defTabSz="914400" rtl="0" eaLnBrk="1" latinLnBrk="0" hangingPunct="1">
              <a:defRPr sz="1400" kern="1200" baseline="0">
                <a:solidFill>
                  <a:srgbClr val="CFCFCE"/>
                </a:solidFill>
                <a:latin typeface="Adobe Clean ExtraBold" panose="020B05030204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baseline="0">
                <a:solidFill>
                  <a:srgbClr val="6E6E6E"/>
                </a:solidFill>
                <a:latin typeface="Adobe Clean" panose="020B0503020404020204" pitchFamily="34" charset="0"/>
              </a:rPr>
              <a:t>©2020 Adobe. All Rights Reserved. Adobe Confidential.</a:t>
            </a:r>
          </a:p>
        </p:txBody>
      </p:sp>
    </p:spTree>
    <p:extLst>
      <p:ext uri="{BB962C8B-B14F-4D97-AF65-F5344CB8AC3E}">
        <p14:creationId xmlns:p14="http://schemas.microsoft.com/office/powerpoint/2010/main" val="162694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FA0F00"/>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7D1A37-D98F-8844-AF99-5DCC9E674734}"/>
              </a:ext>
            </a:extLst>
          </p:cNvPr>
          <p:cNvPicPr>
            <a:picLocks noChangeAspect="1"/>
          </p:cNvPicPr>
          <p:nvPr userDrawn="1"/>
        </p:nvPicPr>
        <p:blipFill>
          <a:blip r:embed="rId2"/>
          <a:stretch>
            <a:fillRect/>
          </a:stretch>
        </p:blipFill>
        <p:spPr>
          <a:xfrm>
            <a:off x="5605832" y="2759987"/>
            <a:ext cx="980335" cy="1338025"/>
          </a:xfrm>
          <a:prstGeom prst="rect">
            <a:avLst/>
          </a:prstGeom>
        </p:spPr>
      </p:pic>
    </p:spTree>
    <p:extLst>
      <p:ext uri="{BB962C8B-B14F-4D97-AF65-F5344CB8AC3E}">
        <p14:creationId xmlns:p14="http://schemas.microsoft.com/office/powerpoint/2010/main" val="1378942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White - Top &amp; Bottom Graphic">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2694A6-CC7B-4FDA-BBC2-E4AFCDE1AC4A}"/>
              </a:ext>
            </a:extLst>
          </p:cNvPr>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5A14903-5068-4AE7-A240-F5A109C681C7}"/>
              </a:ext>
            </a:extLst>
          </p:cNvPr>
          <p:cNvSpPr>
            <a:spLocks noGrp="1"/>
          </p:cNvSpPr>
          <p:nvPr>
            <p:ph type="ftr" sz="quarter" idx="11"/>
          </p:nvPr>
        </p:nvSpPr>
        <p:spPr>
          <a:xfrm>
            <a:off x="281515" y="6657354"/>
            <a:ext cx="5204885" cy="168274"/>
          </a:xfrm>
        </p:spPr>
        <p:txBody>
          <a:bodyPr/>
          <a:lstStyle/>
          <a:p>
            <a:endParaRPr lang="en-US"/>
          </a:p>
        </p:txBody>
      </p:sp>
      <p:sp>
        <p:nvSpPr>
          <p:cNvPr id="9" name="Slide Number Placeholder 8">
            <a:extLst>
              <a:ext uri="{FF2B5EF4-FFF2-40B4-BE49-F238E27FC236}">
                <a16:creationId xmlns:a16="http://schemas.microsoft.com/office/drawing/2014/main" id="{74A19299-7C1F-4D0A-AF3E-2F9F260D5A65}"/>
              </a:ext>
            </a:extLst>
          </p:cNvPr>
          <p:cNvSpPr>
            <a:spLocks noGrp="1"/>
          </p:cNvSpPr>
          <p:nvPr>
            <p:ph type="sldNum" sz="quarter" idx="12"/>
          </p:nvPr>
        </p:nvSpPr>
        <p:spPr>
          <a:xfrm>
            <a:off x="5587999" y="6657719"/>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358932790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2F7FD-B3B9-4257-BEB1-FB759281FA39}"/>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p:cNvSpPr/>
          <p:nvPr userDrawn="1"/>
        </p:nvSpPr>
        <p:spPr>
          <a:xfrm>
            <a:off x="1" y="1303020"/>
            <a:ext cx="12192000" cy="1706069"/>
          </a:xfrm>
          <a:prstGeom prst="rect">
            <a:avLst/>
          </a:prstGeom>
          <a:solidFill>
            <a:schemeClr val="tx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1349" y="-2359"/>
            <a:ext cx="418018" cy="685750"/>
          </a:xfrm>
          <a:prstGeom prst="rect">
            <a:avLst/>
          </a:prstGeom>
        </p:spPr>
      </p:pic>
      <p:sp>
        <p:nvSpPr>
          <p:cNvPr id="10" name="Title 1"/>
          <p:cNvSpPr>
            <a:spLocks noGrp="1"/>
          </p:cNvSpPr>
          <p:nvPr>
            <p:ph type="ctrTitle"/>
          </p:nvPr>
        </p:nvSpPr>
        <p:spPr>
          <a:xfrm>
            <a:off x="641349" y="1463976"/>
            <a:ext cx="10921064" cy="492443"/>
          </a:xfrm>
        </p:spPr>
        <p:txBody>
          <a:bodyPr wrap="square" lIns="0" tIns="0" rIns="0" bIns="0">
            <a:spAutoFit/>
          </a:bodyPr>
          <a:lstStyle>
            <a:lvl1pPr>
              <a:defRPr>
                <a:solidFill>
                  <a:schemeClr val="bg1"/>
                </a:solidFill>
                <a:latin typeface="Adobe Clean Light" pitchFamily="34" charset="0"/>
              </a:defRPr>
            </a:lvl1pPr>
          </a:lstStyle>
          <a:p>
            <a:r>
              <a:rPr lang="en-US"/>
              <a:t>Click to edit Master title style</a:t>
            </a:r>
          </a:p>
        </p:txBody>
      </p:sp>
      <p:sp>
        <p:nvSpPr>
          <p:cNvPr id="14" name="Subtitle 2"/>
          <p:cNvSpPr>
            <a:spLocks noGrp="1"/>
          </p:cNvSpPr>
          <p:nvPr>
            <p:ph type="subTitle" idx="1"/>
          </p:nvPr>
        </p:nvSpPr>
        <p:spPr>
          <a:xfrm>
            <a:off x="641349" y="1990492"/>
            <a:ext cx="10921064" cy="328295"/>
          </a:xfrm>
        </p:spPr>
        <p:txBody>
          <a:bodyPr wrap="square" lIns="0" tIns="0" rIns="0" bIns="0">
            <a:spAutoFit/>
          </a:bodyPr>
          <a:lstStyle>
            <a:lvl1pPr marL="0" indent="0" algn="l">
              <a:buNone/>
              <a:defRPr sz="2100">
                <a:solidFill>
                  <a:schemeClr val="bg2">
                    <a:lumMod val="90000"/>
                  </a:schemeClr>
                </a:solidFill>
              </a:defRPr>
            </a:lvl1pPr>
            <a:lvl2pPr marL="544145" indent="0" algn="ctr">
              <a:buNone/>
              <a:defRPr>
                <a:solidFill>
                  <a:schemeClr val="tx1">
                    <a:tint val="75000"/>
                  </a:schemeClr>
                </a:solidFill>
              </a:defRPr>
            </a:lvl2pPr>
            <a:lvl3pPr marL="1088291" indent="0" algn="ctr">
              <a:buNone/>
              <a:defRPr>
                <a:solidFill>
                  <a:schemeClr val="tx1">
                    <a:tint val="75000"/>
                  </a:schemeClr>
                </a:solidFill>
              </a:defRPr>
            </a:lvl3pPr>
            <a:lvl4pPr marL="1632436" indent="0" algn="ctr">
              <a:buNone/>
              <a:defRPr>
                <a:solidFill>
                  <a:schemeClr val="tx1">
                    <a:tint val="75000"/>
                  </a:schemeClr>
                </a:solidFill>
              </a:defRPr>
            </a:lvl4pPr>
            <a:lvl5pPr marL="2176581" indent="0" algn="ctr">
              <a:buNone/>
              <a:defRPr>
                <a:solidFill>
                  <a:schemeClr val="tx1">
                    <a:tint val="75000"/>
                  </a:schemeClr>
                </a:solidFill>
              </a:defRPr>
            </a:lvl5pPr>
            <a:lvl6pPr marL="2720726" indent="0" algn="ctr">
              <a:buNone/>
              <a:defRPr>
                <a:solidFill>
                  <a:schemeClr val="tx1">
                    <a:tint val="75000"/>
                  </a:schemeClr>
                </a:solidFill>
              </a:defRPr>
            </a:lvl6pPr>
            <a:lvl7pPr marL="3264872" indent="0" algn="ctr">
              <a:buNone/>
              <a:defRPr>
                <a:solidFill>
                  <a:schemeClr val="tx1">
                    <a:tint val="75000"/>
                  </a:schemeClr>
                </a:solidFill>
              </a:defRPr>
            </a:lvl7pPr>
            <a:lvl8pPr marL="3809017" indent="0" algn="ctr">
              <a:buNone/>
              <a:defRPr>
                <a:solidFill>
                  <a:schemeClr val="tx1">
                    <a:tint val="75000"/>
                  </a:schemeClr>
                </a:solidFill>
              </a:defRPr>
            </a:lvl8pPr>
            <a:lvl9pPr marL="4353162"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68944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C32CEC-CC39-416C-8323-B6C96C49C03F}"/>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0" name="Rectangle 9"/>
          <p:cNvSpPr/>
          <p:nvPr userDrawn="1"/>
        </p:nvSpPr>
        <p:spPr>
          <a:xfrm>
            <a:off x="128" y="1303020"/>
            <a:ext cx="12192000" cy="1165860"/>
          </a:xfrm>
          <a:prstGeom prst="rect">
            <a:avLst/>
          </a:prstGeom>
          <a:solidFill>
            <a:schemeClr val="bg2">
              <a:lumMod val="2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itle 1"/>
          <p:cNvSpPr>
            <a:spLocks noGrp="1"/>
          </p:cNvSpPr>
          <p:nvPr>
            <p:ph type="ctrTitle"/>
          </p:nvPr>
        </p:nvSpPr>
        <p:spPr>
          <a:xfrm>
            <a:off x="641349" y="1463976"/>
            <a:ext cx="10921064" cy="492443"/>
          </a:xfrm>
        </p:spPr>
        <p:txBody>
          <a:bodyPr wrap="square" lIns="0" tIns="0" rIns="0" bIns="0">
            <a:spAutoFit/>
          </a:bodyPr>
          <a:lstStyle>
            <a:lvl1pPr>
              <a:defRPr>
                <a:solidFill>
                  <a:schemeClr val="bg1"/>
                </a:solidFill>
                <a:latin typeface="Adobe Clean Light" pitchFamily="34" charset="0"/>
              </a:defRPr>
            </a:lvl1pPr>
          </a:lstStyle>
          <a:p>
            <a:r>
              <a:rPr lang="en-US"/>
              <a:t>Click to edit Master title style</a:t>
            </a:r>
          </a:p>
        </p:txBody>
      </p:sp>
      <p:sp>
        <p:nvSpPr>
          <p:cNvPr id="15" name="Subtitle 2"/>
          <p:cNvSpPr>
            <a:spLocks noGrp="1"/>
          </p:cNvSpPr>
          <p:nvPr>
            <p:ph type="subTitle" idx="1"/>
          </p:nvPr>
        </p:nvSpPr>
        <p:spPr>
          <a:xfrm>
            <a:off x="641349" y="1993393"/>
            <a:ext cx="10921064" cy="328295"/>
          </a:xfrm>
        </p:spPr>
        <p:txBody>
          <a:bodyPr wrap="square" lIns="0" tIns="0" rIns="0" bIns="0">
            <a:spAutoFit/>
          </a:bodyPr>
          <a:lstStyle>
            <a:lvl1pPr marL="0" indent="0" algn="l">
              <a:buNone/>
              <a:defRPr sz="2100">
                <a:solidFill>
                  <a:schemeClr val="bg2">
                    <a:lumMod val="90000"/>
                  </a:schemeClr>
                </a:solidFill>
              </a:defRPr>
            </a:lvl1pPr>
            <a:lvl2pPr marL="544145" indent="0" algn="ctr">
              <a:buNone/>
              <a:defRPr>
                <a:solidFill>
                  <a:schemeClr val="tx1">
                    <a:tint val="75000"/>
                  </a:schemeClr>
                </a:solidFill>
              </a:defRPr>
            </a:lvl2pPr>
            <a:lvl3pPr marL="1088291" indent="0" algn="ctr">
              <a:buNone/>
              <a:defRPr>
                <a:solidFill>
                  <a:schemeClr val="tx1">
                    <a:tint val="75000"/>
                  </a:schemeClr>
                </a:solidFill>
              </a:defRPr>
            </a:lvl3pPr>
            <a:lvl4pPr marL="1632436" indent="0" algn="ctr">
              <a:buNone/>
              <a:defRPr>
                <a:solidFill>
                  <a:schemeClr val="tx1">
                    <a:tint val="75000"/>
                  </a:schemeClr>
                </a:solidFill>
              </a:defRPr>
            </a:lvl4pPr>
            <a:lvl5pPr marL="2176581" indent="0" algn="ctr">
              <a:buNone/>
              <a:defRPr>
                <a:solidFill>
                  <a:schemeClr val="tx1">
                    <a:tint val="75000"/>
                  </a:schemeClr>
                </a:solidFill>
              </a:defRPr>
            </a:lvl5pPr>
            <a:lvl6pPr marL="2720726" indent="0" algn="ctr">
              <a:buNone/>
              <a:defRPr>
                <a:solidFill>
                  <a:schemeClr val="tx1">
                    <a:tint val="75000"/>
                  </a:schemeClr>
                </a:solidFill>
              </a:defRPr>
            </a:lvl6pPr>
            <a:lvl7pPr marL="3264872" indent="0" algn="ctr">
              <a:buNone/>
              <a:defRPr>
                <a:solidFill>
                  <a:schemeClr val="tx1">
                    <a:tint val="75000"/>
                  </a:schemeClr>
                </a:solidFill>
              </a:defRPr>
            </a:lvl7pPr>
            <a:lvl8pPr marL="3809017" indent="0" algn="ctr">
              <a:buNone/>
              <a:defRPr>
                <a:solidFill>
                  <a:schemeClr val="tx1">
                    <a:tint val="75000"/>
                  </a:schemeClr>
                </a:solidFill>
              </a:defRPr>
            </a:lvl8pPr>
            <a:lvl9pPr marL="4353162"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881365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White - Top &amp; Bottom Graphic">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2694A6-CC7B-4FDA-BBC2-E4AFCDE1AC4A}"/>
              </a:ext>
            </a:extLst>
          </p:cNvPr>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5A14903-5068-4AE7-A240-F5A109C681C7}"/>
              </a:ext>
            </a:extLst>
          </p:cNvPr>
          <p:cNvSpPr>
            <a:spLocks noGrp="1"/>
          </p:cNvSpPr>
          <p:nvPr>
            <p:ph type="ftr" sz="quarter" idx="11"/>
          </p:nvPr>
        </p:nvSpPr>
        <p:spPr>
          <a:xfrm>
            <a:off x="281515" y="6657354"/>
            <a:ext cx="5204885" cy="168274"/>
          </a:xfrm>
        </p:spPr>
        <p:txBody>
          <a:bodyPr/>
          <a:lstStyle/>
          <a:p>
            <a:endParaRPr lang="en-US"/>
          </a:p>
        </p:txBody>
      </p:sp>
      <p:sp>
        <p:nvSpPr>
          <p:cNvPr id="9" name="Slide Number Placeholder 8">
            <a:extLst>
              <a:ext uri="{FF2B5EF4-FFF2-40B4-BE49-F238E27FC236}">
                <a16:creationId xmlns:a16="http://schemas.microsoft.com/office/drawing/2014/main" id="{74A19299-7C1F-4D0A-AF3E-2F9F260D5A65}"/>
              </a:ext>
            </a:extLst>
          </p:cNvPr>
          <p:cNvSpPr>
            <a:spLocks noGrp="1"/>
          </p:cNvSpPr>
          <p:nvPr>
            <p:ph type="sldNum" sz="quarter" idx="12"/>
          </p:nvPr>
        </p:nvSpPr>
        <p:spPr>
          <a:xfrm>
            <a:off x="5587999" y="6657719"/>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3550303529"/>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White - Top &amp; Bottom Graphic">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205951A-6D99-1D40-9891-65D42980B1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 y="0"/>
            <a:ext cx="12191238" cy="6858000"/>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5A14903-5068-4AE7-A240-F5A109C681C7}"/>
              </a:ext>
            </a:extLst>
          </p:cNvPr>
          <p:cNvSpPr>
            <a:spLocks noGrp="1"/>
          </p:cNvSpPr>
          <p:nvPr>
            <p:ph type="ftr" sz="quarter" idx="11"/>
          </p:nvPr>
        </p:nvSpPr>
        <p:spPr>
          <a:xfrm>
            <a:off x="281515" y="6657354"/>
            <a:ext cx="5204885" cy="168274"/>
          </a:xfrm>
        </p:spPr>
        <p:txBody>
          <a:bodyPr/>
          <a:lstStyle/>
          <a:p>
            <a:endParaRPr lang="en-US"/>
          </a:p>
        </p:txBody>
      </p:sp>
      <p:sp>
        <p:nvSpPr>
          <p:cNvPr id="9" name="Slide Number Placeholder 8">
            <a:extLst>
              <a:ext uri="{FF2B5EF4-FFF2-40B4-BE49-F238E27FC236}">
                <a16:creationId xmlns:a16="http://schemas.microsoft.com/office/drawing/2014/main" id="{74A19299-7C1F-4D0A-AF3E-2F9F260D5A65}"/>
              </a:ext>
            </a:extLst>
          </p:cNvPr>
          <p:cNvSpPr>
            <a:spLocks noGrp="1"/>
          </p:cNvSpPr>
          <p:nvPr>
            <p:ph type="sldNum" sz="quarter" idx="12"/>
          </p:nvPr>
        </p:nvSpPr>
        <p:spPr>
          <a:xfrm>
            <a:off x="5587999" y="6657719"/>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2857372335"/>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White - Bottom Graphi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FB3758-6092-49A8-9B12-4EC277BE9300}"/>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0" name="Rectangle 9">
            <a:extLst>
              <a:ext uri="{FF2B5EF4-FFF2-40B4-BE49-F238E27FC236}">
                <a16:creationId xmlns:a16="http://schemas.microsoft.com/office/drawing/2014/main" id="{596FA34C-F047-47D3-93A7-EF72A3B6F473}"/>
              </a:ext>
            </a:extLst>
          </p:cNvPr>
          <p:cNvSpPr/>
          <p:nvPr userDrawn="1"/>
        </p:nvSpPr>
        <p:spPr>
          <a:xfrm>
            <a:off x="1" y="0"/>
            <a:ext cx="12192000" cy="664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0"/>
            <a:ext cx="12195178" cy="6442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67271"/>
            <a:ext cx="5204885" cy="168274"/>
          </a:xfrm>
        </p:spPr>
        <p:txBody>
          <a:bodyPr/>
          <a:lstStyle/>
          <a:p>
            <a:endParaRPr lang="en-US"/>
          </a:p>
        </p:txBody>
      </p:sp>
      <p:sp>
        <p:nvSpPr>
          <p:cNvPr id="6" name="Slide Number Placeholder 5"/>
          <p:cNvSpPr>
            <a:spLocks noGrp="1"/>
          </p:cNvSpPr>
          <p:nvPr>
            <p:ph type="sldNum" sz="quarter" idx="12"/>
          </p:nvPr>
        </p:nvSpPr>
        <p:spPr>
          <a:xfrm>
            <a:off x="5588001" y="6673336"/>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4025997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White - No Graphic">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B42D0D1-4C98-457C-B052-5022BA25FB0F}"/>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2" name="Rectangle 11">
            <a:extLst>
              <a:ext uri="{FF2B5EF4-FFF2-40B4-BE49-F238E27FC236}">
                <a16:creationId xmlns:a16="http://schemas.microsoft.com/office/drawing/2014/main" id="{87EAF924-0F3E-4D2D-BE3C-87394DEC43DB}"/>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57902"/>
            <a:ext cx="5204885" cy="168274"/>
          </a:xfrm>
        </p:spPr>
        <p:txBody>
          <a:bodyPr/>
          <a:lstStyle>
            <a:lvl1pPr>
              <a:defRPr lang="en-US">
                <a:solidFill>
                  <a:schemeClr val="bg1"/>
                </a:solidFill>
              </a:defRPr>
            </a:lvl1pPr>
          </a:lstStyle>
          <a:p>
            <a:endParaRPr lang="en-US"/>
          </a:p>
        </p:txBody>
      </p:sp>
      <p:sp>
        <p:nvSpPr>
          <p:cNvPr id="6" name="Slide Number Placeholder 5"/>
          <p:cNvSpPr>
            <a:spLocks noGrp="1"/>
          </p:cNvSpPr>
          <p:nvPr>
            <p:ph type="sldNum" sz="quarter" idx="12"/>
          </p:nvPr>
        </p:nvSpPr>
        <p:spPr>
          <a:xfrm>
            <a:off x="5588001" y="6667271"/>
            <a:ext cx="1016000" cy="168274"/>
          </a:xfrm>
        </p:spPr>
        <p:txBody>
          <a:bodyPr/>
          <a:lstStyle>
            <a:lvl1pPr>
              <a:defRPr lang="en-US" smtClean="0">
                <a:solidFill>
                  <a:schemeClr val="bg1"/>
                </a:solidFill>
              </a:defRPr>
            </a:lvl1pPr>
          </a:lstStyle>
          <a:p>
            <a:pPr algn="ctr"/>
            <a:fld id="{90156F56-D5AE-4C6F-B826-C69D1BC521BB}" type="slidenum">
              <a:rPr lang="en-US" smtClean="0"/>
              <a:pPr algn="ctr"/>
              <a:t>‹#›</a:t>
            </a:fld>
            <a:endParaRPr lang="en-US"/>
          </a:p>
        </p:txBody>
      </p:sp>
      <p:sp>
        <p:nvSpPr>
          <p:cNvPr id="9" name="Rectangle 21"/>
          <p:cNvSpPr>
            <a:spLocks noChangeArrowheads="1"/>
          </p:cNvSpPr>
          <p:nvPr userDrawn="1"/>
        </p:nvSpPr>
        <p:spPr bwMode="auto">
          <a:xfrm>
            <a:off x="304800" y="6487239"/>
            <a:ext cx="5183029" cy="107722"/>
          </a:xfrm>
          <a:prstGeom prst="rect">
            <a:avLst/>
          </a:prstGeom>
          <a:noFill/>
          <a:ln w="9525">
            <a:noFill/>
            <a:miter lim="800000"/>
            <a:headEnd/>
            <a:tailEnd/>
          </a:ln>
        </p:spPr>
        <p:txBody>
          <a:bodyPr wrap="square" lIns="0" tIns="0" rIns="0" bIns="0" anchor="b">
            <a:spAutoFit/>
          </a:bodyPr>
          <a:lstStyle/>
          <a:p>
            <a:r>
              <a:rPr lang="en-US" sz="700">
                <a:solidFill>
                  <a:schemeClr val="tx1">
                    <a:lumMod val="75000"/>
                    <a:lumOff val="25000"/>
                  </a:schemeClr>
                </a:solidFill>
                <a:latin typeface="Adobe Clean" pitchFamily="-111" charset="0"/>
              </a:rPr>
              <a:t>© 2019 Adobe.  All Rights Reserved.  Adobe Confidential.</a:t>
            </a:r>
          </a:p>
        </p:txBody>
      </p:sp>
      <p:pic>
        <p:nvPicPr>
          <p:cNvPr id="10" name="Picture 9"/>
          <p:cNvPicPr>
            <a:picLocks noChangeAspect="1"/>
          </p:cNvPicPr>
          <p:nvPr userDrawn="1"/>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699744" y="6528876"/>
            <a:ext cx="187457" cy="258055"/>
          </a:xfrm>
          <a:prstGeom prst="rect">
            <a:avLst/>
          </a:prstGeom>
        </p:spPr>
      </p:pic>
    </p:spTree>
    <p:extLst>
      <p:ext uri="{BB962C8B-B14F-4D97-AF65-F5344CB8AC3E}">
        <p14:creationId xmlns:p14="http://schemas.microsoft.com/office/powerpoint/2010/main" val="213622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ection Divider">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9A91C8EB-0BE6-4D59-98C9-6F0E41787F8C}"/>
              </a:ext>
            </a:extLst>
          </p:cNvPr>
          <p:cNvSpPr>
            <a:spLocks noChangeArrowheads="1"/>
          </p:cNvSpPr>
          <p:nvPr userDrawn="1"/>
        </p:nvSpPr>
        <p:spPr bwMode="auto">
          <a:xfrm>
            <a:off x="1" y="225630"/>
            <a:ext cx="12192000" cy="6216734"/>
          </a:xfrm>
          <a:prstGeom prst="rect">
            <a:avLst/>
          </a:prstGeom>
          <a:solidFill>
            <a:schemeClr val="bg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pic>
        <p:nvPicPr>
          <p:cNvPr id="3" name="Picture 2">
            <a:extLst>
              <a:ext uri="{FF2B5EF4-FFF2-40B4-BE49-F238E27FC236}">
                <a16:creationId xmlns:a16="http://schemas.microsoft.com/office/drawing/2014/main" id="{F0E7119D-87B2-4CBE-8073-02CFE15C8F24}"/>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0" name="Rectangle 9"/>
          <p:cNvSpPr/>
          <p:nvPr userDrawn="1"/>
        </p:nvSpPr>
        <p:spPr>
          <a:xfrm>
            <a:off x="128" y="1303020"/>
            <a:ext cx="12192000" cy="1165860"/>
          </a:xfrm>
          <a:prstGeom prst="rect">
            <a:avLst/>
          </a:prstGeom>
          <a:solidFill>
            <a:schemeClr val="bg2">
              <a:lumMod val="2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Title 1"/>
          <p:cNvSpPr>
            <a:spLocks noGrp="1"/>
          </p:cNvSpPr>
          <p:nvPr>
            <p:ph type="ctrTitle"/>
          </p:nvPr>
        </p:nvSpPr>
        <p:spPr>
          <a:xfrm>
            <a:off x="641349" y="1463976"/>
            <a:ext cx="10921064" cy="492443"/>
          </a:xfrm>
        </p:spPr>
        <p:txBody>
          <a:bodyPr wrap="square" lIns="0" tIns="0" rIns="0" bIns="0">
            <a:spAutoFit/>
          </a:bodyPr>
          <a:lstStyle>
            <a:lvl1pPr>
              <a:defRPr>
                <a:solidFill>
                  <a:schemeClr val="bg1"/>
                </a:solidFill>
                <a:latin typeface="Adobe Clean Light" pitchFamily="34" charset="0"/>
              </a:defRPr>
            </a:lvl1pPr>
          </a:lstStyle>
          <a:p>
            <a:r>
              <a:rPr lang="en-US"/>
              <a:t>Click to edit Master title style</a:t>
            </a:r>
          </a:p>
        </p:txBody>
      </p:sp>
      <p:sp>
        <p:nvSpPr>
          <p:cNvPr id="15" name="Subtitle 2"/>
          <p:cNvSpPr>
            <a:spLocks noGrp="1"/>
          </p:cNvSpPr>
          <p:nvPr>
            <p:ph type="subTitle" idx="1"/>
          </p:nvPr>
        </p:nvSpPr>
        <p:spPr>
          <a:xfrm>
            <a:off x="641349" y="1993393"/>
            <a:ext cx="10921064" cy="328295"/>
          </a:xfrm>
        </p:spPr>
        <p:txBody>
          <a:bodyPr wrap="square" lIns="0" tIns="0" rIns="0" bIns="0">
            <a:spAutoFit/>
          </a:bodyPr>
          <a:lstStyle>
            <a:lvl1pPr marL="0" indent="0" algn="l">
              <a:buNone/>
              <a:defRPr sz="2100">
                <a:solidFill>
                  <a:schemeClr val="bg2">
                    <a:lumMod val="90000"/>
                  </a:schemeClr>
                </a:solidFill>
              </a:defRPr>
            </a:lvl1pPr>
            <a:lvl2pPr marL="544145" indent="0" algn="ctr">
              <a:buNone/>
              <a:defRPr>
                <a:solidFill>
                  <a:schemeClr val="tx1">
                    <a:tint val="75000"/>
                  </a:schemeClr>
                </a:solidFill>
              </a:defRPr>
            </a:lvl2pPr>
            <a:lvl3pPr marL="1088291" indent="0" algn="ctr">
              <a:buNone/>
              <a:defRPr>
                <a:solidFill>
                  <a:schemeClr val="tx1">
                    <a:tint val="75000"/>
                  </a:schemeClr>
                </a:solidFill>
              </a:defRPr>
            </a:lvl3pPr>
            <a:lvl4pPr marL="1632436" indent="0" algn="ctr">
              <a:buNone/>
              <a:defRPr>
                <a:solidFill>
                  <a:schemeClr val="tx1">
                    <a:tint val="75000"/>
                  </a:schemeClr>
                </a:solidFill>
              </a:defRPr>
            </a:lvl4pPr>
            <a:lvl5pPr marL="2176581" indent="0" algn="ctr">
              <a:buNone/>
              <a:defRPr>
                <a:solidFill>
                  <a:schemeClr val="tx1">
                    <a:tint val="75000"/>
                  </a:schemeClr>
                </a:solidFill>
              </a:defRPr>
            </a:lvl5pPr>
            <a:lvl6pPr marL="2720726" indent="0" algn="ctr">
              <a:buNone/>
              <a:defRPr>
                <a:solidFill>
                  <a:schemeClr val="tx1">
                    <a:tint val="75000"/>
                  </a:schemeClr>
                </a:solidFill>
              </a:defRPr>
            </a:lvl6pPr>
            <a:lvl7pPr marL="3264872" indent="0" algn="ctr">
              <a:buNone/>
              <a:defRPr>
                <a:solidFill>
                  <a:schemeClr val="tx1">
                    <a:tint val="75000"/>
                  </a:schemeClr>
                </a:solidFill>
              </a:defRPr>
            </a:lvl7pPr>
            <a:lvl8pPr marL="3809017" indent="0" algn="ctr">
              <a:buNone/>
              <a:defRPr>
                <a:solidFill>
                  <a:schemeClr val="tx1">
                    <a:tint val="75000"/>
                  </a:schemeClr>
                </a:solidFill>
              </a:defRPr>
            </a:lvl8pPr>
            <a:lvl9pPr marL="4353162"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602057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White - Top &amp; Bottom Graphic">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AC3C025-BDDA-4A11-B331-45D03B2EAAC5}"/>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6" name="Rectangle 5">
            <a:extLst>
              <a:ext uri="{FF2B5EF4-FFF2-40B4-BE49-F238E27FC236}">
                <a16:creationId xmlns:a16="http://schemas.microsoft.com/office/drawing/2014/main" id="{E72694A6-CC7B-4FDA-BBC2-E4AFCDE1AC4A}"/>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5A14903-5068-4AE7-A240-F5A109C681C7}"/>
              </a:ext>
            </a:extLst>
          </p:cNvPr>
          <p:cNvSpPr>
            <a:spLocks noGrp="1"/>
          </p:cNvSpPr>
          <p:nvPr>
            <p:ph type="ftr" sz="quarter" idx="11"/>
          </p:nvPr>
        </p:nvSpPr>
        <p:spPr>
          <a:xfrm>
            <a:off x="281515" y="6666906"/>
            <a:ext cx="5204885" cy="168274"/>
          </a:xfrm>
        </p:spPr>
        <p:txBody>
          <a:bodyPr/>
          <a:lstStyle/>
          <a:p>
            <a:endParaRPr lang="en-US"/>
          </a:p>
        </p:txBody>
      </p:sp>
      <p:sp>
        <p:nvSpPr>
          <p:cNvPr id="9" name="Slide Number Placeholder 8">
            <a:extLst>
              <a:ext uri="{FF2B5EF4-FFF2-40B4-BE49-F238E27FC236}">
                <a16:creationId xmlns:a16="http://schemas.microsoft.com/office/drawing/2014/main" id="{74A19299-7C1F-4D0A-AF3E-2F9F260D5A65}"/>
              </a:ext>
            </a:extLst>
          </p:cNvPr>
          <p:cNvSpPr>
            <a:spLocks noGrp="1"/>
          </p:cNvSpPr>
          <p:nvPr>
            <p:ph type="sldNum" sz="quarter" idx="12"/>
          </p:nvPr>
        </p:nvSpPr>
        <p:spPr>
          <a:xfrm>
            <a:off x="5588001" y="6667271"/>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1263638672"/>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White - Bottom Graphic">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B9BDC2-8712-4451-8AC1-9B37BF01E7F1}"/>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0" name="Rectangle 9">
            <a:extLst>
              <a:ext uri="{FF2B5EF4-FFF2-40B4-BE49-F238E27FC236}">
                <a16:creationId xmlns:a16="http://schemas.microsoft.com/office/drawing/2014/main" id="{596FA34C-F047-47D3-93A7-EF72A3B6F473}"/>
              </a:ext>
            </a:extLst>
          </p:cNvPr>
          <p:cNvSpPr/>
          <p:nvPr userDrawn="1"/>
        </p:nvSpPr>
        <p:spPr>
          <a:xfrm>
            <a:off x="1" y="0"/>
            <a:ext cx="12192000" cy="664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userDrawn="1"/>
        </p:nvSpPr>
        <p:spPr>
          <a:xfrm>
            <a:off x="0" y="0"/>
            <a:ext cx="12195178" cy="6442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64064"/>
            <a:ext cx="5204885" cy="168274"/>
          </a:xfrm>
        </p:spPr>
        <p:txBody>
          <a:bodyPr/>
          <a:lstStyle/>
          <a:p>
            <a:endParaRPr lang="en-US"/>
          </a:p>
        </p:txBody>
      </p:sp>
      <p:sp>
        <p:nvSpPr>
          <p:cNvPr id="6" name="Slide Number Placeholder 5"/>
          <p:cNvSpPr>
            <a:spLocks noGrp="1"/>
          </p:cNvSpPr>
          <p:nvPr>
            <p:ph type="sldNum" sz="quarter" idx="12"/>
          </p:nvPr>
        </p:nvSpPr>
        <p:spPr>
          <a:xfrm>
            <a:off x="5588001" y="6663546"/>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4495417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Gray - Top &amp; Bottom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FE0F87D-639B-47D3-98D9-75B9F51C31A9}"/>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a:extLst>
              <a:ext uri="{FF2B5EF4-FFF2-40B4-BE49-F238E27FC236}">
                <a16:creationId xmlns:a16="http://schemas.microsoft.com/office/drawing/2014/main" id="{0F80B9A5-AA0E-435D-AA29-E7D8871EB9C2}"/>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5"/>
          <p:cNvSpPr>
            <a:spLocks noChangeArrowheads="1"/>
          </p:cNvSpPr>
          <p:nvPr userDrawn="1"/>
        </p:nvSpPr>
        <p:spPr bwMode="auto">
          <a:xfrm>
            <a:off x="1" y="212726"/>
            <a:ext cx="12192000" cy="6445452"/>
          </a:xfrm>
          <a:prstGeom prst="rect">
            <a:avLst/>
          </a:prstGeom>
          <a:solidFill>
            <a:srgbClr val="5D676A"/>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74514"/>
            <a:ext cx="5204885" cy="168274"/>
          </a:xfrm>
        </p:spPr>
        <p:txBody>
          <a:bodyPr/>
          <a:lstStyle/>
          <a:p>
            <a:endParaRPr lang="en-US"/>
          </a:p>
        </p:txBody>
      </p:sp>
      <p:sp>
        <p:nvSpPr>
          <p:cNvPr id="6" name="Slide Number Placeholder 5"/>
          <p:cNvSpPr>
            <a:spLocks noGrp="1"/>
          </p:cNvSpPr>
          <p:nvPr>
            <p:ph type="sldNum" sz="quarter" idx="12"/>
          </p:nvPr>
        </p:nvSpPr>
        <p:spPr>
          <a:xfrm>
            <a:off x="5588001" y="6670777"/>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719101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Gray - Bottom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FCE9CA-5EE4-4511-A3E5-72DFEFA306EE}"/>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a:extLst>
              <a:ext uri="{FF2B5EF4-FFF2-40B4-BE49-F238E27FC236}">
                <a16:creationId xmlns:a16="http://schemas.microsoft.com/office/drawing/2014/main" id="{556EF642-4D45-4798-91C4-FB3E516C2594}"/>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userDrawn="1"/>
        </p:nvSpPr>
        <p:spPr>
          <a:xfrm>
            <a:off x="0" y="0"/>
            <a:ext cx="12195178" cy="6645274"/>
          </a:xfrm>
          <a:prstGeom prst="rect">
            <a:avLst/>
          </a:prstGeom>
          <a:solidFill>
            <a:srgbClr val="5D67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66906"/>
            <a:ext cx="5204885" cy="168274"/>
          </a:xfrm>
        </p:spPr>
        <p:txBody>
          <a:bodyPr/>
          <a:lstStyle/>
          <a:p>
            <a:endParaRPr lang="en-US"/>
          </a:p>
        </p:txBody>
      </p:sp>
      <p:sp>
        <p:nvSpPr>
          <p:cNvPr id="6" name="Slide Number Placeholder 5"/>
          <p:cNvSpPr>
            <a:spLocks noGrp="1"/>
          </p:cNvSpPr>
          <p:nvPr>
            <p:ph type="sldNum" sz="quarter" idx="12"/>
          </p:nvPr>
        </p:nvSpPr>
        <p:spPr>
          <a:xfrm>
            <a:off x="5588001" y="6667271"/>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670679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Gray - No Graphic">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1" y="0"/>
            <a:ext cx="12192000" cy="6858000"/>
          </a:xfrm>
          <a:prstGeom prst="rect">
            <a:avLst/>
          </a:prstGeom>
          <a:solidFill>
            <a:srgbClr val="5D676A"/>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588001" y="6618656"/>
            <a:ext cx="1016000" cy="168274"/>
          </a:xfrm>
        </p:spPr>
        <p:txBody>
          <a:bodyPr/>
          <a:lstStyle/>
          <a:p>
            <a:pPr algn="ctr"/>
            <a:fld id="{90156F56-D5AE-4C6F-B826-C69D1BC521BB}" type="slidenum">
              <a:rPr lang="en-US" smtClean="0"/>
              <a:pPr algn="ct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99744" y="6528876"/>
            <a:ext cx="187457" cy="258055"/>
          </a:xfrm>
          <a:prstGeom prst="rect">
            <a:avLst/>
          </a:prstGeom>
        </p:spPr>
      </p:pic>
      <p:sp>
        <p:nvSpPr>
          <p:cNvPr id="10" name="Rectangle 21"/>
          <p:cNvSpPr>
            <a:spLocks noChangeArrowheads="1"/>
          </p:cNvSpPr>
          <p:nvPr userDrawn="1"/>
        </p:nvSpPr>
        <p:spPr bwMode="auto">
          <a:xfrm>
            <a:off x="304800" y="6487239"/>
            <a:ext cx="5183029" cy="107722"/>
          </a:xfrm>
          <a:prstGeom prst="rect">
            <a:avLst/>
          </a:prstGeom>
          <a:noFill/>
          <a:ln w="9525">
            <a:noFill/>
            <a:miter lim="800000"/>
            <a:headEnd/>
            <a:tailEnd/>
          </a:ln>
        </p:spPr>
        <p:txBody>
          <a:bodyPr wrap="square" lIns="0" tIns="0" rIns="0" bIns="0" anchor="b">
            <a:spAutoFit/>
          </a:bodyPr>
          <a:lstStyle/>
          <a:p>
            <a:r>
              <a:rPr lang="en-US" sz="700">
                <a:solidFill>
                  <a:srgbClr val="FFFFFF"/>
                </a:solidFill>
                <a:latin typeface="Adobe Clean" pitchFamily="-111" charset="0"/>
              </a:rPr>
              <a:t>© 2019 Adobe.  All Rights Reserved.  Adobe Confidential.</a:t>
            </a:r>
          </a:p>
        </p:txBody>
      </p:sp>
    </p:spTree>
    <p:extLst>
      <p:ext uri="{BB962C8B-B14F-4D97-AF65-F5344CB8AC3E}">
        <p14:creationId xmlns:p14="http://schemas.microsoft.com/office/powerpoint/2010/main" val="1687643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lack - Top &amp; Bottom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785BB1-7F7C-4B1D-8FEB-306A60615383}"/>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a:extLst>
              <a:ext uri="{FF2B5EF4-FFF2-40B4-BE49-F238E27FC236}">
                <a16:creationId xmlns:a16="http://schemas.microsoft.com/office/drawing/2014/main" id="{62C39A83-FA3D-4C1F-B9FC-2A01B1E0F5A5}"/>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5"/>
          <p:cNvSpPr>
            <a:spLocks noChangeArrowheads="1"/>
          </p:cNvSpPr>
          <p:nvPr userDrawn="1"/>
        </p:nvSpPr>
        <p:spPr bwMode="auto">
          <a:xfrm>
            <a:off x="1" y="225630"/>
            <a:ext cx="12192000" cy="6419644"/>
          </a:xfrm>
          <a:prstGeom prst="rect">
            <a:avLst/>
          </a:prstGeom>
          <a:solidFill>
            <a:schemeClr val="tx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588001" y="6629400"/>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30316842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lack - Bottom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818F3B-E999-4209-B3F9-1DD6C7E4925B}"/>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a:extLst>
              <a:ext uri="{FF2B5EF4-FFF2-40B4-BE49-F238E27FC236}">
                <a16:creationId xmlns:a16="http://schemas.microsoft.com/office/drawing/2014/main" id="{5CE1D512-897F-4942-B8FA-19DD0286CE92}"/>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5"/>
          <p:cNvSpPr>
            <a:spLocks noChangeArrowheads="1"/>
          </p:cNvSpPr>
          <p:nvPr userDrawn="1"/>
        </p:nvSpPr>
        <p:spPr bwMode="auto">
          <a:xfrm>
            <a:off x="1" y="0"/>
            <a:ext cx="12192000" cy="6645274"/>
          </a:xfrm>
          <a:prstGeom prst="rect">
            <a:avLst/>
          </a:prstGeom>
          <a:solidFill>
            <a:schemeClr val="tx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588001" y="6626536"/>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40818768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lack - No Graphic">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1" y="0"/>
            <a:ext cx="12192000" cy="6858000"/>
          </a:xfrm>
          <a:prstGeom prst="rect">
            <a:avLst/>
          </a:prstGeom>
          <a:solidFill>
            <a:schemeClr val="tx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588001" y="6626536"/>
            <a:ext cx="1016000" cy="168274"/>
          </a:xfrm>
        </p:spPr>
        <p:txBody>
          <a:bodyPr/>
          <a:lstStyle/>
          <a:p>
            <a:pPr algn="ctr"/>
            <a:fld id="{90156F56-D5AE-4C6F-B826-C69D1BC521BB}" type="slidenum">
              <a:rPr lang="en-US" smtClean="0"/>
              <a:pPr algn="ct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99744" y="6528876"/>
            <a:ext cx="187457" cy="258055"/>
          </a:xfrm>
          <a:prstGeom prst="rect">
            <a:avLst/>
          </a:prstGeom>
        </p:spPr>
      </p:pic>
      <p:sp>
        <p:nvSpPr>
          <p:cNvPr id="10" name="Rectangle 21"/>
          <p:cNvSpPr>
            <a:spLocks noChangeArrowheads="1"/>
          </p:cNvSpPr>
          <p:nvPr userDrawn="1"/>
        </p:nvSpPr>
        <p:spPr bwMode="auto">
          <a:xfrm>
            <a:off x="304800" y="6487239"/>
            <a:ext cx="5183029" cy="107722"/>
          </a:xfrm>
          <a:prstGeom prst="rect">
            <a:avLst/>
          </a:prstGeom>
          <a:noFill/>
          <a:ln w="9525">
            <a:noFill/>
            <a:miter lim="800000"/>
            <a:headEnd/>
            <a:tailEnd/>
          </a:ln>
        </p:spPr>
        <p:txBody>
          <a:bodyPr wrap="square" lIns="0" tIns="0" rIns="0" bIns="0" anchor="b">
            <a:spAutoFit/>
          </a:bodyPr>
          <a:lstStyle/>
          <a:p>
            <a:r>
              <a:rPr lang="en-US" sz="700">
                <a:solidFill>
                  <a:srgbClr val="FFFFFF"/>
                </a:solidFill>
                <a:latin typeface="Adobe Clean" pitchFamily="-111" charset="0"/>
              </a:rPr>
              <a:t>© 2019 Adobe.  All Rights Reserved.  Adobe Confidential.</a:t>
            </a:r>
          </a:p>
        </p:txBody>
      </p:sp>
    </p:spTree>
    <p:extLst>
      <p:ext uri="{BB962C8B-B14F-4D97-AF65-F5344CB8AC3E}">
        <p14:creationId xmlns:p14="http://schemas.microsoft.com/office/powerpoint/2010/main" val="41155350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y end slide">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1" y="0"/>
            <a:ext cx="12192000" cy="6858000"/>
          </a:xfrm>
          <a:prstGeom prst="rect">
            <a:avLst/>
          </a:prstGeom>
          <a:solidFill>
            <a:srgbClr val="5D676A"/>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9370" y="2449524"/>
            <a:ext cx="1413256" cy="1945495"/>
          </a:xfrm>
          <a:prstGeom prst="rect">
            <a:avLst/>
          </a:prstGeom>
        </p:spPr>
      </p:pic>
    </p:spTree>
    <p:extLst>
      <p:ext uri="{BB962C8B-B14F-4D97-AF65-F5344CB8AC3E}">
        <p14:creationId xmlns:p14="http://schemas.microsoft.com/office/powerpoint/2010/main" val="21284404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 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A45FB0-3864-4E80-982E-473E16AF8AF7}"/>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4" name="Rectangle 3">
            <a:extLst>
              <a:ext uri="{FF2B5EF4-FFF2-40B4-BE49-F238E27FC236}">
                <a16:creationId xmlns:a16="http://schemas.microsoft.com/office/drawing/2014/main" id="{9B2ED1DC-BF89-462D-928C-55AF005D6F09}"/>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7926" y="2447346"/>
            <a:ext cx="1414837" cy="1947672"/>
          </a:xfrm>
          <a:prstGeom prst="rect">
            <a:avLst/>
          </a:prstGeom>
        </p:spPr>
      </p:pic>
    </p:spTree>
    <p:extLst>
      <p:ext uri="{BB962C8B-B14F-4D97-AF65-F5344CB8AC3E}">
        <p14:creationId xmlns:p14="http://schemas.microsoft.com/office/powerpoint/2010/main" val="14648216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9FB44F2-A233-8644-B5CE-6883BFDCF679}"/>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3" name="Text Placeholder 2">
            <a:extLst>
              <a:ext uri="{FF2B5EF4-FFF2-40B4-BE49-F238E27FC236}">
                <a16:creationId xmlns:a16="http://schemas.microsoft.com/office/drawing/2014/main" id="{3EB0153F-56C2-AE4E-B05A-1A9E1268C86C}"/>
              </a:ext>
            </a:extLst>
          </p:cNvPr>
          <p:cNvSpPr>
            <a:spLocks noGrp="1"/>
          </p:cNvSpPr>
          <p:nvPr>
            <p:ph type="body" idx="1"/>
          </p:nvPr>
        </p:nvSpPr>
        <p:spPr>
          <a:xfrm>
            <a:off x="3257551" y="354331"/>
            <a:ext cx="8089900" cy="5735320"/>
          </a:xfrm>
        </p:spPr>
        <p:txBody>
          <a:bodyPr/>
          <a:lstStyle>
            <a:lvl1pPr marL="0" indent="0">
              <a:buNone/>
              <a:defRPr sz="23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740954F8-7EE4-F548-9B5C-934DDE894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4ABFF-EA69-9A42-B09B-9FED67C44C5B}"/>
              </a:ext>
            </a:extLst>
          </p:cNvPr>
          <p:cNvSpPr>
            <a:spLocks noGrp="1"/>
          </p:cNvSpPr>
          <p:nvPr>
            <p:ph type="sldNum" sz="quarter" idx="12"/>
          </p:nvPr>
        </p:nvSpPr>
        <p:spPr>
          <a:xfrm>
            <a:off x="5588001" y="6629400"/>
            <a:ext cx="1016000" cy="168274"/>
          </a:xfrm>
        </p:spPr>
        <p:txBody>
          <a:bodyPr/>
          <a:lstStyle/>
          <a:p>
            <a:fld id="{8B62432A-E05D-8F47-9281-ED31649E9810}" type="slidenum">
              <a:rPr lang="en-US" smtClean="0"/>
              <a:t>‹#›</a:t>
            </a:fld>
            <a:endParaRPr lang="en-US"/>
          </a:p>
        </p:txBody>
      </p:sp>
    </p:spTree>
    <p:extLst>
      <p:ext uri="{BB962C8B-B14F-4D97-AF65-F5344CB8AC3E}">
        <p14:creationId xmlns:p14="http://schemas.microsoft.com/office/powerpoint/2010/main" val="8856494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02F7FD-B3B9-4257-BEB1-FB759281FA39}"/>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p:cNvSpPr/>
          <p:nvPr userDrawn="1"/>
        </p:nvSpPr>
        <p:spPr>
          <a:xfrm>
            <a:off x="1" y="1303020"/>
            <a:ext cx="12192000" cy="1706069"/>
          </a:xfrm>
          <a:prstGeom prst="rect">
            <a:avLst/>
          </a:prstGeom>
          <a:solidFill>
            <a:schemeClr val="tx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1349" y="-2359"/>
            <a:ext cx="418018" cy="685750"/>
          </a:xfrm>
          <a:prstGeom prst="rect">
            <a:avLst/>
          </a:prstGeom>
        </p:spPr>
      </p:pic>
      <p:sp>
        <p:nvSpPr>
          <p:cNvPr id="10" name="Title 1"/>
          <p:cNvSpPr>
            <a:spLocks noGrp="1"/>
          </p:cNvSpPr>
          <p:nvPr>
            <p:ph type="ctrTitle"/>
          </p:nvPr>
        </p:nvSpPr>
        <p:spPr>
          <a:xfrm>
            <a:off x="641349" y="1463976"/>
            <a:ext cx="10921064" cy="492443"/>
          </a:xfrm>
        </p:spPr>
        <p:txBody>
          <a:bodyPr wrap="square" lIns="0" tIns="0" rIns="0" bIns="0">
            <a:spAutoFit/>
          </a:bodyPr>
          <a:lstStyle>
            <a:lvl1pPr>
              <a:defRPr>
                <a:solidFill>
                  <a:schemeClr val="bg1"/>
                </a:solidFill>
                <a:latin typeface="Adobe Clean Light" pitchFamily="34" charset="0"/>
              </a:defRPr>
            </a:lvl1pPr>
          </a:lstStyle>
          <a:p>
            <a:r>
              <a:rPr lang="en-US"/>
              <a:t>Click to edit Master title style</a:t>
            </a:r>
          </a:p>
        </p:txBody>
      </p:sp>
      <p:sp>
        <p:nvSpPr>
          <p:cNvPr id="14" name="Subtitle 2"/>
          <p:cNvSpPr>
            <a:spLocks noGrp="1"/>
          </p:cNvSpPr>
          <p:nvPr>
            <p:ph type="subTitle" idx="1"/>
          </p:nvPr>
        </p:nvSpPr>
        <p:spPr>
          <a:xfrm>
            <a:off x="641349" y="1990492"/>
            <a:ext cx="10921064" cy="328295"/>
          </a:xfrm>
        </p:spPr>
        <p:txBody>
          <a:bodyPr wrap="square" lIns="0" tIns="0" rIns="0" bIns="0">
            <a:spAutoFit/>
          </a:bodyPr>
          <a:lstStyle>
            <a:lvl1pPr marL="0" indent="0" algn="l">
              <a:buNone/>
              <a:defRPr sz="2100">
                <a:solidFill>
                  <a:schemeClr val="bg2">
                    <a:lumMod val="90000"/>
                  </a:schemeClr>
                </a:solidFill>
              </a:defRPr>
            </a:lvl1pPr>
            <a:lvl2pPr marL="544145" indent="0" algn="ctr">
              <a:buNone/>
              <a:defRPr>
                <a:solidFill>
                  <a:schemeClr val="tx1">
                    <a:tint val="75000"/>
                  </a:schemeClr>
                </a:solidFill>
              </a:defRPr>
            </a:lvl2pPr>
            <a:lvl3pPr marL="1088291" indent="0" algn="ctr">
              <a:buNone/>
              <a:defRPr>
                <a:solidFill>
                  <a:schemeClr val="tx1">
                    <a:tint val="75000"/>
                  </a:schemeClr>
                </a:solidFill>
              </a:defRPr>
            </a:lvl3pPr>
            <a:lvl4pPr marL="1632436" indent="0" algn="ctr">
              <a:buNone/>
              <a:defRPr>
                <a:solidFill>
                  <a:schemeClr val="tx1">
                    <a:tint val="75000"/>
                  </a:schemeClr>
                </a:solidFill>
              </a:defRPr>
            </a:lvl4pPr>
            <a:lvl5pPr marL="2176581" indent="0" algn="ctr">
              <a:buNone/>
              <a:defRPr>
                <a:solidFill>
                  <a:schemeClr val="tx1">
                    <a:tint val="75000"/>
                  </a:schemeClr>
                </a:solidFill>
              </a:defRPr>
            </a:lvl5pPr>
            <a:lvl6pPr marL="2720726" indent="0" algn="ctr">
              <a:buNone/>
              <a:defRPr>
                <a:solidFill>
                  <a:schemeClr val="tx1">
                    <a:tint val="75000"/>
                  </a:schemeClr>
                </a:solidFill>
              </a:defRPr>
            </a:lvl6pPr>
            <a:lvl7pPr marL="3264872" indent="0" algn="ctr">
              <a:buNone/>
              <a:defRPr>
                <a:solidFill>
                  <a:schemeClr val="tx1">
                    <a:tint val="75000"/>
                  </a:schemeClr>
                </a:solidFill>
              </a:defRPr>
            </a:lvl7pPr>
            <a:lvl8pPr marL="3809017" indent="0" algn="ctr">
              <a:buNone/>
              <a:defRPr>
                <a:solidFill>
                  <a:schemeClr val="tx1">
                    <a:tint val="75000"/>
                  </a:schemeClr>
                </a:solidFill>
              </a:defRPr>
            </a:lvl8pPr>
            <a:lvl9pPr marL="4353162"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2352212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C32CEC-CC39-416C-8323-B6C96C49C03F}"/>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0" name="Rectangle 9"/>
          <p:cNvSpPr/>
          <p:nvPr userDrawn="1"/>
        </p:nvSpPr>
        <p:spPr>
          <a:xfrm>
            <a:off x="128" y="1303020"/>
            <a:ext cx="12192000" cy="1165860"/>
          </a:xfrm>
          <a:prstGeom prst="rect">
            <a:avLst/>
          </a:prstGeom>
          <a:solidFill>
            <a:schemeClr val="bg2">
              <a:lumMod val="2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641349" y="1463976"/>
            <a:ext cx="10921064" cy="492443"/>
          </a:xfrm>
        </p:spPr>
        <p:txBody>
          <a:bodyPr wrap="square" lIns="0" tIns="0" rIns="0" bIns="0">
            <a:spAutoFit/>
          </a:bodyPr>
          <a:lstStyle>
            <a:lvl1pPr>
              <a:defRPr>
                <a:solidFill>
                  <a:schemeClr val="bg1"/>
                </a:solidFill>
                <a:latin typeface="Adobe Clean Light" pitchFamily="34" charset="0"/>
              </a:defRPr>
            </a:lvl1pPr>
          </a:lstStyle>
          <a:p>
            <a:r>
              <a:rPr lang="en-US"/>
              <a:t>Click to edit Master title style</a:t>
            </a:r>
          </a:p>
        </p:txBody>
      </p:sp>
      <p:sp>
        <p:nvSpPr>
          <p:cNvPr id="15" name="Subtitle 2"/>
          <p:cNvSpPr>
            <a:spLocks noGrp="1"/>
          </p:cNvSpPr>
          <p:nvPr>
            <p:ph type="subTitle" idx="1"/>
          </p:nvPr>
        </p:nvSpPr>
        <p:spPr>
          <a:xfrm>
            <a:off x="641349" y="1993393"/>
            <a:ext cx="10921064" cy="328295"/>
          </a:xfrm>
        </p:spPr>
        <p:txBody>
          <a:bodyPr wrap="square" lIns="0" tIns="0" rIns="0" bIns="0">
            <a:spAutoFit/>
          </a:bodyPr>
          <a:lstStyle>
            <a:lvl1pPr marL="0" indent="0" algn="l">
              <a:buNone/>
              <a:defRPr sz="2100">
                <a:solidFill>
                  <a:schemeClr val="bg2">
                    <a:lumMod val="90000"/>
                  </a:schemeClr>
                </a:solidFill>
              </a:defRPr>
            </a:lvl1pPr>
            <a:lvl2pPr marL="544145" indent="0" algn="ctr">
              <a:buNone/>
              <a:defRPr>
                <a:solidFill>
                  <a:schemeClr val="tx1">
                    <a:tint val="75000"/>
                  </a:schemeClr>
                </a:solidFill>
              </a:defRPr>
            </a:lvl2pPr>
            <a:lvl3pPr marL="1088291" indent="0" algn="ctr">
              <a:buNone/>
              <a:defRPr>
                <a:solidFill>
                  <a:schemeClr val="tx1">
                    <a:tint val="75000"/>
                  </a:schemeClr>
                </a:solidFill>
              </a:defRPr>
            </a:lvl3pPr>
            <a:lvl4pPr marL="1632436" indent="0" algn="ctr">
              <a:buNone/>
              <a:defRPr>
                <a:solidFill>
                  <a:schemeClr val="tx1">
                    <a:tint val="75000"/>
                  </a:schemeClr>
                </a:solidFill>
              </a:defRPr>
            </a:lvl4pPr>
            <a:lvl5pPr marL="2176581" indent="0" algn="ctr">
              <a:buNone/>
              <a:defRPr>
                <a:solidFill>
                  <a:schemeClr val="tx1">
                    <a:tint val="75000"/>
                  </a:schemeClr>
                </a:solidFill>
              </a:defRPr>
            </a:lvl5pPr>
            <a:lvl6pPr marL="2720726" indent="0" algn="ctr">
              <a:buNone/>
              <a:defRPr>
                <a:solidFill>
                  <a:schemeClr val="tx1">
                    <a:tint val="75000"/>
                  </a:schemeClr>
                </a:solidFill>
              </a:defRPr>
            </a:lvl6pPr>
            <a:lvl7pPr marL="3264872" indent="0" algn="ctr">
              <a:buNone/>
              <a:defRPr>
                <a:solidFill>
                  <a:schemeClr val="tx1">
                    <a:tint val="75000"/>
                  </a:schemeClr>
                </a:solidFill>
              </a:defRPr>
            </a:lvl7pPr>
            <a:lvl8pPr marL="3809017" indent="0" algn="ctr">
              <a:buNone/>
              <a:defRPr>
                <a:solidFill>
                  <a:schemeClr val="tx1">
                    <a:tint val="75000"/>
                  </a:schemeClr>
                </a:solidFill>
              </a:defRPr>
            </a:lvl8pPr>
            <a:lvl9pPr marL="4353162"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8549354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White - Top &amp; Bottom Graphic">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A5876A-4E99-427C-824A-18691B326153}"/>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6" name="Rectangle 5">
            <a:extLst>
              <a:ext uri="{FF2B5EF4-FFF2-40B4-BE49-F238E27FC236}">
                <a16:creationId xmlns:a16="http://schemas.microsoft.com/office/drawing/2014/main" id="{E72694A6-CC7B-4FDA-BBC2-E4AFCDE1AC4A}"/>
              </a:ext>
            </a:extLst>
          </p:cNvPr>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5A14903-5068-4AE7-A240-F5A109C681C7}"/>
              </a:ext>
            </a:extLst>
          </p:cNvPr>
          <p:cNvSpPr>
            <a:spLocks noGrp="1"/>
          </p:cNvSpPr>
          <p:nvPr>
            <p:ph type="ftr" sz="quarter" idx="11"/>
          </p:nvPr>
        </p:nvSpPr>
        <p:spPr>
          <a:xfrm>
            <a:off x="281515" y="6657354"/>
            <a:ext cx="5204885" cy="168274"/>
          </a:xfrm>
        </p:spPr>
        <p:txBody>
          <a:bodyPr/>
          <a:lstStyle/>
          <a:p>
            <a:endParaRPr lang="en-US"/>
          </a:p>
        </p:txBody>
      </p:sp>
      <p:sp>
        <p:nvSpPr>
          <p:cNvPr id="9" name="Slide Number Placeholder 8">
            <a:extLst>
              <a:ext uri="{FF2B5EF4-FFF2-40B4-BE49-F238E27FC236}">
                <a16:creationId xmlns:a16="http://schemas.microsoft.com/office/drawing/2014/main" id="{74A19299-7C1F-4D0A-AF3E-2F9F260D5A65}"/>
              </a:ext>
            </a:extLst>
          </p:cNvPr>
          <p:cNvSpPr>
            <a:spLocks noGrp="1"/>
          </p:cNvSpPr>
          <p:nvPr>
            <p:ph type="sldNum" sz="quarter" idx="12"/>
          </p:nvPr>
        </p:nvSpPr>
        <p:spPr>
          <a:xfrm>
            <a:off x="5587999" y="6657719"/>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103960246"/>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2_White - Top &amp; Bottom Graphic">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205951A-6D99-1D40-9891-65D42980B1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 y="0"/>
            <a:ext cx="12191238" cy="6858000"/>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5A14903-5068-4AE7-A240-F5A109C681C7}"/>
              </a:ext>
            </a:extLst>
          </p:cNvPr>
          <p:cNvSpPr>
            <a:spLocks noGrp="1"/>
          </p:cNvSpPr>
          <p:nvPr>
            <p:ph type="ftr" sz="quarter" idx="11"/>
          </p:nvPr>
        </p:nvSpPr>
        <p:spPr>
          <a:xfrm>
            <a:off x="281515" y="6657354"/>
            <a:ext cx="5204885" cy="168274"/>
          </a:xfrm>
        </p:spPr>
        <p:txBody>
          <a:bodyPr/>
          <a:lstStyle/>
          <a:p>
            <a:endParaRPr lang="en-US"/>
          </a:p>
        </p:txBody>
      </p:sp>
      <p:sp>
        <p:nvSpPr>
          <p:cNvPr id="9" name="Slide Number Placeholder 8">
            <a:extLst>
              <a:ext uri="{FF2B5EF4-FFF2-40B4-BE49-F238E27FC236}">
                <a16:creationId xmlns:a16="http://schemas.microsoft.com/office/drawing/2014/main" id="{74A19299-7C1F-4D0A-AF3E-2F9F260D5A65}"/>
              </a:ext>
            </a:extLst>
          </p:cNvPr>
          <p:cNvSpPr>
            <a:spLocks noGrp="1"/>
          </p:cNvSpPr>
          <p:nvPr>
            <p:ph type="sldNum" sz="quarter" idx="12"/>
          </p:nvPr>
        </p:nvSpPr>
        <p:spPr>
          <a:xfrm>
            <a:off x="5587999" y="6657719"/>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2346761513"/>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White - Bottom Graphi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FB3758-6092-49A8-9B12-4EC277BE9300}"/>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0" name="Rectangle 9">
            <a:extLst>
              <a:ext uri="{FF2B5EF4-FFF2-40B4-BE49-F238E27FC236}">
                <a16:creationId xmlns:a16="http://schemas.microsoft.com/office/drawing/2014/main" id="{596FA34C-F047-47D3-93A7-EF72A3B6F473}"/>
              </a:ext>
            </a:extLst>
          </p:cNvPr>
          <p:cNvSpPr/>
          <p:nvPr userDrawn="1"/>
        </p:nvSpPr>
        <p:spPr>
          <a:xfrm>
            <a:off x="1" y="0"/>
            <a:ext cx="12192000" cy="664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12195178" cy="6442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67271"/>
            <a:ext cx="5204885" cy="168274"/>
          </a:xfrm>
        </p:spPr>
        <p:txBody>
          <a:bodyPr/>
          <a:lstStyle/>
          <a:p>
            <a:endParaRPr lang="en-US"/>
          </a:p>
        </p:txBody>
      </p:sp>
      <p:sp>
        <p:nvSpPr>
          <p:cNvPr id="6" name="Slide Number Placeholder 5"/>
          <p:cNvSpPr>
            <a:spLocks noGrp="1"/>
          </p:cNvSpPr>
          <p:nvPr>
            <p:ph type="sldNum" sz="quarter" idx="12"/>
          </p:nvPr>
        </p:nvSpPr>
        <p:spPr>
          <a:xfrm>
            <a:off x="5588001" y="6673336"/>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40107628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White - No Graphic">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B42D0D1-4C98-457C-B052-5022BA25FB0F}"/>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2" name="Rectangle 11">
            <a:extLst>
              <a:ext uri="{FF2B5EF4-FFF2-40B4-BE49-F238E27FC236}">
                <a16:creationId xmlns:a16="http://schemas.microsoft.com/office/drawing/2014/main" id="{87EAF924-0F3E-4D2D-BE3C-87394DEC43DB}"/>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57902"/>
            <a:ext cx="5204885" cy="168274"/>
          </a:xfrm>
        </p:spPr>
        <p:txBody>
          <a:bodyPr/>
          <a:lstStyle>
            <a:lvl1pPr>
              <a:defRPr lang="en-US">
                <a:solidFill>
                  <a:schemeClr val="bg1"/>
                </a:solidFill>
              </a:defRPr>
            </a:lvl1pPr>
          </a:lstStyle>
          <a:p>
            <a:endParaRPr lang="en-US"/>
          </a:p>
        </p:txBody>
      </p:sp>
      <p:sp>
        <p:nvSpPr>
          <p:cNvPr id="6" name="Slide Number Placeholder 5"/>
          <p:cNvSpPr>
            <a:spLocks noGrp="1"/>
          </p:cNvSpPr>
          <p:nvPr>
            <p:ph type="sldNum" sz="quarter" idx="12"/>
          </p:nvPr>
        </p:nvSpPr>
        <p:spPr>
          <a:xfrm>
            <a:off x="5588001" y="6667271"/>
            <a:ext cx="1016000" cy="168274"/>
          </a:xfrm>
        </p:spPr>
        <p:txBody>
          <a:bodyPr/>
          <a:lstStyle>
            <a:lvl1pPr>
              <a:defRPr lang="en-US" smtClean="0">
                <a:solidFill>
                  <a:schemeClr val="bg1"/>
                </a:solidFill>
              </a:defRPr>
            </a:lvl1pPr>
          </a:lstStyle>
          <a:p>
            <a:pPr algn="ctr"/>
            <a:fld id="{90156F56-D5AE-4C6F-B826-C69D1BC521BB}" type="slidenum">
              <a:rPr lang="en-US" smtClean="0"/>
              <a:pPr algn="ctr"/>
              <a:t>‹#›</a:t>
            </a:fld>
            <a:endParaRPr lang="en-US"/>
          </a:p>
        </p:txBody>
      </p:sp>
      <p:sp>
        <p:nvSpPr>
          <p:cNvPr id="9" name="Rectangle 21"/>
          <p:cNvSpPr>
            <a:spLocks noChangeArrowheads="1"/>
          </p:cNvSpPr>
          <p:nvPr userDrawn="1"/>
        </p:nvSpPr>
        <p:spPr bwMode="auto">
          <a:xfrm>
            <a:off x="304800" y="6487239"/>
            <a:ext cx="5183029" cy="107722"/>
          </a:xfrm>
          <a:prstGeom prst="rect">
            <a:avLst/>
          </a:prstGeom>
          <a:noFill/>
          <a:ln w="9525">
            <a:noFill/>
            <a:miter lim="800000"/>
            <a:headEnd/>
            <a:tailEnd/>
          </a:ln>
        </p:spPr>
        <p:txBody>
          <a:bodyPr wrap="square" lIns="0" tIns="0" rIns="0" bIns="0" anchor="b">
            <a:spAutoFit/>
          </a:bodyPr>
          <a:lstStyle/>
          <a:p>
            <a:r>
              <a:rPr lang="en-US" sz="700">
                <a:solidFill>
                  <a:schemeClr val="tx1">
                    <a:lumMod val="75000"/>
                    <a:lumOff val="25000"/>
                  </a:schemeClr>
                </a:solidFill>
                <a:latin typeface="Adobe Clean" pitchFamily="-111" charset="0"/>
              </a:rPr>
              <a:t>© 2019 Adobe.  All Rights Reserved.  Adobe Confidential.</a:t>
            </a:r>
          </a:p>
        </p:txBody>
      </p:sp>
      <p:pic>
        <p:nvPicPr>
          <p:cNvPr id="10" name="Picture 9"/>
          <p:cNvPicPr>
            <a:picLocks noChangeAspect="1"/>
          </p:cNvPicPr>
          <p:nvPr userDrawn="1"/>
        </p:nvPicPr>
        <p:blipFill>
          <a:blip r:embed="rId3">
            <a:duotone>
              <a:prstClr val="black"/>
              <a:schemeClr val="tx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1699744" y="6528876"/>
            <a:ext cx="187457" cy="258055"/>
          </a:xfrm>
          <a:prstGeom prst="rect">
            <a:avLst/>
          </a:prstGeom>
        </p:spPr>
      </p:pic>
    </p:spTree>
    <p:extLst>
      <p:ext uri="{BB962C8B-B14F-4D97-AF65-F5344CB8AC3E}">
        <p14:creationId xmlns:p14="http://schemas.microsoft.com/office/powerpoint/2010/main" val="23027911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Section Divider">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9A91C8EB-0BE6-4D59-98C9-6F0E41787F8C}"/>
              </a:ext>
            </a:extLst>
          </p:cNvPr>
          <p:cNvSpPr>
            <a:spLocks noChangeArrowheads="1"/>
          </p:cNvSpPr>
          <p:nvPr userDrawn="1"/>
        </p:nvSpPr>
        <p:spPr bwMode="auto">
          <a:xfrm>
            <a:off x="1" y="225630"/>
            <a:ext cx="12192000" cy="6216734"/>
          </a:xfrm>
          <a:prstGeom prst="rect">
            <a:avLst/>
          </a:prstGeom>
          <a:solidFill>
            <a:schemeClr val="bg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pic>
        <p:nvPicPr>
          <p:cNvPr id="3" name="Picture 2">
            <a:extLst>
              <a:ext uri="{FF2B5EF4-FFF2-40B4-BE49-F238E27FC236}">
                <a16:creationId xmlns:a16="http://schemas.microsoft.com/office/drawing/2014/main" id="{F0E7119D-87B2-4CBE-8073-02CFE15C8F24}"/>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0" name="Rectangle 9"/>
          <p:cNvSpPr/>
          <p:nvPr userDrawn="1"/>
        </p:nvSpPr>
        <p:spPr>
          <a:xfrm>
            <a:off x="128" y="1303020"/>
            <a:ext cx="12192000" cy="1165860"/>
          </a:xfrm>
          <a:prstGeom prst="rect">
            <a:avLst/>
          </a:prstGeom>
          <a:solidFill>
            <a:schemeClr val="bg2">
              <a:lumMod val="2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641349" y="1463976"/>
            <a:ext cx="10921064" cy="492443"/>
          </a:xfrm>
        </p:spPr>
        <p:txBody>
          <a:bodyPr wrap="square" lIns="0" tIns="0" rIns="0" bIns="0">
            <a:spAutoFit/>
          </a:bodyPr>
          <a:lstStyle>
            <a:lvl1pPr>
              <a:defRPr>
                <a:solidFill>
                  <a:schemeClr val="bg1"/>
                </a:solidFill>
                <a:latin typeface="Adobe Clean Light" pitchFamily="34" charset="0"/>
              </a:defRPr>
            </a:lvl1pPr>
          </a:lstStyle>
          <a:p>
            <a:r>
              <a:rPr lang="en-US"/>
              <a:t>Click to edit Master title style</a:t>
            </a:r>
          </a:p>
        </p:txBody>
      </p:sp>
      <p:sp>
        <p:nvSpPr>
          <p:cNvPr id="15" name="Subtitle 2"/>
          <p:cNvSpPr>
            <a:spLocks noGrp="1"/>
          </p:cNvSpPr>
          <p:nvPr>
            <p:ph type="subTitle" idx="1"/>
          </p:nvPr>
        </p:nvSpPr>
        <p:spPr>
          <a:xfrm>
            <a:off x="641349" y="1993393"/>
            <a:ext cx="10921064" cy="328295"/>
          </a:xfrm>
        </p:spPr>
        <p:txBody>
          <a:bodyPr wrap="square" lIns="0" tIns="0" rIns="0" bIns="0">
            <a:spAutoFit/>
          </a:bodyPr>
          <a:lstStyle>
            <a:lvl1pPr marL="0" indent="0" algn="l">
              <a:buNone/>
              <a:defRPr sz="2100">
                <a:solidFill>
                  <a:schemeClr val="bg2">
                    <a:lumMod val="90000"/>
                  </a:schemeClr>
                </a:solidFill>
              </a:defRPr>
            </a:lvl1pPr>
            <a:lvl2pPr marL="544145" indent="0" algn="ctr">
              <a:buNone/>
              <a:defRPr>
                <a:solidFill>
                  <a:schemeClr val="tx1">
                    <a:tint val="75000"/>
                  </a:schemeClr>
                </a:solidFill>
              </a:defRPr>
            </a:lvl2pPr>
            <a:lvl3pPr marL="1088291" indent="0" algn="ctr">
              <a:buNone/>
              <a:defRPr>
                <a:solidFill>
                  <a:schemeClr val="tx1">
                    <a:tint val="75000"/>
                  </a:schemeClr>
                </a:solidFill>
              </a:defRPr>
            </a:lvl3pPr>
            <a:lvl4pPr marL="1632436" indent="0" algn="ctr">
              <a:buNone/>
              <a:defRPr>
                <a:solidFill>
                  <a:schemeClr val="tx1">
                    <a:tint val="75000"/>
                  </a:schemeClr>
                </a:solidFill>
              </a:defRPr>
            </a:lvl4pPr>
            <a:lvl5pPr marL="2176581" indent="0" algn="ctr">
              <a:buNone/>
              <a:defRPr>
                <a:solidFill>
                  <a:schemeClr val="tx1">
                    <a:tint val="75000"/>
                  </a:schemeClr>
                </a:solidFill>
              </a:defRPr>
            </a:lvl5pPr>
            <a:lvl6pPr marL="2720726" indent="0" algn="ctr">
              <a:buNone/>
              <a:defRPr>
                <a:solidFill>
                  <a:schemeClr val="tx1">
                    <a:tint val="75000"/>
                  </a:schemeClr>
                </a:solidFill>
              </a:defRPr>
            </a:lvl6pPr>
            <a:lvl7pPr marL="3264872" indent="0" algn="ctr">
              <a:buNone/>
              <a:defRPr>
                <a:solidFill>
                  <a:schemeClr val="tx1">
                    <a:tint val="75000"/>
                  </a:schemeClr>
                </a:solidFill>
              </a:defRPr>
            </a:lvl7pPr>
            <a:lvl8pPr marL="3809017" indent="0" algn="ctr">
              <a:buNone/>
              <a:defRPr>
                <a:solidFill>
                  <a:schemeClr val="tx1">
                    <a:tint val="75000"/>
                  </a:schemeClr>
                </a:solidFill>
              </a:defRPr>
            </a:lvl8pPr>
            <a:lvl9pPr marL="4353162"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4785466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_White - Top &amp; Bottom Graphic">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AC3C025-BDDA-4A11-B331-45D03B2EAAC5}"/>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6" name="Rectangle 5">
            <a:extLst>
              <a:ext uri="{FF2B5EF4-FFF2-40B4-BE49-F238E27FC236}">
                <a16:creationId xmlns:a16="http://schemas.microsoft.com/office/drawing/2014/main" id="{E72694A6-CC7B-4FDA-BBC2-E4AFCDE1AC4A}"/>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5A14903-5068-4AE7-A240-F5A109C681C7}"/>
              </a:ext>
            </a:extLst>
          </p:cNvPr>
          <p:cNvSpPr>
            <a:spLocks noGrp="1"/>
          </p:cNvSpPr>
          <p:nvPr>
            <p:ph type="ftr" sz="quarter" idx="11"/>
          </p:nvPr>
        </p:nvSpPr>
        <p:spPr>
          <a:xfrm>
            <a:off x="281515" y="6666906"/>
            <a:ext cx="5204885" cy="168274"/>
          </a:xfrm>
        </p:spPr>
        <p:txBody>
          <a:bodyPr/>
          <a:lstStyle/>
          <a:p>
            <a:endParaRPr lang="en-US"/>
          </a:p>
        </p:txBody>
      </p:sp>
      <p:sp>
        <p:nvSpPr>
          <p:cNvPr id="9" name="Slide Number Placeholder 8">
            <a:extLst>
              <a:ext uri="{FF2B5EF4-FFF2-40B4-BE49-F238E27FC236}">
                <a16:creationId xmlns:a16="http://schemas.microsoft.com/office/drawing/2014/main" id="{74A19299-7C1F-4D0A-AF3E-2F9F260D5A65}"/>
              </a:ext>
            </a:extLst>
          </p:cNvPr>
          <p:cNvSpPr>
            <a:spLocks noGrp="1"/>
          </p:cNvSpPr>
          <p:nvPr>
            <p:ph type="sldNum" sz="quarter" idx="12"/>
          </p:nvPr>
        </p:nvSpPr>
        <p:spPr>
          <a:xfrm>
            <a:off x="5588001" y="6667271"/>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1192623647"/>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White - Bottom Graphic">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B9BDC2-8712-4451-8AC1-9B37BF01E7F1}"/>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10" name="Rectangle 9">
            <a:extLst>
              <a:ext uri="{FF2B5EF4-FFF2-40B4-BE49-F238E27FC236}">
                <a16:creationId xmlns:a16="http://schemas.microsoft.com/office/drawing/2014/main" id="{596FA34C-F047-47D3-93A7-EF72A3B6F473}"/>
              </a:ext>
            </a:extLst>
          </p:cNvPr>
          <p:cNvSpPr/>
          <p:nvPr userDrawn="1"/>
        </p:nvSpPr>
        <p:spPr>
          <a:xfrm>
            <a:off x="1" y="0"/>
            <a:ext cx="12192000" cy="664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12195178" cy="6442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64064"/>
            <a:ext cx="5204885" cy="168274"/>
          </a:xfrm>
        </p:spPr>
        <p:txBody>
          <a:bodyPr/>
          <a:lstStyle/>
          <a:p>
            <a:endParaRPr lang="en-US"/>
          </a:p>
        </p:txBody>
      </p:sp>
      <p:sp>
        <p:nvSpPr>
          <p:cNvPr id="6" name="Slide Number Placeholder 5"/>
          <p:cNvSpPr>
            <a:spLocks noGrp="1"/>
          </p:cNvSpPr>
          <p:nvPr>
            <p:ph type="sldNum" sz="quarter" idx="12"/>
          </p:nvPr>
        </p:nvSpPr>
        <p:spPr>
          <a:xfrm>
            <a:off x="5588001" y="6663546"/>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29407297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Gray - Top &amp; Bottom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FE0F87D-639B-47D3-98D9-75B9F51C31A9}"/>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a:extLst>
              <a:ext uri="{FF2B5EF4-FFF2-40B4-BE49-F238E27FC236}">
                <a16:creationId xmlns:a16="http://schemas.microsoft.com/office/drawing/2014/main" id="{0F80B9A5-AA0E-435D-AA29-E7D8871EB9C2}"/>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5"/>
          <p:cNvSpPr>
            <a:spLocks noChangeArrowheads="1"/>
          </p:cNvSpPr>
          <p:nvPr userDrawn="1"/>
        </p:nvSpPr>
        <p:spPr bwMode="auto">
          <a:xfrm>
            <a:off x="1" y="212726"/>
            <a:ext cx="12192000" cy="6445452"/>
          </a:xfrm>
          <a:prstGeom prst="rect">
            <a:avLst/>
          </a:prstGeom>
          <a:solidFill>
            <a:srgbClr val="5D676A"/>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74514"/>
            <a:ext cx="5204885" cy="168274"/>
          </a:xfrm>
        </p:spPr>
        <p:txBody>
          <a:bodyPr/>
          <a:lstStyle/>
          <a:p>
            <a:endParaRPr lang="en-US"/>
          </a:p>
        </p:txBody>
      </p:sp>
      <p:sp>
        <p:nvSpPr>
          <p:cNvPr id="6" name="Slide Number Placeholder 5"/>
          <p:cNvSpPr>
            <a:spLocks noGrp="1"/>
          </p:cNvSpPr>
          <p:nvPr>
            <p:ph type="sldNum" sz="quarter" idx="12"/>
          </p:nvPr>
        </p:nvSpPr>
        <p:spPr>
          <a:xfrm>
            <a:off x="5588001" y="6670777"/>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30651349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Gray - Bottom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FCE9CA-5EE4-4511-A3E5-72DFEFA306EE}"/>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a:extLst>
              <a:ext uri="{FF2B5EF4-FFF2-40B4-BE49-F238E27FC236}">
                <a16:creationId xmlns:a16="http://schemas.microsoft.com/office/drawing/2014/main" id="{556EF642-4D45-4798-91C4-FB3E516C2594}"/>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0" y="0"/>
            <a:ext cx="12195178" cy="6645274"/>
          </a:xfrm>
          <a:prstGeom prst="rect">
            <a:avLst/>
          </a:prstGeom>
          <a:solidFill>
            <a:srgbClr val="5D67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281515" y="6666906"/>
            <a:ext cx="5204885" cy="168274"/>
          </a:xfrm>
        </p:spPr>
        <p:txBody>
          <a:bodyPr/>
          <a:lstStyle/>
          <a:p>
            <a:endParaRPr lang="en-US"/>
          </a:p>
        </p:txBody>
      </p:sp>
      <p:sp>
        <p:nvSpPr>
          <p:cNvPr id="6" name="Slide Number Placeholder 5"/>
          <p:cNvSpPr>
            <a:spLocks noGrp="1"/>
          </p:cNvSpPr>
          <p:nvPr>
            <p:ph type="sldNum" sz="quarter" idx="12"/>
          </p:nvPr>
        </p:nvSpPr>
        <p:spPr>
          <a:xfrm>
            <a:off x="5588001" y="6667271"/>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18153391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Gray - No Graphic">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1" y="0"/>
            <a:ext cx="12192000" cy="6858000"/>
          </a:xfrm>
          <a:prstGeom prst="rect">
            <a:avLst/>
          </a:prstGeom>
          <a:solidFill>
            <a:srgbClr val="5D676A"/>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588001" y="6618656"/>
            <a:ext cx="1016000" cy="168274"/>
          </a:xfrm>
        </p:spPr>
        <p:txBody>
          <a:bodyPr/>
          <a:lstStyle/>
          <a:p>
            <a:pPr algn="ctr"/>
            <a:fld id="{90156F56-D5AE-4C6F-B826-C69D1BC521BB}" type="slidenum">
              <a:rPr lang="en-US" smtClean="0"/>
              <a:pPr algn="ct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99744" y="6528876"/>
            <a:ext cx="187457" cy="258055"/>
          </a:xfrm>
          <a:prstGeom prst="rect">
            <a:avLst/>
          </a:prstGeom>
        </p:spPr>
      </p:pic>
      <p:sp>
        <p:nvSpPr>
          <p:cNvPr id="10" name="Rectangle 21"/>
          <p:cNvSpPr>
            <a:spLocks noChangeArrowheads="1"/>
          </p:cNvSpPr>
          <p:nvPr userDrawn="1"/>
        </p:nvSpPr>
        <p:spPr bwMode="auto">
          <a:xfrm>
            <a:off x="304800" y="6487239"/>
            <a:ext cx="5183029" cy="107722"/>
          </a:xfrm>
          <a:prstGeom prst="rect">
            <a:avLst/>
          </a:prstGeom>
          <a:noFill/>
          <a:ln w="9525">
            <a:noFill/>
            <a:miter lim="800000"/>
            <a:headEnd/>
            <a:tailEnd/>
          </a:ln>
        </p:spPr>
        <p:txBody>
          <a:bodyPr wrap="square" lIns="0" tIns="0" rIns="0" bIns="0" anchor="b">
            <a:spAutoFit/>
          </a:bodyPr>
          <a:lstStyle/>
          <a:p>
            <a:r>
              <a:rPr lang="en-US" sz="700">
                <a:solidFill>
                  <a:srgbClr val="FFFFFF"/>
                </a:solidFill>
                <a:latin typeface="Adobe Clean" pitchFamily="-111" charset="0"/>
              </a:rPr>
              <a:t>© 2019 Adobe.  All Rights Reserved.  Adobe Confidential.</a:t>
            </a:r>
          </a:p>
        </p:txBody>
      </p:sp>
    </p:spTree>
    <p:extLst>
      <p:ext uri="{BB962C8B-B14F-4D97-AF65-F5344CB8AC3E}">
        <p14:creationId xmlns:p14="http://schemas.microsoft.com/office/powerpoint/2010/main" val="24485993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Black - Top &amp; Bottom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785BB1-7F7C-4B1D-8FEB-306A60615383}"/>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a:extLst>
              <a:ext uri="{FF2B5EF4-FFF2-40B4-BE49-F238E27FC236}">
                <a16:creationId xmlns:a16="http://schemas.microsoft.com/office/drawing/2014/main" id="{62C39A83-FA3D-4C1F-B9FC-2A01B1E0F5A5}"/>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5"/>
          <p:cNvSpPr>
            <a:spLocks noChangeArrowheads="1"/>
          </p:cNvSpPr>
          <p:nvPr userDrawn="1"/>
        </p:nvSpPr>
        <p:spPr bwMode="auto">
          <a:xfrm>
            <a:off x="1" y="225630"/>
            <a:ext cx="12192000" cy="6419644"/>
          </a:xfrm>
          <a:prstGeom prst="rect">
            <a:avLst/>
          </a:prstGeom>
          <a:solidFill>
            <a:schemeClr val="tx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588001" y="6629400"/>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33700723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Black - Bottom Graph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818F3B-E999-4209-B3F9-1DD6C7E4925B}"/>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9" name="Rectangle 8">
            <a:extLst>
              <a:ext uri="{FF2B5EF4-FFF2-40B4-BE49-F238E27FC236}">
                <a16:creationId xmlns:a16="http://schemas.microsoft.com/office/drawing/2014/main" id="{5CE1D512-897F-4942-B8FA-19DD0286CE92}"/>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5"/>
          <p:cNvSpPr>
            <a:spLocks noChangeArrowheads="1"/>
          </p:cNvSpPr>
          <p:nvPr userDrawn="1"/>
        </p:nvSpPr>
        <p:spPr bwMode="auto">
          <a:xfrm>
            <a:off x="1" y="0"/>
            <a:ext cx="12192000" cy="6645274"/>
          </a:xfrm>
          <a:prstGeom prst="rect">
            <a:avLst/>
          </a:prstGeom>
          <a:solidFill>
            <a:schemeClr val="tx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588001" y="6626536"/>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27809129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Black - No Graphic">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1" y="0"/>
            <a:ext cx="12192000" cy="6858000"/>
          </a:xfrm>
          <a:prstGeom prst="rect">
            <a:avLst/>
          </a:prstGeom>
          <a:solidFill>
            <a:schemeClr val="tx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5588001" y="6626536"/>
            <a:ext cx="1016000" cy="168274"/>
          </a:xfrm>
        </p:spPr>
        <p:txBody>
          <a:bodyPr/>
          <a:lstStyle/>
          <a:p>
            <a:pPr algn="ctr"/>
            <a:fld id="{90156F56-D5AE-4C6F-B826-C69D1BC521BB}" type="slidenum">
              <a:rPr lang="en-US" smtClean="0"/>
              <a:pPr algn="ct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99744" y="6528876"/>
            <a:ext cx="187457" cy="258055"/>
          </a:xfrm>
          <a:prstGeom prst="rect">
            <a:avLst/>
          </a:prstGeom>
        </p:spPr>
      </p:pic>
      <p:sp>
        <p:nvSpPr>
          <p:cNvPr id="10" name="Rectangle 21"/>
          <p:cNvSpPr>
            <a:spLocks noChangeArrowheads="1"/>
          </p:cNvSpPr>
          <p:nvPr userDrawn="1"/>
        </p:nvSpPr>
        <p:spPr bwMode="auto">
          <a:xfrm>
            <a:off x="304800" y="6487239"/>
            <a:ext cx="5183029" cy="107722"/>
          </a:xfrm>
          <a:prstGeom prst="rect">
            <a:avLst/>
          </a:prstGeom>
          <a:noFill/>
          <a:ln w="9525">
            <a:noFill/>
            <a:miter lim="800000"/>
            <a:headEnd/>
            <a:tailEnd/>
          </a:ln>
        </p:spPr>
        <p:txBody>
          <a:bodyPr wrap="square" lIns="0" tIns="0" rIns="0" bIns="0" anchor="b">
            <a:spAutoFit/>
          </a:bodyPr>
          <a:lstStyle/>
          <a:p>
            <a:r>
              <a:rPr lang="en-US" sz="700">
                <a:solidFill>
                  <a:srgbClr val="FFFFFF"/>
                </a:solidFill>
                <a:latin typeface="Adobe Clean" pitchFamily="-111" charset="0"/>
              </a:rPr>
              <a:t>© 2019 Adobe.  All Rights Reserved.  Adobe Confidential.</a:t>
            </a:r>
          </a:p>
        </p:txBody>
      </p:sp>
    </p:spTree>
    <p:extLst>
      <p:ext uri="{BB962C8B-B14F-4D97-AF65-F5344CB8AC3E}">
        <p14:creationId xmlns:p14="http://schemas.microsoft.com/office/powerpoint/2010/main" val="22518051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ay end slide">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1" y="0"/>
            <a:ext cx="12192000" cy="6858000"/>
          </a:xfrm>
          <a:prstGeom prst="rect">
            <a:avLst/>
          </a:prstGeom>
          <a:solidFill>
            <a:srgbClr val="5D676A"/>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9370" y="2449524"/>
            <a:ext cx="1413256" cy="1945495"/>
          </a:xfrm>
          <a:prstGeom prst="rect">
            <a:avLst/>
          </a:prstGeom>
        </p:spPr>
      </p:pic>
    </p:spTree>
    <p:extLst>
      <p:ext uri="{BB962C8B-B14F-4D97-AF65-F5344CB8AC3E}">
        <p14:creationId xmlns:p14="http://schemas.microsoft.com/office/powerpoint/2010/main" val="26422406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hite 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A45FB0-3864-4E80-982E-473E16AF8AF7}"/>
              </a:ext>
            </a:extLst>
          </p:cNvPr>
          <p:cNvPicPr>
            <a:picLocks noChangeAspect="1"/>
          </p:cNvPicPr>
          <p:nvPr userDrawn="1"/>
        </p:nvPicPr>
        <p:blipFill>
          <a:blip r:embed="rId2"/>
          <a:stretch>
            <a:fillRect/>
          </a:stretch>
        </p:blipFill>
        <p:spPr>
          <a:xfrm>
            <a:off x="1" y="458"/>
            <a:ext cx="12192000" cy="6857085"/>
          </a:xfrm>
          <a:prstGeom prst="rect">
            <a:avLst/>
          </a:prstGeom>
        </p:spPr>
      </p:pic>
      <p:sp>
        <p:nvSpPr>
          <p:cNvPr id="4" name="Rectangle 3">
            <a:extLst>
              <a:ext uri="{FF2B5EF4-FFF2-40B4-BE49-F238E27FC236}">
                <a16:creationId xmlns:a16="http://schemas.microsoft.com/office/drawing/2014/main" id="{9B2ED1DC-BF89-462D-928C-55AF005D6F09}"/>
              </a:ext>
            </a:extLst>
          </p:cNvPr>
          <p:cNvSpPr/>
          <p:nvPr userDrawn="1"/>
        </p:nvSpPr>
        <p:spPr>
          <a:xfrm>
            <a:off x="1" y="212726"/>
            <a:ext cx="12192000" cy="6432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87926" y="2447346"/>
            <a:ext cx="1414837" cy="1947672"/>
          </a:xfrm>
          <a:prstGeom prst="rect">
            <a:avLst/>
          </a:prstGeom>
        </p:spPr>
      </p:pic>
    </p:spTree>
    <p:extLst>
      <p:ext uri="{BB962C8B-B14F-4D97-AF65-F5344CB8AC3E}">
        <p14:creationId xmlns:p14="http://schemas.microsoft.com/office/powerpoint/2010/main" val="36687938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9FB44F2-A233-8644-B5CE-6883BFDCF679}"/>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3" name="Text Placeholder 2">
            <a:extLst>
              <a:ext uri="{FF2B5EF4-FFF2-40B4-BE49-F238E27FC236}">
                <a16:creationId xmlns:a16="http://schemas.microsoft.com/office/drawing/2014/main" id="{3EB0153F-56C2-AE4E-B05A-1A9E1268C86C}"/>
              </a:ext>
            </a:extLst>
          </p:cNvPr>
          <p:cNvSpPr>
            <a:spLocks noGrp="1"/>
          </p:cNvSpPr>
          <p:nvPr>
            <p:ph type="body" idx="1"/>
          </p:nvPr>
        </p:nvSpPr>
        <p:spPr>
          <a:xfrm>
            <a:off x="3257551" y="354331"/>
            <a:ext cx="8089900" cy="5735320"/>
          </a:xfrm>
        </p:spPr>
        <p:txBody>
          <a:bodyPr/>
          <a:lstStyle>
            <a:lvl1pPr marL="0" indent="0">
              <a:buNone/>
              <a:defRPr sz="2400">
                <a:solidFill>
                  <a:schemeClr val="bg1"/>
                </a:solidFill>
              </a:defRPr>
            </a:lvl1pPr>
            <a:lvl2pPr marL="457063" indent="0">
              <a:buNone/>
              <a:defRPr sz="2000">
                <a:solidFill>
                  <a:schemeClr val="tx1">
                    <a:tint val="75000"/>
                  </a:schemeClr>
                </a:solidFill>
              </a:defRPr>
            </a:lvl2pPr>
            <a:lvl3pPr marL="914126" indent="0">
              <a:buNone/>
              <a:defRPr sz="1800">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740954F8-7EE4-F548-9B5C-934DDE894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4ABFF-EA69-9A42-B09B-9FED67C44C5B}"/>
              </a:ext>
            </a:extLst>
          </p:cNvPr>
          <p:cNvSpPr>
            <a:spLocks noGrp="1"/>
          </p:cNvSpPr>
          <p:nvPr>
            <p:ph type="sldNum" sz="quarter" idx="12"/>
          </p:nvPr>
        </p:nvSpPr>
        <p:spPr>
          <a:xfrm>
            <a:off x="5588001" y="6629400"/>
            <a:ext cx="1016000" cy="168274"/>
          </a:xfrm>
        </p:spPr>
        <p:txBody>
          <a:bodyPr/>
          <a:lstStyle/>
          <a:p>
            <a:fld id="{8B62432A-E05D-8F47-9281-ED31649E9810}" type="slidenum">
              <a:rPr lang="en-US" smtClean="0"/>
              <a:t>‹#›</a:t>
            </a:fld>
            <a:endParaRPr lang="en-US"/>
          </a:p>
        </p:txBody>
      </p:sp>
    </p:spTree>
    <p:extLst>
      <p:ext uri="{BB962C8B-B14F-4D97-AF65-F5344CB8AC3E}">
        <p14:creationId xmlns:p14="http://schemas.microsoft.com/office/powerpoint/2010/main" val="32737955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6A6C-8376-1E41-BD5C-E20A76288A7C}"/>
              </a:ext>
            </a:extLst>
          </p:cNvPr>
          <p:cNvSpPr>
            <a:spLocks noGrp="1"/>
          </p:cNvSpPr>
          <p:nvPr>
            <p:ph type="title"/>
          </p:nvPr>
        </p:nvSpPr>
        <p:spPr>
          <a:xfrm>
            <a:off x="310896" y="312661"/>
            <a:ext cx="11494008" cy="646189"/>
          </a:xfrm>
        </p:spPr>
        <p:txBody>
          <a:bodyPr lIns="45720" rIns="45720"/>
          <a:lstStyle/>
          <a:p>
            <a:r>
              <a:rPr lang="en-US"/>
              <a:t>Click to edit Master title style</a:t>
            </a:r>
          </a:p>
        </p:txBody>
      </p:sp>
      <p:sp>
        <p:nvSpPr>
          <p:cNvPr id="3" name="Date Placeholder 2">
            <a:extLst>
              <a:ext uri="{FF2B5EF4-FFF2-40B4-BE49-F238E27FC236}">
                <a16:creationId xmlns:a16="http://schemas.microsoft.com/office/drawing/2014/main" id="{44B3472C-7D95-F84A-A3A5-3FF355EE73E3}"/>
              </a:ext>
            </a:extLst>
          </p:cNvPr>
          <p:cNvSpPr>
            <a:spLocks noGrp="1"/>
          </p:cNvSpPr>
          <p:nvPr>
            <p:ph type="dt" sz="half" idx="10"/>
          </p:nvPr>
        </p:nvSpPr>
        <p:spPr>
          <a:xfrm>
            <a:off x="11559241" y="6921699"/>
            <a:ext cx="632759" cy="267660"/>
          </a:xfrm>
        </p:spPr>
        <p:txBody>
          <a:bodyPr/>
          <a:lstStyle/>
          <a:p>
            <a:fld id="{8CB0EC54-4295-4C49-9904-62E624678780}" type="datetime1">
              <a:rPr lang="en-US" smtClean="0"/>
              <a:t>7/24/24</a:t>
            </a:fld>
            <a:endParaRPr lang="en-US"/>
          </a:p>
        </p:txBody>
      </p:sp>
      <p:sp>
        <p:nvSpPr>
          <p:cNvPr id="4" name="Footer Placeholder 3">
            <a:extLst>
              <a:ext uri="{FF2B5EF4-FFF2-40B4-BE49-F238E27FC236}">
                <a16:creationId xmlns:a16="http://schemas.microsoft.com/office/drawing/2014/main" id="{9D5CF410-CCC2-8C42-B73A-A90343E151D4}"/>
              </a:ext>
            </a:extLst>
          </p:cNvPr>
          <p:cNvSpPr>
            <a:spLocks noGrp="1"/>
          </p:cNvSpPr>
          <p:nvPr>
            <p:ph type="ftr" sz="quarter" idx="11"/>
          </p:nvPr>
        </p:nvSpPr>
        <p:spPr/>
        <p:txBody>
          <a:bodyPr/>
          <a:lstStyle/>
          <a:p>
            <a:r>
              <a:rPr lang="en-US"/>
              <a:t>Footer Goes Here</a:t>
            </a:r>
          </a:p>
        </p:txBody>
      </p:sp>
      <p:sp>
        <p:nvSpPr>
          <p:cNvPr id="5" name="Slide Number Placeholder 4">
            <a:extLst>
              <a:ext uri="{FF2B5EF4-FFF2-40B4-BE49-F238E27FC236}">
                <a16:creationId xmlns:a16="http://schemas.microsoft.com/office/drawing/2014/main" id="{CC3CD366-50A2-F340-B9DD-C9E73E923836}"/>
              </a:ext>
            </a:extLst>
          </p:cNvPr>
          <p:cNvSpPr>
            <a:spLocks noGrp="1"/>
          </p:cNvSpPr>
          <p:nvPr>
            <p:ph type="sldNum" sz="quarter" idx="12"/>
          </p:nvPr>
        </p:nvSpPr>
        <p:spPr/>
        <p:txBody>
          <a:bodyPr/>
          <a:lstStyle/>
          <a:p>
            <a:fld id="{2D54ABF7-EC33-204F-A680-BCCE3CA2411A}" type="slidenum">
              <a:rPr lang="en-US" smtClean="0"/>
              <a:pPr/>
              <a:t>‹#›</a:t>
            </a:fld>
            <a:endParaRPr lang="en-US"/>
          </a:p>
        </p:txBody>
      </p:sp>
      <p:sp>
        <p:nvSpPr>
          <p:cNvPr id="16" name="Content Placeholder 15">
            <a:extLst>
              <a:ext uri="{FF2B5EF4-FFF2-40B4-BE49-F238E27FC236}">
                <a16:creationId xmlns:a16="http://schemas.microsoft.com/office/drawing/2014/main" id="{4EE18BCB-5B0C-CC43-82F4-E212011C84B9}"/>
              </a:ext>
            </a:extLst>
          </p:cNvPr>
          <p:cNvSpPr>
            <a:spLocks noGrp="1"/>
          </p:cNvSpPr>
          <p:nvPr>
            <p:ph sz="quarter" idx="13"/>
          </p:nvPr>
        </p:nvSpPr>
        <p:spPr>
          <a:xfrm>
            <a:off x="291060" y="1394086"/>
            <a:ext cx="11521440" cy="4636008"/>
          </a:xfrm>
        </p:spPr>
        <p:txBody>
          <a:bodyPr lIns="45720" rIns="45720" anchor="t">
            <a:noAutofit/>
          </a:bodyPr>
          <a:lstStyle>
            <a:lvl1pPr marL="233363" indent="-233363">
              <a:lnSpc>
                <a:spcPct val="100000"/>
              </a:lnSpc>
              <a:buFont typeface="Arial" panose="020B0604020202020204" pitchFamily="34" charset="0"/>
              <a:buChar char="•"/>
              <a:defRPr/>
            </a:lvl1pPr>
            <a:lvl2pPr marL="690563" indent="-233363">
              <a:lnSpc>
                <a:spcPct val="100000"/>
              </a:lnSpc>
              <a:buFont typeface="Arial" panose="020B0604020202020204" pitchFamily="34" charset="0"/>
              <a:buChar char="•"/>
              <a:defRPr/>
            </a:lvl2pPr>
            <a:lvl3pPr marL="1147763" indent="-233363">
              <a:lnSpc>
                <a:spcPct val="100000"/>
              </a:lnSpc>
              <a:buFont typeface="Arial" panose="020B0604020202020204" pitchFamily="34" charset="0"/>
              <a:buChar char="•"/>
              <a:defRPr/>
            </a:lvl3pPr>
            <a:lvl4pPr marL="1604963" indent="-233363">
              <a:lnSpc>
                <a:spcPct val="100000"/>
              </a:lnSpc>
              <a:buFont typeface="Arial" panose="020B0604020202020204" pitchFamily="34" charset="0"/>
              <a:buChar char="•"/>
              <a:defRPr/>
            </a:lvl4pPr>
            <a:lvl5pPr marL="2062163" indent="-233363">
              <a:lnSpc>
                <a:spcPct val="10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5413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3" name="Picture 12" descr="A picture containing drawing&#10;&#10;Description automatically generated">
            <a:extLst>
              <a:ext uri="{FF2B5EF4-FFF2-40B4-BE49-F238E27FC236}">
                <a16:creationId xmlns:a16="http://schemas.microsoft.com/office/drawing/2014/main" id="{AB79084A-2375-446C-803B-D98146722F1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ED2DE1-CD92-D54D-95C5-5BDEECA1D19C}"/>
              </a:ext>
            </a:extLst>
          </p:cNvPr>
          <p:cNvSpPr>
            <a:spLocks noGrp="1"/>
          </p:cNvSpPr>
          <p:nvPr>
            <p:ph type="title" hasCustomPrompt="1"/>
          </p:nvPr>
        </p:nvSpPr>
        <p:spPr>
          <a:xfrm>
            <a:off x="2203299" y="2796819"/>
            <a:ext cx="5919381" cy="1213050"/>
          </a:xfrm>
        </p:spPr>
        <p:txBody>
          <a:bodyPr>
            <a:noAutofit/>
          </a:bodyPr>
          <a:lstStyle>
            <a:lvl1pPr>
              <a:defRPr sz="3600">
                <a:solidFill>
                  <a:schemeClr val="bg1"/>
                </a:solidFill>
              </a:defRPr>
            </a:lvl1pPr>
          </a:lstStyle>
          <a:p>
            <a:r>
              <a:rPr lang="en-US"/>
              <a:t>Click to edit presentation title</a:t>
            </a:r>
          </a:p>
        </p:txBody>
      </p:sp>
      <p:sp>
        <p:nvSpPr>
          <p:cNvPr id="8" name="Content Placeholder 8">
            <a:extLst>
              <a:ext uri="{FF2B5EF4-FFF2-40B4-BE49-F238E27FC236}">
                <a16:creationId xmlns:a16="http://schemas.microsoft.com/office/drawing/2014/main" id="{ED4DD803-E558-9144-8986-8DB1EE1D03F9}"/>
              </a:ext>
            </a:extLst>
          </p:cNvPr>
          <p:cNvSpPr>
            <a:spLocks noGrp="1"/>
          </p:cNvSpPr>
          <p:nvPr>
            <p:ph sz="quarter" idx="11" hasCustomPrompt="1"/>
          </p:nvPr>
        </p:nvSpPr>
        <p:spPr>
          <a:xfrm>
            <a:off x="2203299" y="4123739"/>
            <a:ext cx="5909954" cy="1078057"/>
          </a:xfrm>
          <a:prstGeom prst="rect">
            <a:avLst/>
          </a:prstGeom>
        </p:spPr>
        <p:txBody>
          <a:bodyPr anchor="t"/>
          <a:lstStyle>
            <a:lvl1pPr marL="0" indent="0" algn="l" defTabSz="914400" rtl="0" eaLnBrk="1" latinLnBrk="0" hangingPunct="1">
              <a:lnSpc>
                <a:spcPct val="100000"/>
              </a:lnSpc>
              <a:spcBef>
                <a:spcPts val="0"/>
              </a:spcBef>
              <a:spcAft>
                <a:spcPts val="1000"/>
              </a:spcAft>
              <a:buFont typeface="Arial" panose="020B0604020202020204" pitchFamily="34" charset="0"/>
              <a:buNone/>
              <a:defRPr lang="en-US" sz="2000" b="1" i="0" kern="1200" baseline="0" dirty="0">
                <a:solidFill>
                  <a:schemeClr val="bg1"/>
                </a:solidFill>
                <a:latin typeface="Adobe Clean" panose="020B0503020404020204" pitchFamily="34" charset="0"/>
                <a:ea typeface="+mn-ea"/>
                <a:cs typeface="+mn-cs"/>
              </a:defRPr>
            </a:lvl1pPr>
          </a:lstStyle>
          <a:p>
            <a:pPr lvl="0"/>
            <a:r>
              <a:rPr lang="en-US"/>
              <a:t>Click to edit presentation subtitle</a:t>
            </a:r>
          </a:p>
        </p:txBody>
      </p:sp>
      <p:pic>
        <p:nvPicPr>
          <p:cNvPr id="9" name="Picture 8">
            <a:extLst>
              <a:ext uri="{FF2B5EF4-FFF2-40B4-BE49-F238E27FC236}">
                <a16:creationId xmlns:a16="http://schemas.microsoft.com/office/drawing/2014/main" id="{D8A77721-2719-4EF5-B587-B2A75D18036C}"/>
              </a:ext>
            </a:extLst>
          </p:cNvPr>
          <p:cNvPicPr>
            <a:picLocks noChangeAspect="1"/>
          </p:cNvPicPr>
          <p:nvPr userDrawn="1"/>
        </p:nvPicPr>
        <p:blipFill>
          <a:blip r:embed="rId3">
            <a:alphaModFix/>
          </a:blip>
          <a:stretch>
            <a:fillRect/>
          </a:stretch>
        </p:blipFill>
        <p:spPr>
          <a:xfrm>
            <a:off x="872599" y="2904989"/>
            <a:ext cx="703952" cy="961495"/>
          </a:xfrm>
          <a:prstGeom prst="rect">
            <a:avLst/>
          </a:prstGeom>
        </p:spPr>
      </p:pic>
    </p:spTree>
    <p:extLst>
      <p:ext uri="{BB962C8B-B14F-4D97-AF65-F5344CB8AC3E}">
        <p14:creationId xmlns:p14="http://schemas.microsoft.com/office/powerpoint/2010/main" val="22461635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Section Divider [EC]">
    <p:bg>
      <p:bgPr>
        <a:solidFill>
          <a:srgbClr val="FA0F00"/>
        </a:solidFill>
        <a:effectLst/>
      </p:bgPr>
    </p:bg>
    <p:spTree>
      <p:nvGrpSpPr>
        <p:cNvPr id="1" name=""/>
        <p:cNvGrpSpPr/>
        <p:nvPr/>
      </p:nvGrpSpPr>
      <p:grpSpPr>
        <a:xfrm>
          <a:off x="0" y="0"/>
          <a:ext cx="0" cy="0"/>
          <a:chOff x="0" y="0"/>
          <a:chExt cx="0" cy="0"/>
        </a:xfrm>
      </p:grpSpPr>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2185176" y="2866397"/>
            <a:ext cx="8857198" cy="1394267"/>
          </a:xfrm>
          <a:prstGeom prst="rect">
            <a:avLst/>
          </a:prstGeom>
        </p:spPr>
        <p:txBody>
          <a:bodyPr/>
          <a:lstStyle>
            <a:lvl1pPr marL="0" indent="0">
              <a:lnSpc>
                <a:spcPct val="75000"/>
              </a:lnSpc>
              <a:buNone/>
              <a:defRPr sz="3600" b="1" i="0" baseline="0">
                <a:solidFill>
                  <a:schemeClr val="bg1"/>
                </a:solidFill>
                <a:latin typeface="Adobe Clean ExtraBold" panose="020B0503020404020204" pitchFamily="34" charset="0"/>
              </a:defRPr>
            </a:lvl1pPr>
          </a:lstStyle>
          <a:p>
            <a:pPr lvl="0"/>
            <a:r>
              <a:rPr lang="en-US"/>
              <a:t>Click to edit section divider title</a:t>
            </a:r>
          </a:p>
        </p:txBody>
      </p:sp>
      <p:pic>
        <p:nvPicPr>
          <p:cNvPr id="5" name="Picture 4">
            <a:extLst>
              <a:ext uri="{FF2B5EF4-FFF2-40B4-BE49-F238E27FC236}">
                <a16:creationId xmlns:a16="http://schemas.microsoft.com/office/drawing/2014/main" id="{BDA725D1-C29F-49B5-BD56-434229004C80}"/>
              </a:ext>
            </a:extLst>
          </p:cNvPr>
          <p:cNvPicPr>
            <a:picLocks noChangeAspect="1"/>
          </p:cNvPicPr>
          <p:nvPr userDrawn="1"/>
        </p:nvPicPr>
        <p:blipFill>
          <a:blip r:embed="rId2"/>
          <a:stretch>
            <a:fillRect/>
          </a:stretch>
        </p:blipFill>
        <p:spPr>
          <a:xfrm>
            <a:off x="916535" y="2825114"/>
            <a:ext cx="616079" cy="554471"/>
          </a:xfrm>
          <a:prstGeom prst="rect">
            <a:avLst/>
          </a:prstGeom>
        </p:spPr>
      </p:pic>
    </p:spTree>
    <p:extLst>
      <p:ext uri="{BB962C8B-B14F-4D97-AF65-F5344CB8AC3E}">
        <p14:creationId xmlns:p14="http://schemas.microsoft.com/office/powerpoint/2010/main" val="33872940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Section Divider [White-A]">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5C69EB3E-ED19-4474-8439-F48431B6290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8" y="2796819"/>
            <a:ext cx="5909954" cy="1394267"/>
          </a:xfrm>
          <a:prstGeom prst="rect">
            <a:avLst/>
          </a:prstGeom>
        </p:spPr>
        <p:txBody>
          <a:bodyPr/>
          <a:lstStyle>
            <a:lvl1pPr marL="0" indent="0">
              <a:lnSpc>
                <a:spcPct val="75000"/>
              </a:lnSpc>
              <a:buNone/>
              <a:defRPr sz="3600" b="1" i="0" baseline="0">
                <a:solidFill>
                  <a:schemeClr val="accent6"/>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380028587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Section Divider [White-B]">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DBCDD68E-6A21-4946-A44A-CB84F98FF14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8" y="2796819"/>
            <a:ext cx="5909954" cy="1394267"/>
          </a:xfrm>
          <a:prstGeom prst="rect">
            <a:avLst/>
          </a:prstGeom>
        </p:spPr>
        <p:txBody>
          <a:bodyPr/>
          <a:lstStyle>
            <a:lvl1pPr marL="0" indent="0">
              <a:lnSpc>
                <a:spcPct val="75000"/>
              </a:lnSpc>
              <a:buNone/>
              <a:defRPr sz="3600" b="1" i="0" baseline="0">
                <a:solidFill>
                  <a:schemeClr val="accent6"/>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11739989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Divider [Dark-A]">
    <p:bg>
      <p:bgRef idx="1001">
        <a:schemeClr val="bg1"/>
      </p:bgRef>
    </p:bg>
    <p:spTree>
      <p:nvGrpSpPr>
        <p:cNvPr id="1" name=""/>
        <p:cNvGrpSpPr/>
        <p:nvPr/>
      </p:nvGrpSpPr>
      <p:grpSpPr>
        <a:xfrm>
          <a:off x="0" y="0"/>
          <a:ext cx="0" cy="0"/>
          <a:chOff x="0" y="0"/>
          <a:chExt cx="0" cy="0"/>
        </a:xfrm>
      </p:grpSpPr>
      <p:pic>
        <p:nvPicPr>
          <p:cNvPr id="3" name="Picture 2" descr="A picture containing computer&#10;&#10;Description automatically generated">
            <a:extLst>
              <a:ext uri="{FF2B5EF4-FFF2-40B4-BE49-F238E27FC236}">
                <a16:creationId xmlns:a16="http://schemas.microsoft.com/office/drawing/2014/main" id="{7AD3869F-D3E8-4162-AC9C-5E105DCDCD3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8" y="2796819"/>
            <a:ext cx="5909954" cy="1394267"/>
          </a:xfrm>
          <a:prstGeom prst="rect">
            <a:avLst/>
          </a:prstGeom>
        </p:spPr>
        <p:txBody>
          <a:bodyPr/>
          <a:lstStyle>
            <a:lvl1pPr marL="0" indent="0">
              <a:lnSpc>
                <a:spcPct val="75000"/>
              </a:lnSpc>
              <a:buNone/>
              <a:defRPr sz="3600" b="1" i="0" baseline="0">
                <a:solidFill>
                  <a:schemeClr val="bg1"/>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28912774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1_Section Divider [Dark-B]">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C1E84E48-4621-413D-8B33-D60987BD97E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8" y="2796819"/>
            <a:ext cx="5909954" cy="1394267"/>
          </a:xfrm>
          <a:prstGeom prst="rect">
            <a:avLst/>
          </a:prstGeom>
        </p:spPr>
        <p:txBody>
          <a:bodyPr/>
          <a:lstStyle>
            <a:lvl1pPr marL="0" indent="0">
              <a:lnSpc>
                <a:spcPct val="75000"/>
              </a:lnSpc>
              <a:buNone/>
              <a:defRPr sz="3600" b="1" i="0" baseline="0">
                <a:solidFill>
                  <a:schemeClr val="bg1"/>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21378680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6A6C-8376-1E41-BD5C-E20A76288A7C}"/>
              </a:ext>
            </a:extLst>
          </p:cNvPr>
          <p:cNvSpPr>
            <a:spLocks noGrp="1"/>
          </p:cNvSpPr>
          <p:nvPr>
            <p:ph type="title"/>
          </p:nvPr>
        </p:nvSpPr>
        <p:spPr>
          <a:xfrm>
            <a:off x="310896" y="312661"/>
            <a:ext cx="11494008" cy="646189"/>
          </a:xfrm>
        </p:spPr>
        <p:txBody>
          <a:bodyPr lIns="45720" rIns="45720"/>
          <a:lstStyle/>
          <a:p>
            <a:r>
              <a:rPr lang="en-US"/>
              <a:t>Click to edit Master title style</a:t>
            </a:r>
          </a:p>
        </p:txBody>
      </p:sp>
      <p:sp>
        <p:nvSpPr>
          <p:cNvPr id="3" name="Date Placeholder 2">
            <a:extLst>
              <a:ext uri="{FF2B5EF4-FFF2-40B4-BE49-F238E27FC236}">
                <a16:creationId xmlns:a16="http://schemas.microsoft.com/office/drawing/2014/main" id="{44B3472C-7D95-F84A-A3A5-3FF355EE73E3}"/>
              </a:ext>
            </a:extLst>
          </p:cNvPr>
          <p:cNvSpPr>
            <a:spLocks noGrp="1"/>
          </p:cNvSpPr>
          <p:nvPr>
            <p:ph type="dt" sz="half" idx="10"/>
          </p:nvPr>
        </p:nvSpPr>
        <p:spPr>
          <a:xfrm>
            <a:off x="11559241" y="6921699"/>
            <a:ext cx="632759" cy="267660"/>
          </a:xfrm>
        </p:spPr>
        <p:txBody>
          <a:bodyPr/>
          <a:lstStyle/>
          <a:p>
            <a:fld id="{8CB0EC54-4295-4C49-9904-62E624678780}" type="datetime1">
              <a:rPr lang="en-US" smtClean="0"/>
              <a:t>7/24/24</a:t>
            </a:fld>
            <a:endParaRPr lang="en-US"/>
          </a:p>
        </p:txBody>
      </p:sp>
      <p:sp>
        <p:nvSpPr>
          <p:cNvPr id="4" name="Footer Placeholder 3">
            <a:extLst>
              <a:ext uri="{FF2B5EF4-FFF2-40B4-BE49-F238E27FC236}">
                <a16:creationId xmlns:a16="http://schemas.microsoft.com/office/drawing/2014/main" id="{9D5CF410-CCC2-8C42-B73A-A90343E151D4}"/>
              </a:ext>
            </a:extLst>
          </p:cNvPr>
          <p:cNvSpPr>
            <a:spLocks noGrp="1"/>
          </p:cNvSpPr>
          <p:nvPr>
            <p:ph type="ftr" sz="quarter" idx="11"/>
          </p:nvPr>
        </p:nvSpPr>
        <p:spPr/>
        <p:txBody>
          <a:bodyPr/>
          <a:lstStyle/>
          <a:p>
            <a:r>
              <a:rPr lang="en-US"/>
              <a:t>Footer Goes Here</a:t>
            </a:r>
          </a:p>
        </p:txBody>
      </p:sp>
      <p:sp>
        <p:nvSpPr>
          <p:cNvPr id="5" name="Slide Number Placeholder 4">
            <a:extLst>
              <a:ext uri="{FF2B5EF4-FFF2-40B4-BE49-F238E27FC236}">
                <a16:creationId xmlns:a16="http://schemas.microsoft.com/office/drawing/2014/main" id="{CC3CD366-50A2-F340-B9DD-C9E73E923836}"/>
              </a:ext>
            </a:extLst>
          </p:cNvPr>
          <p:cNvSpPr>
            <a:spLocks noGrp="1"/>
          </p:cNvSpPr>
          <p:nvPr>
            <p:ph type="sldNum" sz="quarter" idx="12"/>
          </p:nvPr>
        </p:nvSpPr>
        <p:spPr/>
        <p:txBody>
          <a:bodyPr/>
          <a:lstStyle/>
          <a:p>
            <a:fld id="{2D54ABF7-EC33-204F-A680-BCCE3CA2411A}" type="slidenum">
              <a:rPr lang="en-US" smtClean="0"/>
              <a:pPr/>
              <a:t>‹#›</a:t>
            </a:fld>
            <a:endParaRPr lang="en-US"/>
          </a:p>
        </p:txBody>
      </p:sp>
      <p:sp>
        <p:nvSpPr>
          <p:cNvPr id="16" name="Content Placeholder 15">
            <a:extLst>
              <a:ext uri="{FF2B5EF4-FFF2-40B4-BE49-F238E27FC236}">
                <a16:creationId xmlns:a16="http://schemas.microsoft.com/office/drawing/2014/main" id="{4EE18BCB-5B0C-CC43-82F4-E212011C84B9}"/>
              </a:ext>
            </a:extLst>
          </p:cNvPr>
          <p:cNvSpPr>
            <a:spLocks noGrp="1"/>
          </p:cNvSpPr>
          <p:nvPr>
            <p:ph sz="quarter" idx="13"/>
          </p:nvPr>
        </p:nvSpPr>
        <p:spPr>
          <a:xfrm>
            <a:off x="291060" y="1394086"/>
            <a:ext cx="11521440" cy="4636008"/>
          </a:xfrm>
        </p:spPr>
        <p:txBody>
          <a:bodyPr lIns="45720" rIns="45720" anchor="t">
            <a:noAutofit/>
          </a:bodyPr>
          <a:lstStyle>
            <a:lvl1pPr marL="233363" indent="-233363">
              <a:lnSpc>
                <a:spcPct val="100000"/>
              </a:lnSpc>
              <a:buFont typeface="Arial" panose="020B0604020202020204" pitchFamily="34" charset="0"/>
              <a:buChar char="•"/>
              <a:defRPr/>
            </a:lvl1pPr>
            <a:lvl2pPr marL="690563" indent="-233363">
              <a:lnSpc>
                <a:spcPct val="100000"/>
              </a:lnSpc>
              <a:buFont typeface="Arial" panose="020B0604020202020204" pitchFamily="34" charset="0"/>
              <a:buChar char="•"/>
              <a:defRPr/>
            </a:lvl2pPr>
            <a:lvl3pPr marL="1147763" indent="-233363">
              <a:lnSpc>
                <a:spcPct val="100000"/>
              </a:lnSpc>
              <a:buFont typeface="Arial" panose="020B0604020202020204" pitchFamily="34" charset="0"/>
              <a:buChar char="•"/>
              <a:defRPr/>
            </a:lvl3pPr>
            <a:lvl4pPr marL="1604963" indent="-233363">
              <a:lnSpc>
                <a:spcPct val="100000"/>
              </a:lnSpc>
              <a:buFont typeface="Arial" panose="020B0604020202020204" pitchFamily="34" charset="0"/>
              <a:buChar char="•"/>
              <a:defRPr/>
            </a:lvl4pPr>
            <a:lvl5pPr marL="2062163" indent="-233363">
              <a:lnSpc>
                <a:spcPct val="10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579821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Slide [Dark]">
    <p:bg>
      <p:bgPr>
        <a:solidFill>
          <a:schemeClr val="tx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EECCFEF-2E34-41AB-8DA0-38A34C0B1514}"/>
              </a:ext>
            </a:extLst>
          </p:cNvPr>
          <p:cNvSpPr/>
          <p:nvPr userDrawn="1"/>
        </p:nvSpPr>
        <p:spPr>
          <a:xfrm>
            <a:off x="0" y="0"/>
            <a:ext cx="12192000" cy="6858000"/>
          </a:xfrm>
          <a:prstGeom prst="rect">
            <a:avLst/>
          </a:prstGeom>
          <a:solidFill>
            <a:srgbClr val="2C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BDB0B12-ED72-E742-A04D-80FB3DE67B12}"/>
              </a:ext>
            </a:extLst>
          </p:cNvPr>
          <p:cNvSpPr/>
          <p:nvPr userDrawn="1"/>
        </p:nvSpPr>
        <p:spPr>
          <a:xfrm>
            <a:off x="0" y="6446520"/>
            <a:ext cx="12192000" cy="4114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000D5AA-51AA-4615-B224-7F76F87AE24E}"/>
              </a:ext>
            </a:extLst>
          </p:cNvPr>
          <p:cNvPicPr>
            <a:picLocks noChangeAspect="1"/>
          </p:cNvPicPr>
          <p:nvPr userDrawn="1"/>
        </p:nvPicPr>
        <p:blipFill>
          <a:blip r:embed="rId2"/>
          <a:stretch>
            <a:fillRect/>
          </a:stretch>
        </p:blipFill>
        <p:spPr>
          <a:xfrm>
            <a:off x="379613" y="6578695"/>
            <a:ext cx="566079" cy="147131"/>
          </a:xfrm>
          <a:prstGeom prst="rect">
            <a:avLst/>
          </a:prstGeom>
        </p:spPr>
      </p:pic>
      <p:sp>
        <p:nvSpPr>
          <p:cNvPr id="2" name="Title 1">
            <a:extLst>
              <a:ext uri="{FF2B5EF4-FFF2-40B4-BE49-F238E27FC236}">
                <a16:creationId xmlns:a16="http://schemas.microsoft.com/office/drawing/2014/main" id="{D1D86A6C-8376-1E41-BD5C-E20A76288A7C}"/>
              </a:ext>
            </a:extLst>
          </p:cNvPr>
          <p:cNvSpPr>
            <a:spLocks noGrp="1"/>
          </p:cNvSpPr>
          <p:nvPr>
            <p:ph type="title"/>
          </p:nvPr>
        </p:nvSpPr>
        <p:spPr>
          <a:xfrm>
            <a:off x="291060" y="312661"/>
            <a:ext cx="11498704" cy="646710"/>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4B3472C-7D95-F84A-A3A5-3FF355EE73E3}"/>
              </a:ext>
            </a:extLst>
          </p:cNvPr>
          <p:cNvSpPr>
            <a:spLocks noGrp="1"/>
          </p:cNvSpPr>
          <p:nvPr>
            <p:ph type="dt" sz="half" idx="10"/>
          </p:nvPr>
        </p:nvSpPr>
        <p:spPr/>
        <p:txBody>
          <a:bodyPr/>
          <a:lstStyle/>
          <a:p>
            <a:fld id="{5AA30E68-8AA3-4F04-9D54-83CA8C1FA3D2}" type="datetime1">
              <a:rPr lang="en-US" smtClean="0"/>
              <a:t>7/24/24</a:t>
            </a:fld>
            <a:endParaRPr lang="en-US"/>
          </a:p>
        </p:txBody>
      </p:sp>
      <p:sp>
        <p:nvSpPr>
          <p:cNvPr id="4" name="Footer Placeholder 3">
            <a:extLst>
              <a:ext uri="{FF2B5EF4-FFF2-40B4-BE49-F238E27FC236}">
                <a16:creationId xmlns:a16="http://schemas.microsoft.com/office/drawing/2014/main" id="{9D5CF410-CCC2-8C42-B73A-A90343E151D4}"/>
              </a:ext>
            </a:extLst>
          </p:cNvPr>
          <p:cNvSpPr>
            <a:spLocks noGrp="1"/>
          </p:cNvSpPr>
          <p:nvPr>
            <p:ph type="ftr" sz="quarter" idx="11"/>
          </p:nvPr>
        </p:nvSpPr>
        <p:spPr/>
        <p:txBody>
          <a:bodyPr/>
          <a:lstStyle/>
          <a:p>
            <a:r>
              <a:rPr lang="en-US"/>
              <a:t>Footer Goes Here</a:t>
            </a:r>
          </a:p>
        </p:txBody>
      </p:sp>
      <p:sp>
        <p:nvSpPr>
          <p:cNvPr id="5" name="Slide Number Placeholder 4">
            <a:extLst>
              <a:ext uri="{FF2B5EF4-FFF2-40B4-BE49-F238E27FC236}">
                <a16:creationId xmlns:a16="http://schemas.microsoft.com/office/drawing/2014/main" id="{CC3CD366-50A2-F340-B9DD-C9E73E923836}"/>
              </a:ext>
            </a:extLst>
          </p:cNvPr>
          <p:cNvSpPr>
            <a:spLocks noGrp="1"/>
          </p:cNvSpPr>
          <p:nvPr>
            <p:ph type="sldNum" sz="quarter" idx="12"/>
          </p:nvPr>
        </p:nvSpPr>
        <p:spPr/>
        <p:txBody>
          <a:bodyPr/>
          <a:lstStyle/>
          <a:p>
            <a:fld id="{2D54ABF7-EC33-204F-A680-BCCE3CA2411A}" type="slidenum">
              <a:rPr lang="en-US" smtClean="0"/>
              <a:pPr/>
              <a:t>‹#›</a:t>
            </a:fld>
            <a:endParaRPr lang="en-US"/>
          </a:p>
        </p:txBody>
      </p:sp>
      <p:sp>
        <p:nvSpPr>
          <p:cNvPr id="16" name="Content Placeholder 15">
            <a:extLst>
              <a:ext uri="{FF2B5EF4-FFF2-40B4-BE49-F238E27FC236}">
                <a16:creationId xmlns:a16="http://schemas.microsoft.com/office/drawing/2014/main" id="{4EE18BCB-5B0C-CC43-82F4-E212011C84B9}"/>
              </a:ext>
            </a:extLst>
          </p:cNvPr>
          <p:cNvSpPr>
            <a:spLocks noGrp="1"/>
          </p:cNvSpPr>
          <p:nvPr>
            <p:ph sz="quarter" idx="13"/>
          </p:nvPr>
        </p:nvSpPr>
        <p:spPr>
          <a:xfrm>
            <a:off x="291060" y="1394086"/>
            <a:ext cx="11498704" cy="4646950"/>
          </a:xfrm>
        </p:spPr>
        <p:txBody>
          <a:bodyPr anchor="t"/>
          <a:lstStyle>
            <a:lvl1pPr marL="233363" indent="-233363">
              <a:lnSpc>
                <a:spcPct val="100000"/>
              </a:lnSpc>
              <a:buFont typeface="Arial" panose="020B0604020202020204" pitchFamily="34" charset="0"/>
              <a:buChar char="•"/>
              <a:defRPr>
                <a:solidFill>
                  <a:schemeClr val="bg1"/>
                </a:solidFill>
              </a:defRPr>
            </a:lvl1pPr>
            <a:lvl2pPr marL="690563" indent="-233363">
              <a:lnSpc>
                <a:spcPct val="100000"/>
              </a:lnSpc>
              <a:buFont typeface="Arial" panose="020B0604020202020204" pitchFamily="34" charset="0"/>
              <a:buChar char="•"/>
              <a:defRPr>
                <a:solidFill>
                  <a:schemeClr val="bg1"/>
                </a:solidFill>
              </a:defRPr>
            </a:lvl2pPr>
            <a:lvl3pPr marL="1147763" indent="-233363">
              <a:lnSpc>
                <a:spcPct val="100000"/>
              </a:lnSpc>
              <a:buFont typeface="Arial" panose="020B0604020202020204" pitchFamily="34" charset="0"/>
              <a:buChar char="•"/>
              <a:defRPr>
                <a:solidFill>
                  <a:schemeClr val="bg1"/>
                </a:solidFill>
              </a:defRPr>
            </a:lvl3pPr>
            <a:lvl4pPr marL="1604963" indent="-233363">
              <a:lnSpc>
                <a:spcPct val="100000"/>
              </a:lnSpc>
              <a:buFont typeface="Arial" panose="020B0604020202020204" pitchFamily="34" charset="0"/>
              <a:buChar char="•"/>
              <a:defRPr>
                <a:solidFill>
                  <a:schemeClr val="bg1"/>
                </a:solidFill>
              </a:defRPr>
            </a:lvl4pPr>
            <a:lvl5pPr marL="2062163" indent="-233363">
              <a:lnSpc>
                <a:spcPct val="100000"/>
              </a:lnSpc>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Date Placeholder 3">
            <a:extLst>
              <a:ext uri="{FF2B5EF4-FFF2-40B4-BE49-F238E27FC236}">
                <a16:creationId xmlns:a16="http://schemas.microsoft.com/office/drawing/2014/main" id="{898F48D3-EC8B-4901-861B-167FE5EBECED}"/>
              </a:ext>
            </a:extLst>
          </p:cNvPr>
          <p:cNvSpPr txBox="1">
            <a:spLocks/>
          </p:cNvSpPr>
          <p:nvPr userDrawn="1"/>
        </p:nvSpPr>
        <p:spPr>
          <a:xfrm>
            <a:off x="9302847" y="6560363"/>
            <a:ext cx="2599605" cy="274324"/>
          </a:xfrm>
          <a:prstGeom prst="rect">
            <a:avLst/>
          </a:prstGeom>
        </p:spPr>
        <p:txBody>
          <a:bodyPr/>
          <a:lstStyle>
            <a:defPPr>
              <a:defRPr lang="en-US"/>
            </a:defPPr>
            <a:lvl1pPr marL="0" algn="l" defTabSz="914400" rtl="0" eaLnBrk="1" latinLnBrk="0" hangingPunct="1">
              <a:defRPr sz="1400" kern="1200" baseline="0">
                <a:solidFill>
                  <a:srgbClr val="CFCFCE"/>
                </a:solidFill>
                <a:latin typeface="Adobe Clean ExtraBold" panose="020B05030204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baseline="0">
                <a:solidFill>
                  <a:srgbClr val="6E6E6E"/>
                </a:solidFill>
                <a:latin typeface="Adobe Clean" panose="020B0503020404020204" pitchFamily="34" charset="0"/>
              </a:rPr>
              <a:t>©2020 Adobe. All Rights Reserved. Adobe Confidential.</a:t>
            </a:r>
          </a:p>
        </p:txBody>
      </p:sp>
    </p:spTree>
    <p:extLst>
      <p:ext uri="{BB962C8B-B14F-4D97-AF65-F5344CB8AC3E}">
        <p14:creationId xmlns:p14="http://schemas.microsoft.com/office/powerpoint/2010/main" val="19221344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FA0F00"/>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7D1A37-D98F-8844-AF99-5DCC9E674734}"/>
              </a:ext>
            </a:extLst>
          </p:cNvPr>
          <p:cNvPicPr>
            <a:picLocks noChangeAspect="1"/>
          </p:cNvPicPr>
          <p:nvPr userDrawn="1"/>
        </p:nvPicPr>
        <p:blipFill>
          <a:blip r:embed="rId2"/>
          <a:stretch>
            <a:fillRect/>
          </a:stretch>
        </p:blipFill>
        <p:spPr>
          <a:xfrm>
            <a:off x="5605832" y="2759987"/>
            <a:ext cx="980335" cy="1338025"/>
          </a:xfrm>
          <a:prstGeom prst="rect">
            <a:avLst/>
          </a:prstGeom>
        </p:spPr>
      </p:pic>
    </p:spTree>
    <p:extLst>
      <p:ext uri="{BB962C8B-B14F-4D97-AF65-F5344CB8AC3E}">
        <p14:creationId xmlns:p14="http://schemas.microsoft.com/office/powerpoint/2010/main" val="15791840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White - Top &amp; Bottom Graphic">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2694A6-CC7B-4FDA-BBC2-E4AFCDE1AC4A}"/>
              </a:ext>
            </a:extLst>
          </p:cNvPr>
          <p:cNvSpPr/>
          <p:nvPr userDrawn="1"/>
        </p:nvSpPr>
        <p:spPr>
          <a:xfrm>
            <a:off x="1"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5A14903-5068-4AE7-A240-F5A109C681C7}"/>
              </a:ext>
            </a:extLst>
          </p:cNvPr>
          <p:cNvSpPr>
            <a:spLocks noGrp="1"/>
          </p:cNvSpPr>
          <p:nvPr>
            <p:ph type="ftr" sz="quarter" idx="11"/>
          </p:nvPr>
        </p:nvSpPr>
        <p:spPr>
          <a:xfrm>
            <a:off x="281515" y="6657354"/>
            <a:ext cx="5204885" cy="168274"/>
          </a:xfrm>
        </p:spPr>
        <p:txBody>
          <a:bodyPr/>
          <a:lstStyle/>
          <a:p>
            <a:endParaRPr lang="en-US"/>
          </a:p>
        </p:txBody>
      </p:sp>
      <p:sp>
        <p:nvSpPr>
          <p:cNvPr id="9" name="Slide Number Placeholder 8">
            <a:extLst>
              <a:ext uri="{FF2B5EF4-FFF2-40B4-BE49-F238E27FC236}">
                <a16:creationId xmlns:a16="http://schemas.microsoft.com/office/drawing/2014/main" id="{74A19299-7C1F-4D0A-AF3E-2F9F260D5A65}"/>
              </a:ext>
            </a:extLst>
          </p:cNvPr>
          <p:cNvSpPr>
            <a:spLocks noGrp="1"/>
          </p:cNvSpPr>
          <p:nvPr>
            <p:ph type="sldNum" sz="quarter" idx="12"/>
          </p:nvPr>
        </p:nvSpPr>
        <p:spPr>
          <a:xfrm>
            <a:off x="5587999" y="6657719"/>
            <a:ext cx="1016000" cy="168274"/>
          </a:xfrm>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2986004138"/>
      </p:ext>
    </p:extLst>
  </p:cSld>
  <p:clrMapOvr>
    <a:overrideClrMapping bg1="lt1" tx1="dk1" bg2="lt2" tx2="dk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3" name="Picture 12" descr="A picture containing drawing&#10;&#10;Description automatically generated">
            <a:extLst>
              <a:ext uri="{FF2B5EF4-FFF2-40B4-BE49-F238E27FC236}">
                <a16:creationId xmlns:a16="http://schemas.microsoft.com/office/drawing/2014/main" id="{AB79084A-2375-446C-803B-D98146722F1A}"/>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7AED2DE1-CD92-D54D-95C5-5BDEECA1D19C}"/>
              </a:ext>
            </a:extLst>
          </p:cNvPr>
          <p:cNvSpPr>
            <a:spLocks noGrp="1"/>
          </p:cNvSpPr>
          <p:nvPr>
            <p:ph type="title" hasCustomPrompt="1"/>
          </p:nvPr>
        </p:nvSpPr>
        <p:spPr>
          <a:xfrm>
            <a:off x="2203300" y="2796819"/>
            <a:ext cx="5919381" cy="1213050"/>
          </a:xfrm>
        </p:spPr>
        <p:txBody>
          <a:bodyPr>
            <a:noAutofit/>
          </a:bodyPr>
          <a:lstStyle>
            <a:lvl1pPr>
              <a:defRPr sz="3599">
                <a:solidFill>
                  <a:schemeClr val="bg1"/>
                </a:solidFill>
              </a:defRPr>
            </a:lvl1pPr>
          </a:lstStyle>
          <a:p>
            <a:r>
              <a:rPr lang="en-US"/>
              <a:t>Click to edit presentation title</a:t>
            </a:r>
          </a:p>
        </p:txBody>
      </p:sp>
      <p:sp>
        <p:nvSpPr>
          <p:cNvPr id="8" name="Content Placeholder 8">
            <a:extLst>
              <a:ext uri="{FF2B5EF4-FFF2-40B4-BE49-F238E27FC236}">
                <a16:creationId xmlns:a16="http://schemas.microsoft.com/office/drawing/2014/main" id="{ED4DD803-E558-9144-8986-8DB1EE1D03F9}"/>
              </a:ext>
            </a:extLst>
          </p:cNvPr>
          <p:cNvSpPr>
            <a:spLocks noGrp="1"/>
          </p:cNvSpPr>
          <p:nvPr>
            <p:ph sz="quarter" idx="11" hasCustomPrompt="1"/>
          </p:nvPr>
        </p:nvSpPr>
        <p:spPr>
          <a:xfrm>
            <a:off x="2203299" y="4123741"/>
            <a:ext cx="5909954" cy="1078057"/>
          </a:xfrm>
          <a:prstGeom prst="rect">
            <a:avLst/>
          </a:prstGeom>
        </p:spPr>
        <p:txBody>
          <a:bodyPr anchor="t"/>
          <a:lstStyle>
            <a:lvl1pPr marL="0" indent="0" algn="l" defTabSz="914126" rtl="0" eaLnBrk="1" latinLnBrk="0" hangingPunct="1">
              <a:lnSpc>
                <a:spcPct val="100000"/>
              </a:lnSpc>
              <a:spcBef>
                <a:spcPts val="0"/>
              </a:spcBef>
              <a:spcAft>
                <a:spcPts val="1000"/>
              </a:spcAft>
              <a:buFont typeface="Arial" panose="020B0604020202020204" pitchFamily="34" charset="0"/>
              <a:buNone/>
              <a:defRPr lang="en-US" sz="1999" b="1" i="0" kern="1200" baseline="0" dirty="0">
                <a:solidFill>
                  <a:schemeClr val="bg1"/>
                </a:solidFill>
                <a:latin typeface="Adobe Clean" panose="020B0503020404020204" pitchFamily="34" charset="0"/>
                <a:ea typeface="+mn-ea"/>
                <a:cs typeface="+mn-cs"/>
              </a:defRPr>
            </a:lvl1pPr>
          </a:lstStyle>
          <a:p>
            <a:pPr lvl="0"/>
            <a:r>
              <a:rPr lang="en-US"/>
              <a:t>Click to edit presentation subtitle</a:t>
            </a:r>
          </a:p>
        </p:txBody>
      </p:sp>
      <p:pic>
        <p:nvPicPr>
          <p:cNvPr id="9" name="Picture 8">
            <a:extLst>
              <a:ext uri="{FF2B5EF4-FFF2-40B4-BE49-F238E27FC236}">
                <a16:creationId xmlns:a16="http://schemas.microsoft.com/office/drawing/2014/main" id="{D8A77721-2719-4EF5-B587-B2A75D18036C}"/>
              </a:ext>
            </a:extLst>
          </p:cNvPr>
          <p:cNvPicPr>
            <a:picLocks noChangeAspect="1"/>
          </p:cNvPicPr>
          <p:nvPr userDrawn="1"/>
        </p:nvPicPr>
        <p:blipFill>
          <a:blip r:embed="rId3">
            <a:alphaModFix/>
          </a:blip>
          <a:stretch>
            <a:fillRect/>
          </a:stretch>
        </p:blipFill>
        <p:spPr>
          <a:xfrm>
            <a:off x="872600" y="2904991"/>
            <a:ext cx="703952" cy="961495"/>
          </a:xfrm>
          <a:prstGeom prst="rect">
            <a:avLst/>
          </a:prstGeom>
        </p:spPr>
      </p:pic>
    </p:spTree>
    <p:extLst>
      <p:ext uri="{BB962C8B-B14F-4D97-AF65-F5344CB8AC3E}">
        <p14:creationId xmlns:p14="http://schemas.microsoft.com/office/powerpoint/2010/main" val="33193860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Section Divider [White-A]">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5C69EB3E-ED19-4474-8439-F48431B6290C}"/>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9" y="2796820"/>
            <a:ext cx="5909954" cy="1394267"/>
          </a:xfrm>
          <a:prstGeom prst="rect">
            <a:avLst/>
          </a:prstGeom>
        </p:spPr>
        <p:txBody>
          <a:bodyPr/>
          <a:lstStyle>
            <a:lvl1pPr marL="0" indent="0">
              <a:lnSpc>
                <a:spcPct val="75000"/>
              </a:lnSpc>
              <a:buNone/>
              <a:defRPr sz="3599" b="1" i="0" baseline="0">
                <a:solidFill>
                  <a:schemeClr val="accent6"/>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38490424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Section Divider [White-B]">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DBCDD68E-6A21-4946-A44A-CB84F98FF145}"/>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9" y="2796820"/>
            <a:ext cx="5909954" cy="1394267"/>
          </a:xfrm>
          <a:prstGeom prst="rect">
            <a:avLst/>
          </a:prstGeom>
        </p:spPr>
        <p:txBody>
          <a:bodyPr/>
          <a:lstStyle>
            <a:lvl1pPr marL="0" indent="0">
              <a:lnSpc>
                <a:spcPct val="75000"/>
              </a:lnSpc>
              <a:buNone/>
              <a:defRPr sz="3599" b="1" i="0" baseline="0">
                <a:solidFill>
                  <a:schemeClr val="accent6"/>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192077998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ection Divider [Dark-A]">
    <p:bg>
      <p:bgRef idx="1001">
        <a:schemeClr val="bg1"/>
      </p:bgRef>
    </p:bg>
    <p:spTree>
      <p:nvGrpSpPr>
        <p:cNvPr id="1" name=""/>
        <p:cNvGrpSpPr/>
        <p:nvPr/>
      </p:nvGrpSpPr>
      <p:grpSpPr>
        <a:xfrm>
          <a:off x="0" y="0"/>
          <a:ext cx="0" cy="0"/>
          <a:chOff x="0" y="0"/>
          <a:chExt cx="0" cy="0"/>
        </a:xfrm>
      </p:grpSpPr>
      <p:pic>
        <p:nvPicPr>
          <p:cNvPr id="3" name="Picture 2" descr="A picture containing computer&#10;&#10;Description automatically generated">
            <a:extLst>
              <a:ext uri="{FF2B5EF4-FFF2-40B4-BE49-F238E27FC236}">
                <a16:creationId xmlns:a16="http://schemas.microsoft.com/office/drawing/2014/main" id="{7AD3869F-D3E8-4162-AC9C-5E105DCDCD36}"/>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9" y="2796820"/>
            <a:ext cx="5909954" cy="1394267"/>
          </a:xfrm>
          <a:prstGeom prst="rect">
            <a:avLst/>
          </a:prstGeom>
        </p:spPr>
        <p:txBody>
          <a:bodyPr/>
          <a:lstStyle>
            <a:lvl1pPr marL="0" indent="0">
              <a:lnSpc>
                <a:spcPct val="75000"/>
              </a:lnSpc>
              <a:buNone/>
              <a:defRPr sz="3599" b="1" i="0" baseline="0">
                <a:solidFill>
                  <a:schemeClr val="bg1"/>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30896006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Section Divider [Dark-B]">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C1E84E48-4621-413D-8B33-D60987BD97E9}"/>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8" name="Content Placeholder 8">
            <a:extLst>
              <a:ext uri="{FF2B5EF4-FFF2-40B4-BE49-F238E27FC236}">
                <a16:creationId xmlns:a16="http://schemas.microsoft.com/office/drawing/2014/main" id="{80F40C7B-8B85-E841-951C-D0451CD79919}"/>
              </a:ext>
            </a:extLst>
          </p:cNvPr>
          <p:cNvSpPr>
            <a:spLocks noGrp="1"/>
          </p:cNvSpPr>
          <p:nvPr>
            <p:ph sz="quarter" idx="12" hasCustomPrompt="1"/>
          </p:nvPr>
        </p:nvSpPr>
        <p:spPr>
          <a:xfrm>
            <a:off x="794789" y="2796820"/>
            <a:ext cx="5909954" cy="1394267"/>
          </a:xfrm>
          <a:prstGeom prst="rect">
            <a:avLst/>
          </a:prstGeom>
        </p:spPr>
        <p:txBody>
          <a:bodyPr/>
          <a:lstStyle>
            <a:lvl1pPr marL="0" indent="0">
              <a:lnSpc>
                <a:spcPct val="75000"/>
              </a:lnSpc>
              <a:buNone/>
              <a:defRPr sz="3599" b="1" i="0" baseline="0">
                <a:solidFill>
                  <a:schemeClr val="bg1"/>
                </a:solidFill>
                <a:latin typeface="Adobe Clean ExtraBold" panose="020B0503020404020204" pitchFamily="34" charset="0"/>
              </a:defRPr>
            </a:lvl1pPr>
          </a:lstStyle>
          <a:p>
            <a:pPr lvl="0"/>
            <a:r>
              <a:rPr lang="en-US"/>
              <a:t>Click to edit section divider title</a:t>
            </a:r>
          </a:p>
        </p:txBody>
      </p:sp>
    </p:spTree>
    <p:extLst>
      <p:ext uri="{BB962C8B-B14F-4D97-AF65-F5344CB8AC3E}">
        <p14:creationId xmlns:p14="http://schemas.microsoft.com/office/powerpoint/2010/main" val="21905183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86A6C-8376-1E41-BD5C-E20A76288A7C}"/>
              </a:ext>
            </a:extLst>
          </p:cNvPr>
          <p:cNvSpPr>
            <a:spLocks noGrp="1"/>
          </p:cNvSpPr>
          <p:nvPr>
            <p:ph type="title"/>
          </p:nvPr>
        </p:nvSpPr>
        <p:spPr>
          <a:xfrm>
            <a:off x="310897" y="312663"/>
            <a:ext cx="11494008" cy="646189"/>
          </a:xfrm>
        </p:spPr>
        <p:txBody>
          <a:bodyPr lIns="45720" rIns="45720"/>
          <a:lstStyle/>
          <a:p>
            <a:r>
              <a:rPr lang="en-US"/>
              <a:t>Click to edit Master title style</a:t>
            </a:r>
          </a:p>
        </p:txBody>
      </p:sp>
      <p:sp>
        <p:nvSpPr>
          <p:cNvPr id="3" name="Date Placeholder 2">
            <a:extLst>
              <a:ext uri="{FF2B5EF4-FFF2-40B4-BE49-F238E27FC236}">
                <a16:creationId xmlns:a16="http://schemas.microsoft.com/office/drawing/2014/main" id="{44B3472C-7D95-F84A-A3A5-3FF355EE73E3}"/>
              </a:ext>
            </a:extLst>
          </p:cNvPr>
          <p:cNvSpPr>
            <a:spLocks noGrp="1"/>
          </p:cNvSpPr>
          <p:nvPr>
            <p:ph type="dt" sz="half" idx="10"/>
          </p:nvPr>
        </p:nvSpPr>
        <p:spPr>
          <a:xfrm>
            <a:off x="11559241" y="6921699"/>
            <a:ext cx="632759" cy="267660"/>
          </a:xfrm>
        </p:spPr>
        <p:txBody>
          <a:bodyPr/>
          <a:lstStyle/>
          <a:p>
            <a:endParaRPr lang="en-US"/>
          </a:p>
        </p:txBody>
      </p:sp>
      <p:sp>
        <p:nvSpPr>
          <p:cNvPr id="4" name="Footer Placeholder 3">
            <a:extLst>
              <a:ext uri="{FF2B5EF4-FFF2-40B4-BE49-F238E27FC236}">
                <a16:creationId xmlns:a16="http://schemas.microsoft.com/office/drawing/2014/main" id="{9D5CF410-CCC2-8C42-B73A-A90343E151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3CD366-50A2-F340-B9DD-C9E73E923836}"/>
              </a:ext>
            </a:extLst>
          </p:cNvPr>
          <p:cNvSpPr>
            <a:spLocks noGrp="1"/>
          </p:cNvSpPr>
          <p:nvPr>
            <p:ph type="sldNum" sz="quarter" idx="12"/>
          </p:nvPr>
        </p:nvSpPr>
        <p:spPr/>
        <p:txBody>
          <a:bodyPr/>
          <a:lstStyle/>
          <a:p>
            <a:fld id="{2D54ABF7-EC33-204F-A680-BCCE3CA2411A}" type="slidenum">
              <a:rPr lang="en-US" smtClean="0"/>
              <a:pPr/>
              <a:t>‹#›</a:t>
            </a:fld>
            <a:endParaRPr lang="en-US"/>
          </a:p>
        </p:txBody>
      </p:sp>
      <p:sp>
        <p:nvSpPr>
          <p:cNvPr id="16" name="Content Placeholder 15">
            <a:extLst>
              <a:ext uri="{FF2B5EF4-FFF2-40B4-BE49-F238E27FC236}">
                <a16:creationId xmlns:a16="http://schemas.microsoft.com/office/drawing/2014/main" id="{4EE18BCB-5B0C-CC43-82F4-E212011C84B9}"/>
              </a:ext>
            </a:extLst>
          </p:cNvPr>
          <p:cNvSpPr>
            <a:spLocks noGrp="1"/>
          </p:cNvSpPr>
          <p:nvPr>
            <p:ph sz="quarter" idx="13"/>
          </p:nvPr>
        </p:nvSpPr>
        <p:spPr>
          <a:xfrm>
            <a:off x="291060" y="1394086"/>
            <a:ext cx="11521440" cy="4636008"/>
          </a:xfrm>
        </p:spPr>
        <p:txBody>
          <a:bodyPr lIns="45720" rIns="45720" anchor="t">
            <a:noAutofit/>
          </a:bodyPr>
          <a:lstStyle>
            <a:lvl1pPr marL="233293" indent="-233293">
              <a:lnSpc>
                <a:spcPct val="100000"/>
              </a:lnSpc>
              <a:buFont typeface="Arial" panose="020B0604020202020204" pitchFamily="34" charset="0"/>
              <a:buChar char="•"/>
              <a:defRPr/>
            </a:lvl1pPr>
            <a:lvl2pPr marL="690356" indent="-233293">
              <a:lnSpc>
                <a:spcPct val="100000"/>
              </a:lnSpc>
              <a:buFont typeface="Arial" panose="020B0604020202020204" pitchFamily="34" charset="0"/>
              <a:buChar char="•"/>
              <a:defRPr/>
            </a:lvl2pPr>
            <a:lvl3pPr marL="1147419" indent="-233293">
              <a:lnSpc>
                <a:spcPct val="100000"/>
              </a:lnSpc>
              <a:buFont typeface="Arial" panose="020B0604020202020204" pitchFamily="34" charset="0"/>
              <a:buChar char="•"/>
              <a:defRPr/>
            </a:lvl3pPr>
            <a:lvl4pPr marL="1604482" indent="-233293">
              <a:lnSpc>
                <a:spcPct val="100000"/>
              </a:lnSpc>
              <a:buFont typeface="Arial" panose="020B0604020202020204" pitchFamily="34" charset="0"/>
              <a:buChar char="•"/>
              <a:defRPr/>
            </a:lvl4pPr>
            <a:lvl5pPr marL="2061544" indent="-233293">
              <a:lnSpc>
                <a:spcPct val="10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88863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Slide [Dark]">
    <p:bg>
      <p:bgPr>
        <a:solidFill>
          <a:schemeClr val="tx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EECCFEF-2E34-41AB-8DA0-38A34C0B1514}"/>
              </a:ext>
            </a:extLst>
          </p:cNvPr>
          <p:cNvSpPr/>
          <p:nvPr userDrawn="1"/>
        </p:nvSpPr>
        <p:spPr>
          <a:xfrm>
            <a:off x="1" y="0"/>
            <a:ext cx="12192000" cy="6858000"/>
          </a:xfrm>
          <a:prstGeom prst="rect">
            <a:avLst/>
          </a:prstGeom>
          <a:solidFill>
            <a:srgbClr val="2C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 name="Rectangle 8">
            <a:extLst>
              <a:ext uri="{FF2B5EF4-FFF2-40B4-BE49-F238E27FC236}">
                <a16:creationId xmlns:a16="http://schemas.microsoft.com/office/drawing/2014/main" id="{1BDB0B12-ED72-E742-A04D-80FB3DE67B12}"/>
              </a:ext>
            </a:extLst>
          </p:cNvPr>
          <p:cNvSpPr/>
          <p:nvPr userDrawn="1"/>
        </p:nvSpPr>
        <p:spPr>
          <a:xfrm>
            <a:off x="1" y="6446520"/>
            <a:ext cx="12192000" cy="41148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15" name="Picture 14">
            <a:extLst>
              <a:ext uri="{FF2B5EF4-FFF2-40B4-BE49-F238E27FC236}">
                <a16:creationId xmlns:a16="http://schemas.microsoft.com/office/drawing/2014/main" id="{0000D5AA-51AA-4615-B224-7F76F87AE24E}"/>
              </a:ext>
            </a:extLst>
          </p:cNvPr>
          <p:cNvPicPr>
            <a:picLocks noChangeAspect="1"/>
          </p:cNvPicPr>
          <p:nvPr userDrawn="1"/>
        </p:nvPicPr>
        <p:blipFill>
          <a:blip r:embed="rId2"/>
          <a:stretch>
            <a:fillRect/>
          </a:stretch>
        </p:blipFill>
        <p:spPr>
          <a:xfrm>
            <a:off x="379613" y="6578697"/>
            <a:ext cx="566079" cy="147131"/>
          </a:xfrm>
          <a:prstGeom prst="rect">
            <a:avLst/>
          </a:prstGeom>
        </p:spPr>
      </p:pic>
      <p:sp>
        <p:nvSpPr>
          <p:cNvPr id="2" name="Title 1">
            <a:extLst>
              <a:ext uri="{FF2B5EF4-FFF2-40B4-BE49-F238E27FC236}">
                <a16:creationId xmlns:a16="http://schemas.microsoft.com/office/drawing/2014/main" id="{D1D86A6C-8376-1E41-BD5C-E20A76288A7C}"/>
              </a:ext>
            </a:extLst>
          </p:cNvPr>
          <p:cNvSpPr>
            <a:spLocks noGrp="1"/>
          </p:cNvSpPr>
          <p:nvPr>
            <p:ph type="title"/>
          </p:nvPr>
        </p:nvSpPr>
        <p:spPr>
          <a:xfrm>
            <a:off x="291060" y="312661"/>
            <a:ext cx="11498704" cy="646710"/>
          </a:xfrm>
        </p:spPr>
        <p:txBody>
          <a:bodyPr/>
          <a:lstStyle>
            <a:lvl1pP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4B3472C-7D95-F84A-A3A5-3FF355EE73E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D5CF410-CCC2-8C42-B73A-A90343E151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3CD366-50A2-F340-B9DD-C9E73E923836}"/>
              </a:ext>
            </a:extLst>
          </p:cNvPr>
          <p:cNvSpPr>
            <a:spLocks noGrp="1"/>
          </p:cNvSpPr>
          <p:nvPr>
            <p:ph type="sldNum" sz="quarter" idx="12"/>
          </p:nvPr>
        </p:nvSpPr>
        <p:spPr/>
        <p:txBody>
          <a:bodyPr/>
          <a:lstStyle/>
          <a:p>
            <a:fld id="{2D54ABF7-EC33-204F-A680-BCCE3CA2411A}" type="slidenum">
              <a:rPr lang="en-US" smtClean="0"/>
              <a:pPr/>
              <a:t>‹#›</a:t>
            </a:fld>
            <a:endParaRPr lang="en-US"/>
          </a:p>
        </p:txBody>
      </p:sp>
      <p:sp>
        <p:nvSpPr>
          <p:cNvPr id="16" name="Content Placeholder 15">
            <a:extLst>
              <a:ext uri="{FF2B5EF4-FFF2-40B4-BE49-F238E27FC236}">
                <a16:creationId xmlns:a16="http://schemas.microsoft.com/office/drawing/2014/main" id="{4EE18BCB-5B0C-CC43-82F4-E212011C84B9}"/>
              </a:ext>
            </a:extLst>
          </p:cNvPr>
          <p:cNvSpPr>
            <a:spLocks noGrp="1"/>
          </p:cNvSpPr>
          <p:nvPr>
            <p:ph sz="quarter" idx="13"/>
          </p:nvPr>
        </p:nvSpPr>
        <p:spPr>
          <a:xfrm>
            <a:off x="291060" y="1394086"/>
            <a:ext cx="11498704" cy="4646950"/>
          </a:xfrm>
        </p:spPr>
        <p:txBody>
          <a:bodyPr anchor="t"/>
          <a:lstStyle>
            <a:lvl1pPr marL="233293" indent="-233293">
              <a:lnSpc>
                <a:spcPct val="100000"/>
              </a:lnSpc>
              <a:buFont typeface="Arial" panose="020B0604020202020204" pitchFamily="34" charset="0"/>
              <a:buChar char="•"/>
              <a:defRPr>
                <a:solidFill>
                  <a:schemeClr val="bg1"/>
                </a:solidFill>
              </a:defRPr>
            </a:lvl1pPr>
            <a:lvl2pPr marL="690356" indent="-233293">
              <a:lnSpc>
                <a:spcPct val="100000"/>
              </a:lnSpc>
              <a:buFont typeface="Arial" panose="020B0604020202020204" pitchFamily="34" charset="0"/>
              <a:buChar char="•"/>
              <a:defRPr>
                <a:solidFill>
                  <a:schemeClr val="bg1"/>
                </a:solidFill>
              </a:defRPr>
            </a:lvl2pPr>
            <a:lvl3pPr marL="1147419" indent="-233293">
              <a:lnSpc>
                <a:spcPct val="100000"/>
              </a:lnSpc>
              <a:buFont typeface="Arial" panose="020B0604020202020204" pitchFamily="34" charset="0"/>
              <a:buChar char="•"/>
              <a:defRPr>
                <a:solidFill>
                  <a:schemeClr val="bg1"/>
                </a:solidFill>
              </a:defRPr>
            </a:lvl3pPr>
            <a:lvl4pPr marL="1604482" indent="-233293">
              <a:lnSpc>
                <a:spcPct val="100000"/>
              </a:lnSpc>
              <a:buFont typeface="Arial" panose="020B0604020202020204" pitchFamily="34" charset="0"/>
              <a:buChar char="•"/>
              <a:defRPr>
                <a:solidFill>
                  <a:schemeClr val="bg1"/>
                </a:solidFill>
              </a:defRPr>
            </a:lvl4pPr>
            <a:lvl5pPr marL="2061544" indent="-233293">
              <a:lnSpc>
                <a:spcPct val="100000"/>
              </a:lnSpc>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Date Placeholder 3">
            <a:extLst>
              <a:ext uri="{FF2B5EF4-FFF2-40B4-BE49-F238E27FC236}">
                <a16:creationId xmlns:a16="http://schemas.microsoft.com/office/drawing/2014/main" id="{898F48D3-EC8B-4901-861B-167FE5EBECED}"/>
              </a:ext>
            </a:extLst>
          </p:cNvPr>
          <p:cNvSpPr txBox="1">
            <a:spLocks/>
          </p:cNvSpPr>
          <p:nvPr userDrawn="1"/>
        </p:nvSpPr>
        <p:spPr>
          <a:xfrm>
            <a:off x="9302848" y="6560363"/>
            <a:ext cx="2599605" cy="274324"/>
          </a:xfrm>
          <a:prstGeom prst="rect">
            <a:avLst/>
          </a:prstGeom>
        </p:spPr>
        <p:txBody>
          <a:bodyPr/>
          <a:lstStyle>
            <a:defPPr>
              <a:defRPr lang="en-US"/>
            </a:defPPr>
            <a:lvl1pPr marL="0" algn="l" defTabSz="914400" rtl="0" eaLnBrk="1" latinLnBrk="0" hangingPunct="1">
              <a:defRPr sz="1400" kern="1200" baseline="0">
                <a:solidFill>
                  <a:srgbClr val="CFCFCE"/>
                </a:solidFill>
                <a:latin typeface="Adobe Clean ExtraBold" panose="020B05030204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126" rtl="0" eaLnBrk="1" fontAlgn="auto" latinLnBrk="0" hangingPunct="1">
              <a:lnSpc>
                <a:spcPct val="100000"/>
              </a:lnSpc>
              <a:spcBef>
                <a:spcPts val="0"/>
              </a:spcBef>
              <a:spcAft>
                <a:spcPts val="0"/>
              </a:spcAft>
              <a:buClrTx/>
              <a:buSzTx/>
              <a:buFontTx/>
              <a:buNone/>
              <a:tabLst/>
              <a:defRPr/>
            </a:pPr>
            <a:r>
              <a:rPr lang="en-US" sz="800" baseline="0">
                <a:solidFill>
                  <a:srgbClr val="6E6E6E"/>
                </a:solidFill>
                <a:latin typeface="Adobe Clean" panose="020B0503020404020204" pitchFamily="34" charset="0"/>
              </a:rPr>
              <a:t>©2020 Adobe. All Rights Reserved. Adobe Confidential.</a:t>
            </a:r>
          </a:p>
        </p:txBody>
      </p:sp>
    </p:spTree>
    <p:extLst>
      <p:ext uri="{BB962C8B-B14F-4D97-AF65-F5344CB8AC3E}">
        <p14:creationId xmlns:p14="http://schemas.microsoft.com/office/powerpoint/2010/main" val="80400174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rgbClr val="FA0F00"/>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7D1A37-D98F-8844-AF99-5DCC9E674734}"/>
              </a:ext>
            </a:extLst>
          </p:cNvPr>
          <p:cNvPicPr>
            <a:picLocks noChangeAspect="1"/>
          </p:cNvPicPr>
          <p:nvPr userDrawn="1"/>
        </p:nvPicPr>
        <p:blipFill>
          <a:blip r:embed="rId2"/>
          <a:stretch>
            <a:fillRect/>
          </a:stretch>
        </p:blipFill>
        <p:spPr>
          <a:xfrm>
            <a:off x="5605833" y="2759989"/>
            <a:ext cx="980335" cy="1338025"/>
          </a:xfrm>
          <a:prstGeom prst="rect">
            <a:avLst/>
          </a:prstGeom>
        </p:spPr>
      </p:pic>
    </p:spTree>
    <p:extLst>
      <p:ext uri="{BB962C8B-B14F-4D97-AF65-F5344CB8AC3E}">
        <p14:creationId xmlns:p14="http://schemas.microsoft.com/office/powerpoint/2010/main" val="27223687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Gray end slide">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a:off x="1" y="0"/>
            <a:ext cx="12192000" cy="6858000"/>
          </a:xfrm>
          <a:prstGeom prst="rect">
            <a:avLst/>
          </a:prstGeom>
          <a:solidFill>
            <a:srgbClr val="5D676A"/>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89370" y="2449524"/>
            <a:ext cx="1413256" cy="1945495"/>
          </a:xfrm>
          <a:prstGeom prst="rect">
            <a:avLst/>
          </a:prstGeom>
        </p:spPr>
      </p:pic>
    </p:spTree>
    <p:extLst>
      <p:ext uri="{BB962C8B-B14F-4D97-AF65-F5344CB8AC3E}">
        <p14:creationId xmlns:p14="http://schemas.microsoft.com/office/powerpoint/2010/main" val="1696469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5_Section Divi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04DD57-9E28-4A06-A209-CB446E5A7C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flipH="1" flipV="1">
            <a:off x="-2" y="889"/>
            <a:ext cx="12192001" cy="6856214"/>
          </a:xfrm>
          <a:prstGeom prst="rect">
            <a:avLst/>
          </a:prstGeom>
          <a:noFill/>
          <a:ln>
            <a:noFill/>
          </a:ln>
        </p:spPr>
      </p:pic>
      <p:sp>
        <p:nvSpPr>
          <p:cNvPr id="4" name="Rectangle 3">
            <a:extLst>
              <a:ext uri="{FF2B5EF4-FFF2-40B4-BE49-F238E27FC236}">
                <a16:creationId xmlns:a16="http://schemas.microsoft.com/office/drawing/2014/main" id="{FE59FF61-F640-4C63-9D78-90E2C525C7EE}"/>
              </a:ext>
            </a:extLst>
          </p:cNvPr>
          <p:cNvSpPr/>
          <p:nvPr userDrawn="1"/>
        </p:nvSpPr>
        <p:spPr>
          <a:xfrm>
            <a:off x="1" y="3"/>
            <a:ext cx="12191999" cy="6857999"/>
          </a:xfrm>
          <a:prstGeom prst="rect">
            <a:avLst/>
          </a:prstGeom>
          <a:gradFill>
            <a:gsLst>
              <a:gs pos="0">
                <a:schemeClr val="tx1">
                  <a:alpha val="80000"/>
                </a:schemeClr>
              </a:gs>
              <a:gs pos="10000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pic>
        <p:nvPicPr>
          <p:cNvPr id="3" name="Graphic 2">
            <a:extLst>
              <a:ext uri="{FF2B5EF4-FFF2-40B4-BE49-F238E27FC236}">
                <a16:creationId xmlns:a16="http://schemas.microsoft.com/office/drawing/2014/main" id="{2A957A5A-96CE-426B-8BEC-EF7D730B9B63}"/>
              </a:ext>
            </a:extLst>
          </p:cNvPr>
          <p:cNvPicPr>
            <a:picLocks noChangeAspect="1"/>
          </p:cNvPicPr>
          <p:nvPr userDrawn="1"/>
        </p:nvPicPr>
        <p:blipFill rotWithShape="1">
          <a:blip r:embed="rId3">
            <a:alphaModFix amt="64000"/>
            <a:extLst>
              <a:ext uri="{96DAC541-7B7A-43D3-8B79-37D633B846F1}">
                <asvg:svgBlip xmlns:asvg="http://schemas.microsoft.com/office/drawing/2016/SVG/main" r:embed="rId4"/>
              </a:ext>
            </a:extLst>
          </a:blip>
          <a:srcRect l="-133" t="-10094" r="21859" b="18003"/>
          <a:stretch/>
        </p:blipFill>
        <p:spPr>
          <a:xfrm>
            <a:off x="6585424" y="426801"/>
            <a:ext cx="5606577" cy="6431200"/>
          </a:xfrm>
          <a:prstGeom prst="rect">
            <a:avLst/>
          </a:prstGeom>
        </p:spPr>
      </p:pic>
    </p:spTree>
    <p:extLst>
      <p:ext uri="{BB962C8B-B14F-4D97-AF65-F5344CB8AC3E}">
        <p14:creationId xmlns:p14="http://schemas.microsoft.com/office/powerpoint/2010/main" val="32144147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4_Section Divi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04DD57-9E28-4A06-A209-CB446E5A7C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flipH="1" flipV="1">
            <a:off x="-2" y="889"/>
            <a:ext cx="12192001" cy="6856214"/>
          </a:xfrm>
          <a:prstGeom prst="rect">
            <a:avLst/>
          </a:prstGeom>
          <a:noFill/>
          <a:ln>
            <a:noFill/>
          </a:ln>
        </p:spPr>
      </p:pic>
      <p:sp>
        <p:nvSpPr>
          <p:cNvPr id="4" name="Rectangle 3">
            <a:extLst>
              <a:ext uri="{FF2B5EF4-FFF2-40B4-BE49-F238E27FC236}">
                <a16:creationId xmlns:a16="http://schemas.microsoft.com/office/drawing/2014/main" id="{FE59FF61-F640-4C63-9D78-90E2C525C7EE}"/>
              </a:ext>
            </a:extLst>
          </p:cNvPr>
          <p:cNvSpPr/>
          <p:nvPr userDrawn="1"/>
        </p:nvSpPr>
        <p:spPr>
          <a:xfrm>
            <a:off x="1" y="3"/>
            <a:ext cx="12191999" cy="6857999"/>
          </a:xfrm>
          <a:prstGeom prst="rect">
            <a:avLst/>
          </a:prstGeom>
          <a:gradFill>
            <a:gsLst>
              <a:gs pos="0">
                <a:schemeClr val="tx1">
                  <a:alpha val="80000"/>
                </a:schemeClr>
              </a:gs>
              <a:gs pos="100000">
                <a:schemeClr val="tx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7" name="Date Placeholder 3">
            <a:extLst>
              <a:ext uri="{FF2B5EF4-FFF2-40B4-BE49-F238E27FC236}">
                <a16:creationId xmlns:a16="http://schemas.microsoft.com/office/drawing/2014/main" id="{BCEE1547-B41D-4ABE-95EC-0EDC3C3C9B70}"/>
              </a:ext>
            </a:extLst>
          </p:cNvPr>
          <p:cNvSpPr>
            <a:spLocks noGrp="1"/>
          </p:cNvSpPr>
          <p:nvPr>
            <p:ph type="dt" sz="half" idx="10"/>
          </p:nvPr>
        </p:nvSpPr>
        <p:spPr>
          <a:xfrm>
            <a:off x="5588002" y="6629400"/>
            <a:ext cx="1016000" cy="168274"/>
          </a:xfrm>
        </p:spPr>
        <p:txBody>
          <a:bodyPr/>
          <a:lstStyle/>
          <a:p>
            <a:endParaRPr lang="en-US"/>
          </a:p>
        </p:txBody>
      </p:sp>
      <p:sp>
        <p:nvSpPr>
          <p:cNvPr id="9" name="Slide Number Placeholder 5">
            <a:extLst>
              <a:ext uri="{FF2B5EF4-FFF2-40B4-BE49-F238E27FC236}">
                <a16:creationId xmlns:a16="http://schemas.microsoft.com/office/drawing/2014/main" id="{51BB2C54-4620-4975-80EF-A75D3BE5E631}"/>
              </a:ext>
            </a:extLst>
          </p:cNvPr>
          <p:cNvSpPr>
            <a:spLocks noGrp="1"/>
          </p:cNvSpPr>
          <p:nvPr>
            <p:ph type="sldNum" sz="quarter" idx="12"/>
          </p:nvPr>
        </p:nvSpPr>
        <p:spPr>
          <a:xfrm>
            <a:off x="5588002" y="6477000"/>
            <a:ext cx="1016000" cy="168274"/>
          </a:xfrm>
        </p:spPr>
        <p:txBody>
          <a:bodyPr/>
          <a:lstStyle/>
          <a:p>
            <a:pPr algn="ctr"/>
            <a:fld id="{90156F56-D5AE-4C6F-B826-C69D1BC521BB}" type="slidenum">
              <a:rPr lang="en-US" smtClean="0"/>
              <a:pPr algn="ctr"/>
              <a:t>‹#›</a:t>
            </a:fld>
            <a:endParaRPr lang="en-US"/>
          </a:p>
        </p:txBody>
      </p:sp>
      <p:sp>
        <p:nvSpPr>
          <p:cNvPr id="10" name="Title 1">
            <a:extLst>
              <a:ext uri="{FF2B5EF4-FFF2-40B4-BE49-F238E27FC236}">
                <a16:creationId xmlns:a16="http://schemas.microsoft.com/office/drawing/2014/main" id="{0FA75FD8-CD44-4F31-81F5-F7F707B6B13C}"/>
              </a:ext>
            </a:extLst>
          </p:cNvPr>
          <p:cNvSpPr>
            <a:spLocks noGrp="1"/>
          </p:cNvSpPr>
          <p:nvPr>
            <p:ph type="title"/>
          </p:nvPr>
        </p:nvSpPr>
        <p:spPr>
          <a:xfrm>
            <a:off x="304801" y="287510"/>
            <a:ext cx="11582400" cy="593725"/>
          </a:xfrm>
        </p:spPr>
        <p:txBody>
          <a:bodyPr/>
          <a:lstStyle>
            <a:lvl1pPr>
              <a:defRPr>
                <a:solidFill>
                  <a:schemeClr val="bg1"/>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40A9CCFE-4BC9-405E-834F-D0D086BF807B}"/>
              </a:ext>
            </a:extLst>
          </p:cNvPr>
          <p:cNvSpPr>
            <a:spLocks noGrp="1"/>
          </p:cNvSpPr>
          <p:nvPr>
            <p:ph idx="1"/>
          </p:nvPr>
        </p:nvSpPr>
        <p:spPr>
          <a:xfrm>
            <a:off x="304801" y="1143000"/>
            <a:ext cx="11582400" cy="5029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3">
            <a:extLst>
              <a:ext uri="{FF2B5EF4-FFF2-40B4-BE49-F238E27FC236}">
                <a16:creationId xmlns:a16="http://schemas.microsoft.com/office/drawing/2014/main" id="{81BB1C00-1C2F-47AB-8DBC-479B6D4F1288}"/>
              </a:ext>
            </a:extLst>
          </p:cNvPr>
          <p:cNvSpPr txBox="1">
            <a:spLocks/>
          </p:cNvSpPr>
          <p:nvPr userDrawn="1"/>
        </p:nvSpPr>
        <p:spPr>
          <a:xfrm>
            <a:off x="9302848" y="6560363"/>
            <a:ext cx="2599605" cy="274324"/>
          </a:xfrm>
          <a:prstGeom prst="rect">
            <a:avLst/>
          </a:prstGeom>
        </p:spPr>
        <p:txBody>
          <a:bodyPr/>
          <a:lstStyle>
            <a:defPPr>
              <a:defRPr lang="en-US"/>
            </a:defPPr>
            <a:lvl1pPr marL="0" algn="l" defTabSz="914400" rtl="0" eaLnBrk="1" latinLnBrk="0" hangingPunct="1">
              <a:defRPr sz="1400" kern="1200" baseline="0">
                <a:solidFill>
                  <a:srgbClr val="CFCFCE"/>
                </a:solidFill>
                <a:latin typeface="Adobe Clean ExtraBold" panose="020B05030204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126" rtl="0" eaLnBrk="1" fontAlgn="auto" latinLnBrk="0" hangingPunct="1">
              <a:lnSpc>
                <a:spcPct val="100000"/>
              </a:lnSpc>
              <a:spcBef>
                <a:spcPts val="0"/>
              </a:spcBef>
              <a:spcAft>
                <a:spcPts val="0"/>
              </a:spcAft>
              <a:buClrTx/>
              <a:buSzTx/>
              <a:buFontTx/>
              <a:buNone/>
              <a:tabLst/>
              <a:defRPr/>
            </a:pPr>
            <a:r>
              <a:rPr lang="en-US" sz="800" baseline="0">
                <a:solidFill>
                  <a:schemeClr val="bg1"/>
                </a:solidFill>
                <a:latin typeface="Adobe Clean" panose="020B0503020404020204" pitchFamily="34" charset="0"/>
              </a:rPr>
              <a:t>©2020 Adobe. All Rights Reserved. Adobe Confidential.</a:t>
            </a:r>
          </a:p>
        </p:txBody>
      </p:sp>
      <p:pic>
        <p:nvPicPr>
          <p:cNvPr id="13" name="Picture 12">
            <a:extLst>
              <a:ext uri="{FF2B5EF4-FFF2-40B4-BE49-F238E27FC236}">
                <a16:creationId xmlns:a16="http://schemas.microsoft.com/office/drawing/2014/main" id="{AD4E2768-FFD5-4BB2-8D94-752A2B4CD0AC}"/>
              </a:ext>
            </a:extLst>
          </p:cNvPr>
          <p:cNvPicPr>
            <a:picLocks noChangeAspect="1"/>
          </p:cNvPicPr>
          <p:nvPr userDrawn="1"/>
        </p:nvPicPr>
        <p:blipFill>
          <a:blip r:embed="rId3"/>
          <a:stretch>
            <a:fillRect/>
          </a:stretch>
        </p:blipFill>
        <p:spPr>
          <a:xfrm>
            <a:off x="378922" y="6578697"/>
            <a:ext cx="566078" cy="147131"/>
          </a:xfrm>
          <a:prstGeom prst="rect">
            <a:avLst/>
          </a:prstGeom>
        </p:spPr>
      </p:pic>
    </p:spTree>
    <p:extLst>
      <p:ext uri="{BB962C8B-B14F-4D97-AF65-F5344CB8AC3E}">
        <p14:creationId xmlns:p14="http://schemas.microsoft.com/office/powerpoint/2010/main" val="6364918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White end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387927" y="2447346"/>
            <a:ext cx="1414837" cy="1947672"/>
          </a:xfrm>
          <a:prstGeom prst="rect">
            <a:avLst/>
          </a:prstGeom>
        </p:spPr>
      </p:pic>
    </p:spTree>
    <p:extLst>
      <p:ext uri="{BB962C8B-B14F-4D97-AF65-F5344CB8AC3E}">
        <p14:creationId xmlns:p14="http://schemas.microsoft.com/office/powerpoint/2010/main" val="17405243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Black - Top &amp; Bottom Graphic">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C9E2154-0A8F-4F81-B52D-FDA3AFB99F9F}"/>
              </a:ext>
            </a:extLst>
          </p:cNvPr>
          <p:cNvPicPr>
            <a:picLocks noChangeAspect="1"/>
          </p:cNvPicPr>
          <p:nvPr userDrawn="1"/>
        </p:nvPicPr>
        <p:blipFill>
          <a:blip r:embed="rId2"/>
          <a:stretch>
            <a:fillRect/>
          </a:stretch>
        </p:blipFill>
        <p:spPr>
          <a:xfrm>
            <a:off x="382" y="0"/>
            <a:ext cx="12191238" cy="6858000"/>
          </a:xfrm>
          <a:prstGeom prst="rect">
            <a:avLst/>
          </a:prstGeom>
        </p:spPr>
      </p:pic>
      <p:sp>
        <p:nvSpPr>
          <p:cNvPr id="12" name="Rectangle 5"/>
          <p:cNvSpPr>
            <a:spLocks noChangeArrowheads="1"/>
          </p:cNvSpPr>
          <p:nvPr userDrawn="1"/>
        </p:nvSpPr>
        <p:spPr bwMode="auto">
          <a:xfrm>
            <a:off x="3" y="225632"/>
            <a:ext cx="12192000" cy="6045455"/>
          </a:xfrm>
          <a:prstGeom prst="rect">
            <a:avLst/>
          </a:prstGeom>
          <a:solidFill>
            <a:schemeClr val="tx1"/>
          </a:solidFill>
          <a:ln w="12700">
            <a:miter lim="400000"/>
          </a:ln>
        </p:spPr>
        <p:txBody>
          <a:bodyPr lIns="0" tIns="0" rIns="0" bIns="0" anchor="ctr"/>
          <a:lstStyle/>
          <a:p>
            <a:pPr lvl="0" algn="ctr" defTabSz="825004"/>
            <a:endParaRPr lang="en-US" sz="3598">
              <a:solidFill>
                <a:srgbClr val="FFFFFF"/>
              </a:solidFill>
              <a:latin typeface="+mj-lt"/>
              <a:ea typeface="+mj-ea"/>
              <a:cs typeface="+mj-cs"/>
              <a:sym typeface="Helvetica Light"/>
            </a:endParaRP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a:fld id="{90156F56-D5AE-4C6F-B826-C69D1BC521BB}" type="slidenum">
              <a:rPr lang="en-US" smtClean="0"/>
              <a:pPr algn="ctr"/>
              <a:t>‹#›</a:t>
            </a:fld>
            <a:endParaRPr lang="en-US"/>
          </a:p>
        </p:txBody>
      </p:sp>
      <p:sp>
        <p:nvSpPr>
          <p:cNvPr id="10" name="Title 1">
            <a:extLst>
              <a:ext uri="{FF2B5EF4-FFF2-40B4-BE49-F238E27FC236}">
                <a16:creationId xmlns:a16="http://schemas.microsoft.com/office/drawing/2014/main" id="{EED16B5F-9275-4E82-BB18-45C08C91B616}"/>
              </a:ext>
            </a:extLst>
          </p:cNvPr>
          <p:cNvSpPr>
            <a:spLocks noGrp="1"/>
          </p:cNvSpPr>
          <p:nvPr>
            <p:ph type="title"/>
          </p:nvPr>
        </p:nvSpPr>
        <p:spPr>
          <a:xfrm>
            <a:off x="304801" y="287512"/>
            <a:ext cx="11582400" cy="593725"/>
          </a:xfrm>
        </p:spPr>
        <p:txBody>
          <a:bodyPr/>
          <a:lstStyle>
            <a:lvl1pPr>
              <a:defRPr>
                <a:solidFill>
                  <a:schemeClr val="bg1"/>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B0FAA61B-33B6-4CD3-ACEA-AFCDF09A8F6A}"/>
              </a:ext>
            </a:extLst>
          </p:cNvPr>
          <p:cNvSpPr>
            <a:spLocks noGrp="1"/>
          </p:cNvSpPr>
          <p:nvPr>
            <p:ph idx="1"/>
          </p:nvPr>
        </p:nvSpPr>
        <p:spPr>
          <a:xfrm>
            <a:off x="304801" y="1143000"/>
            <a:ext cx="11582400" cy="5029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21">
            <a:extLst>
              <a:ext uri="{FF2B5EF4-FFF2-40B4-BE49-F238E27FC236}">
                <a16:creationId xmlns:a16="http://schemas.microsoft.com/office/drawing/2014/main" id="{198C5D0E-BD5E-4515-8BAA-BE31E4181E1B}"/>
              </a:ext>
            </a:extLst>
          </p:cNvPr>
          <p:cNvSpPr>
            <a:spLocks noChangeArrowheads="1"/>
          </p:cNvSpPr>
          <p:nvPr userDrawn="1"/>
        </p:nvSpPr>
        <p:spPr bwMode="auto">
          <a:xfrm>
            <a:off x="304804" y="6487239"/>
            <a:ext cx="5183029" cy="107722"/>
          </a:xfrm>
          <a:prstGeom prst="rect">
            <a:avLst/>
          </a:prstGeom>
          <a:noFill/>
          <a:ln w="9525">
            <a:noFill/>
            <a:miter lim="800000"/>
            <a:headEnd/>
            <a:tailEnd/>
          </a:ln>
        </p:spPr>
        <p:txBody>
          <a:bodyPr wrap="square" lIns="0" tIns="0" rIns="0" bIns="0" anchor="b">
            <a:spAutoFit/>
          </a:bodyPr>
          <a:lstStyle/>
          <a:p>
            <a:pPr eaLnBrk="0" fontAlgn="base" hangingPunct="0">
              <a:spcBef>
                <a:spcPct val="0"/>
              </a:spcBef>
              <a:spcAft>
                <a:spcPct val="0"/>
              </a:spcAft>
            </a:pPr>
            <a:r>
              <a:rPr lang="en-US" sz="700">
                <a:solidFill>
                  <a:schemeClr val="bg1"/>
                </a:solidFill>
              </a:rPr>
              <a:t>© </a:t>
            </a:r>
            <a:r>
              <a:rPr lang="is-IS" sz="700">
                <a:solidFill>
                  <a:schemeClr val="bg1"/>
                </a:solidFill>
              </a:rPr>
              <a:t>2019</a:t>
            </a:r>
            <a:r>
              <a:rPr lang="en-US" sz="700">
                <a:solidFill>
                  <a:schemeClr val="bg1"/>
                </a:solidFill>
              </a:rPr>
              <a:t> Adobe.  All Rights Reserved. </a:t>
            </a:r>
          </a:p>
        </p:txBody>
      </p:sp>
      <p:pic>
        <p:nvPicPr>
          <p:cNvPr id="15" name="Picture 14">
            <a:extLst>
              <a:ext uri="{FF2B5EF4-FFF2-40B4-BE49-F238E27FC236}">
                <a16:creationId xmlns:a16="http://schemas.microsoft.com/office/drawing/2014/main" id="{E7D5AE63-F5D2-473F-9B52-0D3D4E311D3D}"/>
              </a:ext>
            </a:extLst>
          </p:cNvPr>
          <p:cNvPicPr>
            <a:picLocks noChangeAspect="1"/>
          </p:cNvPicPr>
          <p:nvPr userDrawn="1"/>
        </p:nvPicPr>
        <p:blipFill>
          <a:blip r:embed="rId3"/>
          <a:stretch>
            <a:fillRect/>
          </a:stretch>
        </p:blipFill>
        <p:spPr>
          <a:xfrm>
            <a:off x="11719892" y="6281531"/>
            <a:ext cx="306860" cy="419376"/>
          </a:xfrm>
          <a:prstGeom prst="rect">
            <a:avLst/>
          </a:prstGeom>
        </p:spPr>
      </p:pic>
    </p:spTree>
    <p:extLst>
      <p:ext uri="{BB962C8B-B14F-4D97-AF65-F5344CB8AC3E}">
        <p14:creationId xmlns:p14="http://schemas.microsoft.com/office/powerpoint/2010/main" val="23406081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1_White - Top &amp; Bottom Graphic">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3B8D6CA-D4AF-4FDC-9641-A8569C957DEB}" type="datetime1">
              <a:rPr lang="en-US" smtClean="0"/>
              <a:pPr/>
              <a:t>7/24/24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a:fld id="{90156F56-D5AE-4C6F-B826-C69D1BC521BB}" type="slidenum">
              <a:rPr lang="en-US" smtClean="0"/>
              <a:pPr algn="ctr"/>
              <a:t>‹#›</a:t>
            </a:fld>
            <a:endParaRPr lang="en-US"/>
          </a:p>
        </p:txBody>
      </p:sp>
    </p:spTree>
    <p:extLst>
      <p:ext uri="{BB962C8B-B14F-4D97-AF65-F5344CB8AC3E}">
        <p14:creationId xmlns:p14="http://schemas.microsoft.com/office/powerpoint/2010/main" val="2799622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image" Target="../media/image13.png"/><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image" Target="../media/image12.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image" Target="../media/image12.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1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image" Target="../media/image1.emf"/><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theme" Target="../theme/theme4.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image" Target="../media/image21.emf"/><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oleObject" Target="../embeddings/oleObject1.bin"/><Relationship Id="rId2" Type="http://schemas.openxmlformats.org/officeDocument/2006/relationships/slideLayout" Target="../slideLayouts/slideLayout59.xml"/><Relationship Id="rId16" Type="http://schemas.openxmlformats.org/officeDocument/2006/relationships/tags" Target="../tags/tag1.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5.xml"/><Relationship Id="rId10" Type="http://schemas.openxmlformats.org/officeDocument/2006/relationships/slideLayout" Target="../slideLayouts/slideLayout67.xml"/><Relationship Id="rId19" Type="http://schemas.openxmlformats.org/officeDocument/2006/relationships/image" Target="../media/image1.emf"/><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7B56F46-A6CE-664B-A333-C2ABA8BB0302}"/>
              </a:ext>
            </a:extLst>
          </p:cNvPr>
          <p:cNvSpPr>
            <a:spLocks noGrp="1"/>
          </p:cNvSpPr>
          <p:nvPr>
            <p:ph type="dt" sz="half" idx="2"/>
          </p:nvPr>
        </p:nvSpPr>
        <p:spPr>
          <a:xfrm>
            <a:off x="11559241" y="6921698"/>
            <a:ext cx="632759" cy="267660"/>
          </a:xfrm>
          <a:prstGeom prst="rect">
            <a:avLst/>
          </a:prstGeom>
        </p:spPr>
        <p:txBody>
          <a:bodyPr vert="horz" lIns="91440" tIns="45720" rIns="91440" bIns="45720" rtlCol="0" anchor="t"/>
          <a:lstStyle>
            <a:lvl1pPr algn="l">
              <a:defRPr sz="800" b="0" i="0">
                <a:solidFill>
                  <a:srgbClr val="6E6E6E"/>
                </a:solidFill>
                <a:latin typeface="Adobe Clean" panose="020B0503020404020204" pitchFamily="34" charset="0"/>
              </a:defRPr>
            </a:lvl1pPr>
          </a:lstStyle>
          <a:p>
            <a:fld id="{C13374DE-F523-4144-90A2-C47F06AF466D}" type="datetime1">
              <a:rPr lang="en-US" smtClean="0"/>
              <a:t>7/24/24</a:t>
            </a:fld>
            <a:endParaRPr lang="en-US"/>
          </a:p>
        </p:txBody>
      </p:sp>
      <p:sp>
        <p:nvSpPr>
          <p:cNvPr id="3" name="Footer Placeholder 4">
            <a:extLst>
              <a:ext uri="{FF2B5EF4-FFF2-40B4-BE49-F238E27FC236}">
                <a16:creationId xmlns:a16="http://schemas.microsoft.com/office/drawing/2014/main" id="{EE3A79FF-5E5A-2542-8EE6-C0AC5DC24E80}"/>
              </a:ext>
            </a:extLst>
          </p:cNvPr>
          <p:cNvSpPr>
            <a:spLocks noGrp="1"/>
          </p:cNvSpPr>
          <p:nvPr>
            <p:ph type="ftr" sz="quarter" idx="3"/>
          </p:nvPr>
        </p:nvSpPr>
        <p:spPr>
          <a:xfrm>
            <a:off x="1344499" y="6560363"/>
            <a:ext cx="4348378" cy="267660"/>
          </a:xfrm>
          <a:prstGeom prst="rect">
            <a:avLst/>
          </a:prstGeom>
        </p:spPr>
        <p:txBody>
          <a:bodyPr vert="horz" lIns="91440" tIns="45720" rIns="91440" bIns="45720" rtlCol="0" anchor="t"/>
          <a:lstStyle>
            <a:lvl1pPr algn="l">
              <a:lnSpc>
                <a:spcPct val="100000"/>
              </a:lnSpc>
              <a:defRPr sz="800" b="0" i="0">
                <a:solidFill>
                  <a:srgbClr val="6E6E6E"/>
                </a:solidFill>
                <a:latin typeface="Adobe Clean" panose="020B0503020404020204" pitchFamily="34" charset="0"/>
              </a:defRPr>
            </a:lvl1pPr>
          </a:lstStyle>
          <a:p>
            <a:r>
              <a:rPr lang="en-US"/>
              <a:t>Footer Goes Here</a:t>
            </a:r>
          </a:p>
        </p:txBody>
      </p:sp>
      <p:sp>
        <p:nvSpPr>
          <p:cNvPr id="4" name="Slide Number Placeholder 5">
            <a:extLst>
              <a:ext uri="{FF2B5EF4-FFF2-40B4-BE49-F238E27FC236}">
                <a16:creationId xmlns:a16="http://schemas.microsoft.com/office/drawing/2014/main" id="{40984DC9-2E6F-4F4D-995A-3BDA04912AE7}"/>
              </a:ext>
            </a:extLst>
          </p:cNvPr>
          <p:cNvSpPr>
            <a:spLocks noGrp="1"/>
          </p:cNvSpPr>
          <p:nvPr>
            <p:ph type="sldNum" sz="quarter" idx="4"/>
          </p:nvPr>
        </p:nvSpPr>
        <p:spPr>
          <a:xfrm>
            <a:off x="5895407" y="6560363"/>
            <a:ext cx="401186" cy="267660"/>
          </a:xfrm>
          <a:prstGeom prst="rect">
            <a:avLst/>
          </a:prstGeom>
        </p:spPr>
        <p:txBody>
          <a:bodyPr vert="horz" lIns="91440" tIns="45720" rIns="91440" bIns="45720" rtlCol="0" anchor="t"/>
          <a:lstStyle>
            <a:lvl1pPr algn="ctr">
              <a:defRPr sz="800" b="0" i="0">
                <a:solidFill>
                  <a:schemeClr val="tx1">
                    <a:tint val="75000"/>
                  </a:schemeClr>
                </a:solidFill>
                <a:latin typeface="Adobe Clean" panose="020B0503020404020204" pitchFamily="34" charset="0"/>
              </a:defRPr>
            </a:lvl1pPr>
          </a:lstStyle>
          <a:p>
            <a:fld id="{2D54ABF7-EC33-204F-A680-BCCE3CA2411A}" type="slidenum">
              <a:rPr lang="en-US" smtClean="0"/>
              <a:pPr/>
              <a:t>‹#›</a:t>
            </a:fld>
            <a:endParaRPr lang="en-US"/>
          </a:p>
        </p:txBody>
      </p:sp>
      <p:sp>
        <p:nvSpPr>
          <p:cNvPr id="5" name="Title Placeholder 4">
            <a:extLst>
              <a:ext uri="{FF2B5EF4-FFF2-40B4-BE49-F238E27FC236}">
                <a16:creationId xmlns:a16="http://schemas.microsoft.com/office/drawing/2014/main" id="{353DCA3C-5094-B14F-B080-18DFB21FDCAA}"/>
              </a:ext>
            </a:extLst>
          </p:cNvPr>
          <p:cNvSpPr>
            <a:spLocks noGrp="1"/>
          </p:cNvSpPr>
          <p:nvPr>
            <p:ph type="title"/>
          </p:nvPr>
        </p:nvSpPr>
        <p:spPr>
          <a:xfrm>
            <a:off x="306050" y="312660"/>
            <a:ext cx="11494008" cy="647458"/>
          </a:xfrm>
          <a:prstGeom prst="rect">
            <a:avLst/>
          </a:prstGeom>
        </p:spPr>
        <p:txBody>
          <a:bodyPr vert="horz" lIns="45720" tIns="45720" rIns="45720" bIns="45720" rtlCol="0" anchor="t">
            <a:noAutofit/>
          </a:bodyPr>
          <a:lstStyle/>
          <a:p>
            <a:r>
              <a:rPr lang="en-US"/>
              <a:t>Click to edit Master title style</a:t>
            </a:r>
          </a:p>
        </p:txBody>
      </p:sp>
      <p:sp>
        <p:nvSpPr>
          <p:cNvPr id="13" name="Text Placeholder 2">
            <a:extLst>
              <a:ext uri="{FF2B5EF4-FFF2-40B4-BE49-F238E27FC236}">
                <a16:creationId xmlns:a16="http://schemas.microsoft.com/office/drawing/2014/main" id="{B4EB161B-A0C5-1C48-A3B3-3D947E982DA8}"/>
              </a:ext>
            </a:extLst>
          </p:cNvPr>
          <p:cNvSpPr>
            <a:spLocks noGrp="1"/>
          </p:cNvSpPr>
          <p:nvPr>
            <p:ph type="body" idx="1"/>
          </p:nvPr>
        </p:nvSpPr>
        <p:spPr>
          <a:xfrm>
            <a:off x="292612" y="1401699"/>
            <a:ext cx="11518083" cy="4632976"/>
          </a:xfrm>
          <a:prstGeom prst="rect">
            <a:avLst/>
          </a:prstGeom>
        </p:spPr>
        <p:txBody>
          <a:bodyPr vert="horz" lIns="45720" tIns="45720" rIns="4572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2B9E-6BA2-414A-A3E6-165875CDED83}"/>
              </a:ext>
            </a:extLst>
          </p:cNvPr>
          <p:cNvPicPr>
            <a:picLocks noChangeAspect="1"/>
          </p:cNvPicPr>
          <p:nvPr userDrawn="1"/>
        </p:nvPicPr>
        <p:blipFill>
          <a:blip r:embed="rId12"/>
          <a:stretch>
            <a:fillRect/>
          </a:stretch>
        </p:blipFill>
        <p:spPr>
          <a:xfrm>
            <a:off x="378923" y="6578695"/>
            <a:ext cx="566078" cy="147131"/>
          </a:xfrm>
          <a:prstGeom prst="rect">
            <a:avLst/>
          </a:prstGeom>
        </p:spPr>
      </p:pic>
      <p:sp>
        <p:nvSpPr>
          <p:cNvPr id="10" name="Date Placeholder 3">
            <a:extLst>
              <a:ext uri="{FF2B5EF4-FFF2-40B4-BE49-F238E27FC236}">
                <a16:creationId xmlns:a16="http://schemas.microsoft.com/office/drawing/2014/main" id="{A3C8BD2E-F820-48C1-9E0B-681BB0E8517D}"/>
              </a:ext>
            </a:extLst>
          </p:cNvPr>
          <p:cNvSpPr txBox="1">
            <a:spLocks/>
          </p:cNvSpPr>
          <p:nvPr userDrawn="1"/>
        </p:nvSpPr>
        <p:spPr>
          <a:xfrm>
            <a:off x="9302847" y="6560363"/>
            <a:ext cx="2599605" cy="274324"/>
          </a:xfrm>
          <a:prstGeom prst="rect">
            <a:avLst/>
          </a:prstGeom>
        </p:spPr>
        <p:txBody>
          <a:bodyPr/>
          <a:lstStyle>
            <a:defPPr>
              <a:defRPr lang="en-US"/>
            </a:defPPr>
            <a:lvl1pPr marL="0" algn="l" defTabSz="914400" rtl="0" eaLnBrk="1" latinLnBrk="0" hangingPunct="1">
              <a:defRPr sz="1400" kern="1200" baseline="0">
                <a:solidFill>
                  <a:srgbClr val="CFCFCE"/>
                </a:solidFill>
                <a:latin typeface="Adobe Clean ExtraBold" panose="020B05030204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baseline="0">
                <a:solidFill>
                  <a:srgbClr val="6E6E6E"/>
                </a:solidFill>
                <a:latin typeface="Adobe Clean" panose="020B0503020404020204" pitchFamily="34" charset="0"/>
              </a:rPr>
              <a:t>©2020 Adobe. All Rights Reserved. Adobe Confidential.</a:t>
            </a:r>
          </a:p>
        </p:txBody>
      </p:sp>
    </p:spTree>
    <p:extLst>
      <p:ext uri="{BB962C8B-B14F-4D97-AF65-F5344CB8AC3E}">
        <p14:creationId xmlns:p14="http://schemas.microsoft.com/office/powerpoint/2010/main" val="3514207624"/>
      </p:ext>
    </p:extLst>
  </p:cSld>
  <p:clrMap bg1="lt1" tx1="dk1" bg2="lt2" tx2="dk2" accent1="accent1" accent2="accent2" accent3="accent3" accent4="accent4" accent5="accent5" accent6="accent6" hlink="hlink" folHlink="folHlink"/>
  <p:sldLayoutIdLst>
    <p:sldLayoutId id="2147483717" r:id="rId1"/>
    <p:sldLayoutId id="2147483728" r:id="rId2"/>
    <p:sldLayoutId id="2147483719" r:id="rId3"/>
    <p:sldLayoutId id="2147483724" r:id="rId4"/>
    <p:sldLayoutId id="2147483720" r:id="rId5"/>
    <p:sldLayoutId id="2147483725" r:id="rId6"/>
    <p:sldLayoutId id="2147483721" r:id="rId7"/>
    <p:sldLayoutId id="2147483722" r:id="rId8"/>
    <p:sldLayoutId id="2147483723" r:id="rId9"/>
    <p:sldLayoutId id="2147483771" r:id="rId10"/>
  </p:sldLayoutIdLst>
  <p:hf sldNum="0" hdr="0" ftr="0" dt="0"/>
  <p:txStyles>
    <p:title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p:titleStyle>
    <p:bodyStyle>
      <a:lvl1pPr marL="228600" indent="-228600" algn="l" defTabSz="914400" rtl="0" eaLnBrk="1" latinLnBrk="0" hangingPunct="1">
        <a:lnSpc>
          <a:spcPct val="100000"/>
        </a:lnSpc>
        <a:spcBef>
          <a:spcPts val="1800"/>
        </a:spcBef>
        <a:buSzPct val="70000"/>
        <a:buFont typeface="Arial" panose="020B0604020202020204" pitchFamily="34" charset="0"/>
        <a:buChar char="•"/>
        <a:defRPr sz="2200" b="0" i="0" kern="1200">
          <a:solidFill>
            <a:schemeClr val="tx1"/>
          </a:solidFill>
          <a:latin typeface="Adobe Clean SemiLight" panose="020B0403020404020204" pitchFamily="34" charset="0"/>
          <a:ea typeface="+mn-ea"/>
          <a:cs typeface="+mn-cs"/>
        </a:defRPr>
      </a:lvl1pPr>
      <a:lvl2pPr marL="685800" indent="-228600" algn="l" defTabSz="914400" rtl="0" eaLnBrk="1" latinLnBrk="0" hangingPunct="1">
        <a:lnSpc>
          <a:spcPct val="100000"/>
        </a:lnSpc>
        <a:spcBef>
          <a:spcPts val="1800"/>
        </a:spcBef>
        <a:buSzPct val="70000"/>
        <a:buFont typeface="Arial" panose="020B0604020202020204" pitchFamily="34" charset="0"/>
        <a:buChar char="•"/>
        <a:defRPr sz="2000" b="0" i="0" kern="1200">
          <a:solidFill>
            <a:schemeClr val="tx1"/>
          </a:solidFill>
          <a:latin typeface="Adobe Clean SemiLight" panose="020B0403020404020204" pitchFamily="34" charset="0"/>
          <a:ea typeface="+mn-ea"/>
          <a:cs typeface="+mn-cs"/>
        </a:defRPr>
      </a:lvl2pPr>
      <a:lvl3pPr marL="1143000" indent="-228600" algn="l" defTabSz="914400" rtl="0" eaLnBrk="1" latinLnBrk="0" hangingPunct="1">
        <a:lnSpc>
          <a:spcPct val="100000"/>
        </a:lnSpc>
        <a:spcBef>
          <a:spcPts val="1800"/>
        </a:spcBef>
        <a:buSzPct val="70000"/>
        <a:buFont typeface="Arial" panose="020B0604020202020204" pitchFamily="34" charset="0"/>
        <a:buChar char="•"/>
        <a:defRPr sz="1800" b="0" i="0" kern="1200">
          <a:solidFill>
            <a:schemeClr val="tx1"/>
          </a:solidFill>
          <a:latin typeface="Adobe Clean SemiLight" panose="020B0403020404020204" pitchFamily="34" charset="0"/>
          <a:ea typeface="+mn-ea"/>
          <a:cs typeface="+mn-cs"/>
        </a:defRPr>
      </a:lvl3pPr>
      <a:lvl4pPr marL="1600200" indent="-228600" algn="l" defTabSz="914400" rtl="0" eaLnBrk="1" latinLnBrk="0" hangingPunct="1">
        <a:lnSpc>
          <a:spcPct val="100000"/>
        </a:lnSpc>
        <a:spcBef>
          <a:spcPts val="1800"/>
        </a:spcBef>
        <a:buSzPct val="70000"/>
        <a:buFont typeface="Arial" panose="020B0604020202020204" pitchFamily="34" charset="0"/>
        <a:buChar char="•"/>
        <a:defRPr sz="1600" b="0" i="0" kern="1200">
          <a:solidFill>
            <a:schemeClr val="tx1"/>
          </a:solidFill>
          <a:latin typeface="Adobe Clean SemiLight" panose="020B0403020404020204" pitchFamily="34" charset="0"/>
          <a:ea typeface="+mn-ea"/>
          <a:cs typeface="+mn-cs"/>
        </a:defRPr>
      </a:lvl4pPr>
      <a:lvl5pPr marL="2057400" indent="-228600" algn="l" defTabSz="914400" rtl="0" eaLnBrk="1" latinLnBrk="0" hangingPunct="1">
        <a:lnSpc>
          <a:spcPct val="100000"/>
        </a:lnSpc>
        <a:spcBef>
          <a:spcPts val="1800"/>
        </a:spcBef>
        <a:buSzPct val="70000"/>
        <a:buFont typeface="Arial" panose="020B0604020202020204" pitchFamily="34" charset="0"/>
        <a:buChar char="•"/>
        <a:defRPr sz="1400" b="0" i="0" kern="1200">
          <a:solidFill>
            <a:schemeClr val="tx1"/>
          </a:solidFill>
          <a:latin typeface="Adobe Clean SemiLight" panose="020B04030204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04">
          <p15:clr>
            <a:srgbClr val="F26B43"/>
          </p15:clr>
        </p15:guide>
        <p15:guide id="2" orient="horz" pos="4055">
          <p15:clr>
            <a:srgbClr val="F26B43"/>
          </p15:clr>
        </p15:guide>
        <p15:guide id="3"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0">
            <a:extLst>
              <a:ext uri="{28A0092B-C50C-407E-A947-70E740481C1C}">
                <a14:useLocalDpi xmlns:a14="http://schemas.microsoft.com/office/drawing/2010/main"/>
              </a:ext>
            </a:extLst>
          </a:blip>
          <a:stretch>
            <a:fillRect/>
          </a:stretch>
        </p:blipFill>
        <p:spPr>
          <a:xfrm>
            <a:off x="-122" y="1718"/>
            <a:ext cx="12192122" cy="6856283"/>
          </a:xfrm>
          <a:prstGeom prst="rect">
            <a:avLst/>
          </a:prstGeom>
          <a:ln>
            <a:noFill/>
          </a:ln>
        </p:spPr>
      </p:pic>
      <p:sp>
        <p:nvSpPr>
          <p:cNvPr id="13" name="Rectangle 12"/>
          <p:cNvSpPr/>
          <p:nvPr userDrawn="1"/>
        </p:nvSpPr>
        <p:spPr bwMode="auto">
          <a:xfrm>
            <a:off x="-122" y="6437377"/>
            <a:ext cx="12192062" cy="415925"/>
          </a:xfrm>
          <a:prstGeom prst="rect">
            <a:avLst/>
          </a:prstGeom>
          <a:gradFill>
            <a:gsLst>
              <a:gs pos="100000">
                <a:schemeClr val="tx1">
                  <a:alpha val="0"/>
                </a:schemeClr>
              </a:gs>
              <a:gs pos="0">
                <a:schemeClr val="tx1">
                  <a:alpha val="7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8829" tIns="54414" rIns="108829" bIns="54414" anchor="ctr"/>
          <a:lstStyle/>
          <a:p>
            <a:pPr algn="ctr"/>
            <a:endParaRPr lang="en-US" sz="1800" b="0" i="0" u="none">
              <a:solidFill>
                <a:srgbClr val="FFFFFF"/>
              </a:solidFill>
              <a:ea typeface="ＭＳ Ｐゴシック" pitchFamily="-111" charset="-128"/>
            </a:endParaRPr>
          </a:p>
        </p:txBody>
      </p:sp>
      <p:sp>
        <p:nvSpPr>
          <p:cNvPr id="12" name="Rectangle 5"/>
          <p:cNvSpPr>
            <a:spLocks noChangeArrowheads="1"/>
          </p:cNvSpPr>
          <p:nvPr userDrawn="1"/>
        </p:nvSpPr>
        <p:spPr bwMode="auto">
          <a:xfrm>
            <a:off x="1" y="225630"/>
            <a:ext cx="12192000" cy="6216734"/>
          </a:xfrm>
          <a:prstGeom prst="rect">
            <a:avLst/>
          </a:prstGeom>
          <a:solidFill>
            <a:schemeClr val="bg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pic>
        <p:nvPicPr>
          <p:cNvPr id="10" name="Picture 9"/>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1699744" y="6528876"/>
            <a:ext cx="187457" cy="258055"/>
          </a:xfrm>
          <a:prstGeom prst="rect">
            <a:avLst/>
          </a:prstGeom>
        </p:spPr>
      </p:pic>
      <p:sp>
        <p:nvSpPr>
          <p:cNvPr id="9" name="Rectangle 21"/>
          <p:cNvSpPr>
            <a:spLocks noChangeArrowheads="1"/>
          </p:cNvSpPr>
          <p:nvPr userDrawn="1"/>
        </p:nvSpPr>
        <p:spPr bwMode="auto">
          <a:xfrm>
            <a:off x="304800" y="6487239"/>
            <a:ext cx="5183029" cy="107722"/>
          </a:xfrm>
          <a:prstGeom prst="rect">
            <a:avLst/>
          </a:prstGeom>
          <a:noFill/>
          <a:ln w="9525">
            <a:noFill/>
            <a:miter lim="800000"/>
            <a:headEnd/>
            <a:tailEnd/>
          </a:ln>
        </p:spPr>
        <p:txBody>
          <a:bodyPr wrap="square" lIns="0" tIns="0" rIns="0" bIns="0" anchor="b">
            <a:spAutoFit/>
          </a:bodyPr>
          <a:lstStyle/>
          <a:p>
            <a:r>
              <a:rPr lang="en-US" sz="700">
                <a:solidFill>
                  <a:srgbClr val="FFFFFF"/>
                </a:solidFill>
                <a:latin typeface="Adobe Clean" pitchFamily="-111" charset="0"/>
              </a:rPr>
              <a:t>© 2019 Adobe.  All Rights Reserved.  Adobe Confidential.</a:t>
            </a:r>
          </a:p>
        </p:txBody>
      </p:sp>
      <p:sp>
        <p:nvSpPr>
          <p:cNvPr id="4" name="Date Placeholder 3"/>
          <p:cNvSpPr>
            <a:spLocks noGrp="1"/>
          </p:cNvSpPr>
          <p:nvPr>
            <p:ph type="dt" sz="half" idx="2"/>
          </p:nvPr>
        </p:nvSpPr>
        <p:spPr>
          <a:xfrm>
            <a:off x="5588001" y="6629400"/>
            <a:ext cx="1016000" cy="168274"/>
          </a:xfrm>
          <a:prstGeom prst="rect">
            <a:avLst/>
          </a:prstGeom>
        </p:spPr>
        <p:txBody>
          <a:bodyPr vert="horz" lIns="108829" tIns="54414" rIns="108829" bIns="54414" rtlCol="0" anchor="ctr"/>
          <a:lstStyle>
            <a:lvl1pPr algn="ctr">
              <a:defRPr sz="800">
                <a:solidFill>
                  <a:schemeClr val="bg1"/>
                </a:solidFill>
              </a:defRPr>
            </a:lvl1pPr>
          </a:lstStyle>
          <a:p>
            <a:fld id="{3AB78257-7A7E-4BBC-BB44-767E213B120F}" type="datetime1">
              <a:rPr lang="en-US" smtClean="0"/>
              <a:pPr/>
              <a:t>7/24/24</a:t>
            </a:fld>
            <a:endParaRPr lang="en-US"/>
          </a:p>
        </p:txBody>
      </p:sp>
      <p:sp>
        <p:nvSpPr>
          <p:cNvPr id="5" name="Footer Placeholder 4"/>
          <p:cNvSpPr>
            <a:spLocks noGrp="1"/>
          </p:cNvSpPr>
          <p:nvPr>
            <p:ph type="ftr" sz="quarter" idx="3"/>
          </p:nvPr>
        </p:nvSpPr>
        <p:spPr>
          <a:xfrm>
            <a:off x="281515" y="6629400"/>
            <a:ext cx="5204885" cy="168274"/>
          </a:xfrm>
          <a:prstGeom prst="rect">
            <a:avLst/>
          </a:prstGeom>
        </p:spPr>
        <p:txBody>
          <a:bodyPr vert="horz" lIns="0" tIns="54414" rIns="108829" bIns="54414" rtlCol="0" anchor="ctr"/>
          <a:lstStyle>
            <a:lvl1pPr algn="l">
              <a:defRPr sz="800">
                <a:solidFill>
                  <a:schemeClr val="bg1"/>
                </a:solidFill>
              </a:defRPr>
            </a:lvl1pPr>
          </a:lstStyle>
          <a:p>
            <a:endParaRPr lang="en-US"/>
          </a:p>
        </p:txBody>
      </p:sp>
      <p:sp>
        <p:nvSpPr>
          <p:cNvPr id="6" name="Slide Number Placeholder 5"/>
          <p:cNvSpPr>
            <a:spLocks noGrp="1"/>
          </p:cNvSpPr>
          <p:nvPr>
            <p:ph type="sldNum" sz="quarter" idx="4"/>
          </p:nvPr>
        </p:nvSpPr>
        <p:spPr>
          <a:xfrm>
            <a:off x="5588001" y="6477000"/>
            <a:ext cx="1016000" cy="168274"/>
          </a:xfrm>
          <a:prstGeom prst="rect">
            <a:avLst/>
          </a:prstGeom>
        </p:spPr>
        <p:txBody>
          <a:bodyPr vert="horz" lIns="108829" tIns="54414" rIns="108829" bIns="54414" rtlCol="0" anchor="ctr"/>
          <a:lstStyle>
            <a:lvl1pPr algn="r">
              <a:defRPr sz="800">
                <a:solidFill>
                  <a:schemeClr val="bg1"/>
                </a:solidFill>
              </a:defRPr>
            </a:lvl1pPr>
          </a:lstStyle>
          <a:p>
            <a:pPr algn="ctr"/>
            <a:fld id="{90156F56-D5AE-4C6F-B826-C69D1BC521BB}" type="slidenum">
              <a:rPr lang="en-US" smtClean="0"/>
              <a:pPr algn="ctr"/>
              <a:t>‹#›</a:t>
            </a:fld>
            <a:endParaRPr lang="en-US"/>
          </a:p>
        </p:txBody>
      </p:sp>
      <p:sp>
        <p:nvSpPr>
          <p:cNvPr id="2" name="Title Placeholder 1"/>
          <p:cNvSpPr>
            <a:spLocks noGrp="1"/>
          </p:cNvSpPr>
          <p:nvPr>
            <p:ph type="title"/>
          </p:nvPr>
        </p:nvSpPr>
        <p:spPr>
          <a:xfrm>
            <a:off x="304801" y="287508"/>
            <a:ext cx="11582400" cy="593725"/>
          </a:xfrm>
          <a:prstGeom prst="rect">
            <a:avLst/>
          </a:prstGeom>
        </p:spPr>
        <p:txBody>
          <a:bodyPr vert="horz" lIns="108829" tIns="54414" rIns="108829" bIns="54414" rtlCol="0" anchor="ctr">
            <a:noAutofit/>
          </a:bodyPr>
          <a:lstStyle/>
          <a:p>
            <a:r>
              <a:rPr lang="en-US"/>
              <a:t>Click to edit Master title style</a:t>
            </a:r>
          </a:p>
        </p:txBody>
      </p:sp>
      <p:sp>
        <p:nvSpPr>
          <p:cNvPr id="3" name="Text Placeholder 2"/>
          <p:cNvSpPr>
            <a:spLocks noGrp="1"/>
          </p:cNvSpPr>
          <p:nvPr>
            <p:ph type="body" idx="1"/>
          </p:nvPr>
        </p:nvSpPr>
        <p:spPr>
          <a:xfrm>
            <a:off x="304801" y="1143000"/>
            <a:ext cx="11582400" cy="5029200"/>
          </a:xfrm>
          <a:prstGeom prst="rect">
            <a:avLst/>
          </a:prstGeom>
        </p:spPr>
        <p:txBody>
          <a:bodyPr vert="horz" lIns="108829" tIns="54414" rIns="108829" bIns="544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410064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Lst>
  <p:hf hdr="0" ftr="0" dt="0"/>
  <p:txStyles>
    <p:titleStyle>
      <a:lvl1pPr algn="l" defTabSz="1088291" rtl="0" eaLnBrk="1" latinLnBrk="0" hangingPunct="1">
        <a:spcBef>
          <a:spcPct val="0"/>
        </a:spcBef>
        <a:buNone/>
        <a:defRPr sz="3200" b="0" i="0" u="none" kern="1200">
          <a:solidFill>
            <a:schemeClr val="tx1">
              <a:lumMod val="75000"/>
              <a:lumOff val="25000"/>
            </a:schemeClr>
          </a:solidFill>
          <a:latin typeface="Adobe Clean Light" pitchFamily="34" charset="0"/>
          <a:ea typeface="+mj-ea"/>
          <a:cs typeface="+mj-cs"/>
        </a:defRPr>
      </a:lvl1pPr>
    </p:titleStyle>
    <p:bodyStyle>
      <a:lvl1pPr marL="274638" indent="-265113" algn="l" defTabSz="1088291" rtl="0" eaLnBrk="1" latinLnBrk="0" hangingPunct="1">
        <a:spcBef>
          <a:spcPts val="714"/>
        </a:spcBef>
        <a:buClr>
          <a:schemeClr val="bg1">
            <a:lumMod val="50000"/>
          </a:schemeClr>
        </a:buClr>
        <a:buSzPct val="70000"/>
        <a:buFont typeface="Wingdings" pitchFamily="2" charset="2"/>
        <a:buChar char="§"/>
        <a:defRPr sz="2400" kern="1200">
          <a:solidFill>
            <a:schemeClr val="tx1"/>
          </a:solidFill>
          <a:latin typeface="Adobe Clean Light" pitchFamily="34" charset="0"/>
          <a:ea typeface="+mn-ea"/>
          <a:cs typeface="+mn-cs"/>
        </a:defRPr>
      </a:lvl1pPr>
      <a:lvl2pPr marL="551703" indent="-275852" algn="l" defTabSz="1088291" rtl="0" eaLnBrk="1" latinLnBrk="0" hangingPunct="1">
        <a:spcBef>
          <a:spcPts val="714"/>
        </a:spcBef>
        <a:buClr>
          <a:schemeClr val="bg1">
            <a:lumMod val="50000"/>
          </a:schemeClr>
        </a:buClr>
        <a:buSzPct val="70000"/>
        <a:buFont typeface="Wingdings" pitchFamily="2" charset="2"/>
        <a:buChar char="§"/>
        <a:defRPr sz="2000" kern="1200">
          <a:solidFill>
            <a:schemeClr val="tx1"/>
          </a:solidFill>
          <a:latin typeface="+mn-lt"/>
          <a:ea typeface="+mn-ea"/>
          <a:cs typeface="+mn-cs"/>
        </a:defRPr>
      </a:lvl2pPr>
      <a:lvl3pPr marL="751979" indent="-200276" algn="l" defTabSz="1088291" rtl="0" eaLnBrk="1" latinLnBrk="0" hangingPunct="1">
        <a:spcBef>
          <a:spcPts val="714"/>
        </a:spcBef>
        <a:buClr>
          <a:schemeClr val="bg1">
            <a:lumMod val="50000"/>
          </a:schemeClr>
        </a:buClr>
        <a:buSzPct val="70000"/>
        <a:buFont typeface="Wingdings" pitchFamily="2" charset="2"/>
        <a:buChar char="§"/>
        <a:defRPr sz="1800" kern="1200">
          <a:solidFill>
            <a:schemeClr val="tx1"/>
          </a:solidFill>
          <a:latin typeface="+mn-lt"/>
          <a:ea typeface="+mn-ea"/>
          <a:cs typeface="+mn-cs"/>
        </a:defRPr>
      </a:lvl3pPr>
      <a:lvl4pPr marL="950366" indent="-198387" algn="l" defTabSz="1088291" rtl="0" eaLnBrk="1" latinLnBrk="0" hangingPunct="1">
        <a:spcBef>
          <a:spcPts val="714"/>
        </a:spcBef>
        <a:buClr>
          <a:schemeClr val="bg1">
            <a:lumMod val="50000"/>
          </a:schemeClr>
        </a:buClr>
        <a:buSzPct val="70000"/>
        <a:buFont typeface="Wingdings" pitchFamily="2" charset="2"/>
        <a:buChar char="§"/>
        <a:defRPr sz="1800" kern="1200">
          <a:solidFill>
            <a:schemeClr val="tx1"/>
          </a:solidFill>
          <a:latin typeface="+mn-lt"/>
          <a:ea typeface="+mn-ea"/>
          <a:cs typeface="+mn-cs"/>
        </a:defRPr>
      </a:lvl4pPr>
      <a:lvl5pPr marL="1088291" indent="-137926" algn="l" defTabSz="1088291" rtl="0" eaLnBrk="1" latinLnBrk="0" hangingPunct="1">
        <a:spcBef>
          <a:spcPts val="714"/>
        </a:spcBef>
        <a:buClr>
          <a:schemeClr val="bg1">
            <a:lumMod val="50000"/>
          </a:schemeClr>
        </a:buClr>
        <a:buSzPct val="70000"/>
        <a:buFont typeface="Wingdings" pitchFamily="2" charset="2"/>
        <a:buChar char="§"/>
        <a:defRPr sz="1400" kern="1200">
          <a:solidFill>
            <a:schemeClr val="tx1"/>
          </a:solidFill>
          <a:latin typeface="+mn-lt"/>
          <a:ea typeface="+mn-ea"/>
          <a:cs typeface="+mn-cs"/>
        </a:defRPr>
      </a:lvl5pPr>
      <a:lvl6pPr marL="2992799"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6944"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1089"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5235"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88291" rtl="0" eaLnBrk="1" latinLnBrk="0" hangingPunct="1">
        <a:defRPr sz="2100" kern="1200">
          <a:solidFill>
            <a:schemeClr val="tx1"/>
          </a:solidFill>
          <a:latin typeface="+mn-lt"/>
          <a:ea typeface="+mn-ea"/>
          <a:cs typeface="+mn-cs"/>
        </a:defRPr>
      </a:lvl1pPr>
      <a:lvl2pPr marL="544145" algn="l" defTabSz="1088291" rtl="0" eaLnBrk="1" latinLnBrk="0" hangingPunct="1">
        <a:defRPr sz="2100" kern="1200">
          <a:solidFill>
            <a:schemeClr val="tx1"/>
          </a:solidFill>
          <a:latin typeface="+mn-lt"/>
          <a:ea typeface="+mn-ea"/>
          <a:cs typeface="+mn-cs"/>
        </a:defRPr>
      </a:lvl2pPr>
      <a:lvl3pPr marL="1088291" algn="l" defTabSz="1088291" rtl="0" eaLnBrk="1" latinLnBrk="0" hangingPunct="1">
        <a:defRPr sz="2100" kern="1200">
          <a:solidFill>
            <a:schemeClr val="tx1"/>
          </a:solidFill>
          <a:latin typeface="+mn-lt"/>
          <a:ea typeface="+mn-ea"/>
          <a:cs typeface="+mn-cs"/>
        </a:defRPr>
      </a:lvl3pPr>
      <a:lvl4pPr marL="1632436" algn="l" defTabSz="1088291" rtl="0" eaLnBrk="1" latinLnBrk="0" hangingPunct="1">
        <a:defRPr sz="2100" kern="1200">
          <a:solidFill>
            <a:schemeClr val="tx1"/>
          </a:solidFill>
          <a:latin typeface="+mn-lt"/>
          <a:ea typeface="+mn-ea"/>
          <a:cs typeface="+mn-cs"/>
        </a:defRPr>
      </a:lvl4pPr>
      <a:lvl5pPr marL="2176581" algn="l" defTabSz="1088291" rtl="0" eaLnBrk="1" latinLnBrk="0" hangingPunct="1">
        <a:defRPr sz="2100" kern="1200">
          <a:solidFill>
            <a:schemeClr val="tx1"/>
          </a:solidFill>
          <a:latin typeface="+mn-lt"/>
          <a:ea typeface="+mn-ea"/>
          <a:cs typeface="+mn-cs"/>
        </a:defRPr>
      </a:lvl5pPr>
      <a:lvl6pPr marL="2720726" algn="l" defTabSz="1088291" rtl="0" eaLnBrk="1" latinLnBrk="0" hangingPunct="1">
        <a:defRPr sz="2100" kern="1200">
          <a:solidFill>
            <a:schemeClr val="tx1"/>
          </a:solidFill>
          <a:latin typeface="+mn-lt"/>
          <a:ea typeface="+mn-ea"/>
          <a:cs typeface="+mn-cs"/>
        </a:defRPr>
      </a:lvl6pPr>
      <a:lvl7pPr marL="3264872" algn="l" defTabSz="1088291" rtl="0" eaLnBrk="1" latinLnBrk="0" hangingPunct="1">
        <a:defRPr sz="2100" kern="1200">
          <a:solidFill>
            <a:schemeClr val="tx1"/>
          </a:solidFill>
          <a:latin typeface="+mn-lt"/>
          <a:ea typeface="+mn-ea"/>
          <a:cs typeface="+mn-cs"/>
        </a:defRPr>
      </a:lvl7pPr>
      <a:lvl8pPr marL="3809017" algn="l" defTabSz="1088291" rtl="0" eaLnBrk="1" latinLnBrk="0" hangingPunct="1">
        <a:defRPr sz="2100" kern="1200">
          <a:solidFill>
            <a:schemeClr val="tx1"/>
          </a:solidFill>
          <a:latin typeface="+mn-lt"/>
          <a:ea typeface="+mn-ea"/>
          <a:cs typeface="+mn-cs"/>
        </a:defRPr>
      </a:lvl8pPr>
      <a:lvl9pPr marL="4353162" algn="l" defTabSz="1088291" rtl="0" eaLnBrk="1" latinLnBrk="0" hangingPunct="1">
        <a:defRPr sz="21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1">
            <a:extLst>
              <a:ext uri="{28A0092B-C50C-407E-A947-70E740481C1C}">
                <a14:useLocalDpi xmlns:a14="http://schemas.microsoft.com/office/drawing/2010/main"/>
              </a:ext>
            </a:extLst>
          </a:blip>
          <a:stretch>
            <a:fillRect/>
          </a:stretch>
        </p:blipFill>
        <p:spPr>
          <a:xfrm>
            <a:off x="-122" y="1718"/>
            <a:ext cx="12192122" cy="6856283"/>
          </a:xfrm>
          <a:prstGeom prst="rect">
            <a:avLst/>
          </a:prstGeom>
          <a:ln>
            <a:noFill/>
          </a:ln>
        </p:spPr>
      </p:pic>
      <p:sp>
        <p:nvSpPr>
          <p:cNvPr id="13" name="Rectangle 12"/>
          <p:cNvSpPr/>
          <p:nvPr userDrawn="1"/>
        </p:nvSpPr>
        <p:spPr bwMode="auto">
          <a:xfrm>
            <a:off x="-122" y="6437377"/>
            <a:ext cx="12192062" cy="415925"/>
          </a:xfrm>
          <a:prstGeom prst="rect">
            <a:avLst/>
          </a:prstGeom>
          <a:gradFill>
            <a:gsLst>
              <a:gs pos="100000">
                <a:schemeClr val="tx1">
                  <a:alpha val="0"/>
                </a:schemeClr>
              </a:gs>
              <a:gs pos="0">
                <a:schemeClr val="tx1">
                  <a:alpha val="7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08829" tIns="54414" rIns="108829" bIns="54414" anchor="ctr"/>
          <a:lstStyle/>
          <a:p>
            <a:pPr algn="ctr"/>
            <a:endParaRPr lang="en-US" b="0" i="0" u="none">
              <a:solidFill>
                <a:srgbClr val="FFFFFF"/>
              </a:solidFill>
              <a:ea typeface="ＭＳ Ｐゴシック" pitchFamily="-111" charset="-128"/>
            </a:endParaRPr>
          </a:p>
        </p:txBody>
      </p:sp>
      <p:sp>
        <p:nvSpPr>
          <p:cNvPr id="12" name="Rectangle 5"/>
          <p:cNvSpPr>
            <a:spLocks noChangeArrowheads="1"/>
          </p:cNvSpPr>
          <p:nvPr userDrawn="1"/>
        </p:nvSpPr>
        <p:spPr bwMode="auto">
          <a:xfrm>
            <a:off x="1" y="225630"/>
            <a:ext cx="12192000" cy="6216734"/>
          </a:xfrm>
          <a:prstGeom prst="rect">
            <a:avLst/>
          </a:prstGeom>
          <a:solidFill>
            <a:schemeClr val="bg1"/>
          </a:solidFill>
          <a:ln w="12700">
            <a:miter lim="400000"/>
          </a:ln>
        </p:spPr>
        <p:txBody>
          <a:bodyPr lIns="0" tIns="0" rIns="0" bIns="0" anchor="ctr"/>
          <a:lstStyle/>
          <a:p>
            <a:pPr lvl="0" algn="ctr" defTabSz="825500"/>
            <a:endParaRPr lang="en-US" sz="3600">
              <a:solidFill>
                <a:srgbClr val="FFFFFF"/>
              </a:solidFill>
              <a:latin typeface="+mj-lt"/>
              <a:ea typeface="+mj-ea"/>
              <a:cs typeface="+mj-cs"/>
              <a:sym typeface="Helvetica Light"/>
            </a:endParaRPr>
          </a:p>
        </p:txBody>
      </p:sp>
      <p:pic>
        <p:nvPicPr>
          <p:cNvPr id="10" name="Picture 9"/>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1699744" y="6528876"/>
            <a:ext cx="187457" cy="258055"/>
          </a:xfrm>
          <a:prstGeom prst="rect">
            <a:avLst/>
          </a:prstGeom>
        </p:spPr>
      </p:pic>
      <p:sp>
        <p:nvSpPr>
          <p:cNvPr id="9" name="Rectangle 21"/>
          <p:cNvSpPr>
            <a:spLocks noChangeArrowheads="1"/>
          </p:cNvSpPr>
          <p:nvPr userDrawn="1"/>
        </p:nvSpPr>
        <p:spPr bwMode="auto">
          <a:xfrm>
            <a:off x="304800" y="6487239"/>
            <a:ext cx="5183029" cy="107722"/>
          </a:xfrm>
          <a:prstGeom prst="rect">
            <a:avLst/>
          </a:prstGeom>
          <a:noFill/>
          <a:ln w="9525">
            <a:noFill/>
            <a:miter lim="800000"/>
            <a:headEnd/>
            <a:tailEnd/>
          </a:ln>
        </p:spPr>
        <p:txBody>
          <a:bodyPr wrap="square" lIns="0" tIns="0" rIns="0" bIns="0" anchor="b">
            <a:spAutoFit/>
          </a:bodyPr>
          <a:lstStyle/>
          <a:p>
            <a:r>
              <a:rPr lang="en-US" sz="700">
                <a:solidFill>
                  <a:srgbClr val="FFFFFF"/>
                </a:solidFill>
                <a:latin typeface="Adobe Clean" pitchFamily="-111" charset="0"/>
              </a:rPr>
              <a:t>© 2019 Adobe.  All Rights Reserved.  Adobe Confidential.</a:t>
            </a:r>
          </a:p>
        </p:txBody>
      </p:sp>
      <p:sp>
        <p:nvSpPr>
          <p:cNvPr id="4" name="Date Placeholder 3"/>
          <p:cNvSpPr>
            <a:spLocks noGrp="1"/>
          </p:cNvSpPr>
          <p:nvPr>
            <p:ph type="dt" sz="half" idx="2"/>
          </p:nvPr>
        </p:nvSpPr>
        <p:spPr>
          <a:xfrm>
            <a:off x="5588001" y="6629400"/>
            <a:ext cx="1016000" cy="168274"/>
          </a:xfrm>
          <a:prstGeom prst="rect">
            <a:avLst/>
          </a:prstGeom>
        </p:spPr>
        <p:txBody>
          <a:bodyPr vert="horz" lIns="108829" tIns="54414" rIns="108829" bIns="54414" rtlCol="0" anchor="ctr"/>
          <a:lstStyle>
            <a:lvl1pPr algn="ctr">
              <a:defRPr sz="800">
                <a:solidFill>
                  <a:schemeClr val="bg1"/>
                </a:solidFill>
              </a:defRPr>
            </a:lvl1pPr>
          </a:lstStyle>
          <a:p>
            <a:fld id="{3AB78257-7A7E-4BBC-BB44-767E213B120F}" type="datetime1">
              <a:rPr lang="en-US" smtClean="0"/>
              <a:pPr/>
              <a:t>7/24/24</a:t>
            </a:fld>
            <a:endParaRPr lang="en-US"/>
          </a:p>
        </p:txBody>
      </p:sp>
      <p:sp>
        <p:nvSpPr>
          <p:cNvPr id="5" name="Footer Placeholder 4"/>
          <p:cNvSpPr>
            <a:spLocks noGrp="1"/>
          </p:cNvSpPr>
          <p:nvPr>
            <p:ph type="ftr" sz="quarter" idx="3"/>
          </p:nvPr>
        </p:nvSpPr>
        <p:spPr>
          <a:xfrm>
            <a:off x="281515" y="6629400"/>
            <a:ext cx="5204885" cy="168274"/>
          </a:xfrm>
          <a:prstGeom prst="rect">
            <a:avLst/>
          </a:prstGeom>
        </p:spPr>
        <p:txBody>
          <a:bodyPr vert="horz" lIns="0" tIns="54414" rIns="108829" bIns="54414" rtlCol="0" anchor="ctr"/>
          <a:lstStyle>
            <a:lvl1pPr algn="l">
              <a:defRPr sz="800">
                <a:solidFill>
                  <a:schemeClr val="bg1"/>
                </a:solidFill>
              </a:defRPr>
            </a:lvl1pPr>
          </a:lstStyle>
          <a:p>
            <a:endParaRPr lang="en-US"/>
          </a:p>
        </p:txBody>
      </p:sp>
      <p:sp>
        <p:nvSpPr>
          <p:cNvPr id="6" name="Slide Number Placeholder 5"/>
          <p:cNvSpPr>
            <a:spLocks noGrp="1"/>
          </p:cNvSpPr>
          <p:nvPr>
            <p:ph type="sldNum" sz="quarter" idx="4"/>
          </p:nvPr>
        </p:nvSpPr>
        <p:spPr>
          <a:xfrm>
            <a:off x="5588001" y="6477000"/>
            <a:ext cx="1016000" cy="168274"/>
          </a:xfrm>
          <a:prstGeom prst="rect">
            <a:avLst/>
          </a:prstGeom>
        </p:spPr>
        <p:txBody>
          <a:bodyPr vert="horz" lIns="108829" tIns="54414" rIns="108829" bIns="54414" rtlCol="0" anchor="ctr"/>
          <a:lstStyle>
            <a:lvl1pPr algn="r">
              <a:defRPr sz="800">
                <a:solidFill>
                  <a:schemeClr val="bg1"/>
                </a:solidFill>
              </a:defRPr>
            </a:lvl1pPr>
          </a:lstStyle>
          <a:p>
            <a:pPr algn="ctr"/>
            <a:fld id="{90156F56-D5AE-4C6F-B826-C69D1BC521BB}" type="slidenum">
              <a:rPr lang="en-US" smtClean="0"/>
              <a:pPr algn="ctr"/>
              <a:t>‹#›</a:t>
            </a:fld>
            <a:endParaRPr lang="en-US"/>
          </a:p>
        </p:txBody>
      </p:sp>
      <p:sp>
        <p:nvSpPr>
          <p:cNvPr id="2" name="Title Placeholder 1"/>
          <p:cNvSpPr>
            <a:spLocks noGrp="1"/>
          </p:cNvSpPr>
          <p:nvPr>
            <p:ph type="title"/>
          </p:nvPr>
        </p:nvSpPr>
        <p:spPr>
          <a:xfrm>
            <a:off x="304801" y="287508"/>
            <a:ext cx="11582400" cy="593725"/>
          </a:xfrm>
          <a:prstGeom prst="rect">
            <a:avLst/>
          </a:prstGeom>
        </p:spPr>
        <p:txBody>
          <a:bodyPr vert="horz" lIns="108829" tIns="54414" rIns="108829" bIns="54414" rtlCol="0" anchor="ctr">
            <a:noAutofit/>
          </a:bodyPr>
          <a:lstStyle/>
          <a:p>
            <a:r>
              <a:rPr lang="en-US"/>
              <a:t>Click to edit Master title style</a:t>
            </a:r>
          </a:p>
        </p:txBody>
      </p:sp>
      <p:sp>
        <p:nvSpPr>
          <p:cNvPr id="3" name="Text Placeholder 2"/>
          <p:cNvSpPr>
            <a:spLocks noGrp="1"/>
          </p:cNvSpPr>
          <p:nvPr>
            <p:ph type="body" idx="1"/>
          </p:nvPr>
        </p:nvSpPr>
        <p:spPr>
          <a:xfrm>
            <a:off x="304801" y="1143000"/>
            <a:ext cx="11582400" cy="5029200"/>
          </a:xfrm>
          <a:prstGeom prst="rect">
            <a:avLst/>
          </a:prstGeom>
        </p:spPr>
        <p:txBody>
          <a:bodyPr vert="horz" lIns="108829" tIns="54414" rIns="108829" bIns="544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6598285"/>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Lst>
  <p:hf hdr="0" ftr="0" dt="0"/>
  <p:txStyles>
    <p:titleStyle>
      <a:lvl1pPr algn="l" defTabSz="1088291" rtl="0" eaLnBrk="1" latinLnBrk="0" hangingPunct="1">
        <a:spcBef>
          <a:spcPct val="0"/>
        </a:spcBef>
        <a:buNone/>
        <a:defRPr sz="3200" b="0" i="0" u="none" kern="1200">
          <a:solidFill>
            <a:schemeClr val="tx1">
              <a:lumMod val="75000"/>
              <a:lumOff val="25000"/>
            </a:schemeClr>
          </a:solidFill>
          <a:latin typeface="Adobe Clean Light" pitchFamily="34" charset="0"/>
          <a:ea typeface="+mj-ea"/>
          <a:cs typeface="+mj-cs"/>
        </a:defRPr>
      </a:lvl1pPr>
    </p:titleStyle>
    <p:bodyStyle>
      <a:lvl1pPr marL="274638" indent="-265113" algn="l" defTabSz="1088291" rtl="0" eaLnBrk="1" latinLnBrk="0" hangingPunct="1">
        <a:spcBef>
          <a:spcPts val="714"/>
        </a:spcBef>
        <a:buClr>
          <a:schemeClr val="bg1">
            <a:lumMod val="50000"/>
          </a:schemeClr>
        </a:buClr>
        <a:buSzPct val="70000"/>
        <a:buFont typeface="Wingdings" pitchFamily="2" charset="2"/>
        <a:buChar char="§"/>
        <a:defRPr sz="2400" kern="1200">
          <a:solidFill>
            <a:schemeClr val="tx1"/>
          </a:solidFill>
          <a:latin typeface="Adobe Clean Light" pitchFamily="34" charset="0"/>
          <a:ea typeface="+mn-ea"/>
          <a:cs typeface="+mn-cs"/>
        </a:defRPr>
      </a:lvl1pPr>
      <a:lvl2pPr marL="551703" indent="-275852" algn="l" defTabSz="1088291" rtl="0" eaLnBrk="1" latinLnBrk="0" hangingPunct="1">
        <a:spcBef>
          <a:spcPts val="714"/>
        </a:spcBef>
        <a:buClr>
          <a:schemeClr val="bg1">
            <a:lumMod val="50000"/>
          </a:schemeClr>
        </a:buClr>
        <a:buSzPct val="70000"/>
        <a:buFont typeface="Wingdings" pitchFamily="2" charset="2"/>
        <a:buChar char="§"/>
        <a:defRPr sz="2000" kern="1200">
          <a:solidFill>
            <a:schemeClr val="tx1"/>
          </a:solidFill>
          <a:latin typeface="+mn-lt"/>
          <a:ea typeface="+mn-ea"/>
          <a:cs typeface="+mn-cs"/>
        </a:defRPr>
      </a:lvl2pPr>
      <a:lvl3pPr marL="751979" indent="-200276" algn="l" defTabSz="1088291" rtl="0" eaLnBrk="1" latinLnBrk="0" hangingPunct="1">
        <a:spcBef>
          <a:spcPts val="714"/>
        </a:spcBef>
        <a:buClr>
          <a:schemeClr val="bg1">
            <a:lumMod val="50000"/>
          </a:schemeClr>
        </a:buClr>
        <a:buSzPct val="70000"/>
        <a:buFont typeface="Wingdings" pitchFamily="2" charset="2"/>
        <a:buChar char="§"/>
        <a:defRPr sz="1800" kern="1200">
          <a:solidFill>
            <a:schemeClr val="tx1"/>
          </a:solidFill>
          <a:latin typeface="+mn-lt"/>
          <a:ea typeface="+mn-ea"/>
          <a:cs typeface="+mn-cs"/>
        </a:defRPr>
      </a:lvl3pPr>
      <a:lvl4pPr marL="950366" indent="-198387" algn="l" defTabSz="1088291" rtl="0" eaLnBrk="1" latinLnBrk="0" hangingPunct="1">
        <a:spcBef>
          <a:spcPts val="714"/>
        </a:spcBef>
        <a:buClr>
          <a:schemeClr val="bg1">
            <a:lumMod val="50000"/>
          </a:schemeClr>
        </a:buClr>
        <a:buSzPct val="70000"/>
        <a:buFont typeface="Wingdings" pitchFamily="2" charset="2"/>
        <a:buChar char="§"/>
        <a:defRPr sz="1800" kern="1200">
          <a:solidFill>
            <a:schemeClr val="tx1"/>
          </a:solidFill>
          <a:latin typeface="+mn-lt"/>
          <a:ea typeface="+mn-ea"/>
          <a:cs typeface="+mn-cs"/>
        </a:defRPr>
      </a:lvl4pPr>
      <a:lvl5pPr marL="1088291" indent="-137926" algn="l" defTabSz="1088291" rtl="0" eaLnBrk="1" latinLnBrk="0" hangingPunct="1">
        <a:spcBef>
          <a:spcPts val="714"/>
        </a:spcBef>
        <a:buClr>
          <a:schemeClr val="bg1">
            <a:lumMod val="50000"/>
          </a:schemeClr>
        </a:buClr>
        <a:buSzPct val="70000"/>
        <a:buFont typeface="Wingdings" pitchFamily="2" charset="2"/>
        <a:buChar char="§"/>
        <a:defRPr sz="1400" kern="1200">
          <a:solidFill>
            <a:schemeClr val="tx1"/>
          </a:solidFill>
          <a:latin typeface="+mn-lt"/>
          <a:ea typeface="+mn-ea"/>
          <a:cs typeface="+mn-cs"/>
        </a:defRPr>
      </a:lvl5pPr>
      <a:lvl6pPr marL="2992799"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6944"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1089"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5235"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88291" rtl="0" eaLnBrk="1" latinLnBrk="0" hangingPunct="1">
        <a:defRPr sz="2100" kern="1200">
          <a:solidFill>
            <a:schemeClr val="tx1"/>
          </a:solidFill>
          <a:latin typeface="+mn-lt"/>
          <a:ea typeface="+mn-ea"/>
          <a:cs typeface="+mn-cs"/>
        </a:defRPr>
      </a:lvl1pPr>
      <a:lvl2pPr marL="544145" algn="l" defTabSz="1088291" rtl="0" eaLnBrk="1" latinLnBrk="0" hangingPunct="1">
        <a:defRPr sz="2100" kern="1200">
          <a:solidFill>
            <a:schemeClr val="tx1"/>
          </a:solidFill>
          <a:latin typeface="+mn-lt"/>
          <a:ea typeface="+mn-ea"/>
          <a:cs typeface="+mn-cs"/>
        </a:defRPr>
      </a:lvl2pPr>
      <a:lvl3pPr marL="1088291" algn="l" defTabSz="1088291" rtl="0" eaLnBrk="1" latinLnBrk="0" hangingPunct="1">
        <a:defRPr sz="2100" kern="1200">
          <a:solidFill>
            <a:schemeClr val="tx1"/>
          </a:solidFill>
          <a:latin typeface="+mn-lt"/>
          <a:ea typeface="+mn-ea"/>
          <a:cs typeface="+mn-cs"/>
        </a:defRPr>
      </a:lvl3pPr>
      <a:lvl4pPr marL="1632436" algn="l" defTabSz="1088291" rtl="0" eaLnBrk="1" latinLnBrk="0" hangingPunct="1">
        <a:defRPr sz="2100" kern="1200">
          <a:solidFill>
            <a:schemeClr val="tx1"/>
          </a:solidFill>
          <a:latin typeface="+mn-lt"/>
          <a:ea typeface="+mn-ea"/>
          <a:cs typeface="+mn-cs"/>
        </a:defRPr>
      </a:lvl4pPr>
      <a:lvl5pPr marL="2176581" algn="l" defTabSz="1088291" rtl="0" eaLnBrk="1" latinLnBrk="0" hangingPunct="1">
        <a:defRPr sz="2100" kern="1200">
          <a:solidFill>
            <a:schemeClr val="tx1"/>
          </a:solidFill>
          <a:latin typeface="+mn-lt"/>
          <a:ea typeface="+mn-ea"/>
          <a:cs typeface="+mn-cs"/>
        </a:defRPr>
      </a:lvl5pPr>
      <a:lvl6pPr marL="2720726" algn="l" defTabSz="1088291" rtl="0" eaLnBrk="1" latinLnBrk="0" hangingPunct="1">
        <a:defRPr sz="2100" kern="1200">
          <a:solidFill>
            <a:schemeClr val="tx1"/>
          </a:solidFill>
          <a:latin typeface="+mn-lt"/>
          <a:ea typeface="+mn-ea"/>
          <a:cs typeface="+mn-cs"/>
        </a:defRPr>
      </a:lvl6pPr>
      <a:lvl7pPr marL="3264872" algn="l" defTabSz="1088291" rtl="0" eaLnBrk="1" latinLnBrk="0" hangingPunct="1">
        <a:defRPr sz="2100" kern="1200">
          <a:solidFill>
            <a:schemeClr val="tx1"/>
          </a:solidFill>
          <a:latin typeface="+mn-lt"/>
          <a:ea typeface="+mn-ea"/>
          <a:cs typeface="+mn-cs"/>
        </a:defRPr>
      </a:lvl7pPr>
      <a:lvl8pPr marL="3809017" algn="l" defTabSz="1088291" rtl="0" eaLnBrk="1" latinLnBrk="0" hangingPunct="1">
        <a:defRPr sz="2100" kern="1200">
          <a:solidFill>
            <a:schemeClr val="tx1"/>
          </a:solidFill>
          <a:latin typeface="+mn-lt"/>
          <a:ea typeface="+mn-ea"/>
          <a:cs typeface="+mn-cs"/>
        </a:defRPr>
      </a:lvl8pPr>
      <a:lvl9pPr marL="4353162" algn="l" defTabSz="1088291" rtl="0" eaLnBrk="1" latinLnBrk="0" hangingPunct="1">
        <a:defRPr sz="21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7B56F46-A6CE-664B-A333-C2ABA8BB0302}"/>
              </a:ext>
            </a:extLst>
          </p:cNvPr>
          <p:cNvSpPr>
            <a:spLocks noGrp="1"/>
          </p:cNvSpPr>
          <p:nvPr>
            <p:ph type="dt" sz="half" idx="2"/>
          </p:nvPr>
        </p:nvSpPr>
        <p:spPr>
          <a:xfrm>
            <a:off x="11559241" y="6921698"/>
            <a:ext cx="632759" cy="267660"/>
          </a:xfrm>
          <a:prstGeom prst="rect">
            <a:avLst/>
          </a:prstGeom>
        </p:spPr>
        <p:txBody>
          <a:bodyPr vert="horz" lIns="91440" tIns="45720" rIns="91440" bIns="45720" rtlCol="0" anchor="t"/>
          <a:lstStyle>
            <a:lvl1pPr algn="l">
              <a:defRPr sz="800" b="0" i="0">
                <a:solidFill>
                  <a:srgbClr val="6E6E6E"/>
                </a:solidFill>
                <a:latin typeface="Adobe Clean" panose="020B0503020404020204" pitchFamily="34" charset="0"/>
              </a:defRPr>
            </a:lvl1pPr>
          </a:lstStyle>
          <a:p>
            <a:fld id="{C13374DE-F523-4144-90A2-C47F06AF466D}" type="datetime1">
              <a:rPr lang="en-US" smtClean="0"/>
              <a:t>7/24/24</a:t>
            </a:fld>
            <a:endParaRPr lang="en-US"/>
          </a:p>
        </p:txBody>
      </p:sp>
      <p:sp>
        <p:nvSpPr>
          <p:cNvPr id="3" name="Footer Placeholder 4">
            <a:extLst>
              <a:ext uri="{FF2B5EF4-FFF2-40B4-BE49-F238E27FC236}">
                <a16:creationId xmlns:a16="http://schemas.microsoft.com/office/drawing/2014/main" id="{EE3A79FF-5E5A-2542-8EE6-C0AC5DC24E80}"/>
              </a:ext>
            </a:extLst>
          </p:cNvPr>
          <p:cNvSpPr>
            <a:spLocks noGrp="1"/>
          </p:cNvSpPr>
          <p:nvPr>
            <p:ph type="ftr" sz="quarter" idx="3"/>
          </p:nvPr>
        </p:nvSpPr>
        <p:spPr>
          <a:xfrm>
            <a:off x="1344499" y="6560363"/>
            <a:ext cx="4348378" cy="267660"/>
          </a:xfrm>
          <a:prstGeom prst="rect">
            <a:avLst/>
          </a:prstGeom>
        </p:spPr>
        <p:txBody>
          <a:bodyPr vert="horz" lIns="91440" tIns="45720" rIns="91440" bIns="45720" rtlCol="0" anchor="t"/>
          <a:lstStyle>
            <a:lvl1pPr algn="l">
              <a:lnSpc>
                <a:spcPct val="100000"/>
              </a:lnSpc>
              <a:defRPr sz="800" b="0" i="0">
                <a:solidFill>
                  <a:srgbClr val="6E6E6E"/>
                </a:solidFill>
                <a:latin typeface="Adobe Clean" panose="020B0503020404020204" pitchFamily="34" charset="0"/>
              </a:defRPr>
            </a:lvl1pPr>
          </a:lstStyle>
          <a:p>
            <a:r>
              <a:rPr lang="en-US"/>
              <a:t>Footer Goes Here</a:t>
            </a:r>
          </a:p>
        </p:txBody>
      </p:sp>
      <p:sp>
        <p:nvSpPr>
          <p:cNvPr id="4" name="Slide Number Placeholder 5">
            <a:extLst>
              <a:ext uri="{FF2B5EF4-FFF2-40B4-BE49-F238E27FC236}">
                <a16:creationId xmlns:a16="http://schemas.microsoft.com/office/drawing/2014/main" id="{40984DC9-2E6F-4F4D-995A-3BDA04912AE7}"/>
              </a:ext>
            </a:extLst>
          </p:cNvPr>
          <p:cNvSpPr>
            <a:spLocks noGrp="1"/>
          </p:cNvSpPr>
          <p:nvPr>
            <p:ph type="sldNum" sz="quarter" idx="4"/>
          </p:nvPr>
        </p:nvSpPr>
        <p:spPr>
          <a:xfrm>
            <a:off x="5895407" y="6560363"/>
            <a:ext cx="401186" cy="267660"/>
          </a:xfrm>
          <a:prstGeom prst="rect">
            <a:avLst/>
          </a:prstGeom>
        </p:spPr>
        <p:txBody>
          <a:bodyPr vert="horz" lIns="91440" tIns="45720" rIns="91440" bIns="45720" rtlCol="0" anchor="t"/>
          <a:lstStyle>
            <a:lvl1pPr algn="ctr">
              <a:defRPr sz="800" b="0" i="0">
                <a:solidFill>
                  <a:schemeClr val="tx1">
                    <a:tint val="75000"/>
                  </a:schemeClr>
                </a:solidFill>
                <a:latin typeface="Adobe Clean" panose="020B0503020404020204" pitchFamily="34" charset="0"/>
              </a:defRPr>
            </a:lvl1pPr>
          </a:lstStyle>
          <a:p>
            <a:fld id="{2D54ABF7-EC33-204F-A680-BCCE3CA2411A}" type="slidenum">
              <a:rPr lang="en-US" smtClean="0"/>
              <a:pPr/>
              <a:t>‹#›</a:t>
            </a:fld>
            <a:endParaRPr lang="en-US"/>
          </a:p>
        </p:txBody>
      </p:sp>
      <p:sp>
        <p:nvSpPr>
          <p:cNvPr id="5" name="Title Placeholder 4">
            <a:extLst>
              <a:ext uri="{FF2B5EF4-FFF2-40B4-BE49-F238E27FC236}">
                <a16:creationId xmlns:a16="http://schemas.microsoft.com/office/drawing/2014/main" id="{353DCA3C-5094-B14F-B080-18DFB21FDCAA}"/>
              </a:ext>
            </a:extLst>
          </p:cNvPr>
          <p:cNvSpPr>
            <a:spLocks noGrp="1"/>
          </p:cNvSpPr>
          <p:nvPr>
            <p:ph type="title"/>
          </p:nvPr>
        </p:nvSpPr>
        <p:spPr>
          <a:xfrm>
            <a:off x="306050" y="312660"/>
            <a:ext cx="11494008" cy="647458"/>
          </a:xfrm>
          <a:prstGeom prst="rect">
            <a:avLst/>
          </a:prstGeom>
        </p:spPr>
        <p:txBody>
          <a:bodyPr vert="horz" lIns="45720" tIns="45720" rIns="45720" bIns="45720" rtlCol="0" anchor="t">
            <a:noAutofit/>
          </a:bodyPr>
          <a:lstStyle/>
          <a:p>
            <a:r>
              <a:rPr lang="en-US"/>
              <a:t>Click to edit Master title style</a:t>
            </a:r>
          </a:p>
        </p:txBody>
      </p:sp>
      <p:sp>
        <p:nvSpPr>
          <p:cNvPr id="13" name="Text Placeholder 2">
            <a:extLst>
              <a:ext uri="{FF2B5EF4-FFF2-40B4-BE49-F238E27FC236}">
                <a16:creationId xmlns:a16="http://schemas.microsoft.com/office/drawing/2014/main" id="{B4EB161B-A0C5-1C48-A3B3-3D947E982DA8}"/>
              </a:ext>
            </a:extLst>
          </p:cNvPr>
          <p:cNvSpPr>
            <a:spLocks noGrp="1"/>
          </p:cNvSpPr>
          <p:nvPr>
            <p:ph type="body" idx="1"/>
          </p:nvPr>
        </p:nvSpPr>
        <p:spPr>
          <a:xfrm>
            <a:off x="292612" y="1401699"/>
            <a:ext cx="11518083" cy="4632976"/>
          </a:xfrm>
          <a:prstGeom prst="rect">
            <a:avLst/>
          </a:prstGeom>
        </p:spPr>
        <p:txBody>
          <a:bodyPr vert="horz" lIns="45720" tIns="45720" rIns="4572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2B9E-6BA2-414A-A3E6-165875CDED83}"/>
              </a:ext>
            </a:extLst>
          </p:cNvPr>
          <p:cNvPicPr>
            <a:picLocks noChangeAspect="1"/>
          </p:cNvPicPr>
          <p:nvPr userDrawn="1"/>
        </p:nvPicPr>
        <p:blipFill>
          <a:blip r:embed="rId12"/>
          <a:stretch>
            <a:fillRect/>
          </a:stretch>
        </p:blipFill>
        <p:spPr>
          <a:xfrm>
            <a:off x="378923" y="6578695"/>
            <a:ext cx="566078" cy="147131"/>
          </a:xfrm>
          <a:prstGeom prst="rect">
            <a:avLst/>
          </a:prstGeom>
        </p:spPr>
      </p:pic>
      <p:sp>
        <p:nvSpPr>
          <p:cNvPr id="10" name="Date Placeholder 3">
            <a:extLst>
              <a:ext uri="{FF2B5EF4-FFF2-40B4-BE49-F238E27FC236}">
                <a16:creationId xmlns:a16="http://schemas.microsoft.com/office/drawing/2014/main" id="{A3C8BD2E-F820-48C1-9E0B-681BB0E8517D}"/>
              </a:ext>
            </a:extLst>
          </p:cNvPr>
          <p:cNvSpPr txBox="1">
            <a:spLocks/>
          </p:cNvSpPr>
          <p:nvPr userDrawn="1"/>
        </p:nvSpPr>
        <p:spPr>
          <a:xfrm>
            <a:off x="9302847" y="6560363"/>
            <a:ext cx="2599605" cy="274324"/>
          </a:xfrm>
          <a:prstGeom prst="rect">
            <a:avLst/>
          </a:prstGeom>
        </p:spPr>
        <p:txBody>
          <a:bodyPr/>
          <a:lstStyle>
            <a:defPPr>
              <a:defRPr lang="en-US"/>
            </a:defPPr>
            <a:lvl1pPr marL="0" algn="l" defTabSz="914400" rtl="0" eaLnBrk="1" latinLnBrk="0" hangingPunct="1">
              <a:defRPr sz="1400" kern="1200" baseline="0">
                <a:solidFill>
                  <a:srgbClr val="CFCFCE"/>
                </a:solidFill>
                <a:latin typeface="Adobe Clean ExtraBold" panose="020B05030204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baseline="0">
                <a:solidFill>
                  <a:srgbClr val="6E6E6E"/>
                </a:solidFill>
                <a:latin typeface="Adobe Clean" panose="020B0503020404020204" pitchFamily="34" charset="0"/>
              </a:rPr>
              <a:t>©2020 Adobe. All Rights Reserved. Adobe Confidential.</a:t>
            </a:r>
          </a:p>
        </p:txBody>
      </p:sp>
    </p:spTree>
    <p:extLst>
      <p:ext uri="{BB962C8B-B14F-4D97-AF65-F5344CB8AC3E}">
        <p14:creationId xmlns:p14="http://schemas.microsoft.com/office/powerpoint/2010/main" val="339844066"/>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Lst>
  <p:hf sldNum="0" hdr="0" ftr="0" dt="0"/>
  <p:txStyles>
    <p:title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p:titleStyle>
    <p:bodyStyle>
      <a:lvl1pPr marL="228600" indent="-228600" algn="l" defTabSz="914400" rtl="0" eaLnBrk="1" latinLnBrk="0" hangingPunct="1">
        <a:lnSpc>
          <a:spcPct val="100000"/>
        </a:lnSpc>
        <a:spcBef>
          <a:spcPts val="1800"/>
        </a:spcBef>
        <a:buSzPct val="70000"/>
        <a:buFont typeface="Arial" panose="020B0604020202020204" pitchFamily="34" charset="0"/>
        <a:buChar char="•"/>
        <a:defRPr sz="2200" b="0" i="0" kern="1200">
          <a:solidFill>
            <a:schemeClr val="tx1"/>
          </a:solidFill>
          <a:latin typeface="Adobe Clean SemiLight" panose="020B0403020404020204" pitchFamily="34" charset="0"/>
          <a:ea typeface="+mn-ea"/>
          <a:cs typeface="+mn-cs"/>
        </a:defRPr>
      </a:lvl1pPr>
      <a:lvl2pPr marL="685800" indent="-228600" algn="l" defTabSz="914400" rtl="0" eaLnBrk="1" latinLnBrk="0" hangingPunct="1">
        <a:lnSpc>
          <a:spcPct val="100000"/>
        </a:lnSpc>
        <a:spcBef>
          <a:spcPts val="1800"/>
        </a:spcBef>
        <a:buSzPct val="70000"/>
        <a:buFont typeface="Arial" panose="020B0604020202020204" pitchFamily="34" charset="0"/>
        <a:buChar char="•"/>
        <a:defRPr sz="2000" b="0" i="0" kern="1200">
          <a:solidFill>
            <a:schemeClr val="tx1"/>
          </a:solidFill>
          <a:latin typeface="Adobe Clean SemiLight" panose="020B0403020404020204" pitchFamily="34" charset="0"/>
          <a:ea typeface="+mn-ea"/>
          <a:cs typeface="+mn-cs"/>
        </a:defRPr>
      </a:lvl2pPr>
      <a:lvl3pPr marL="1143000" indent="-228600" algn="l" defTabSz="914400" rtl="0" eaLnBrk="1" latinLnBrk="0" hangingPunct="1">
        <a:lnSpc>
          <a:spcPct val="100000"/>
        </a:lnSpc>
        <a:spcBef>
          <a:spcPts val="1800"/>
        </a:spcBef>
        <a:buSzPct val="70000"/>
        <a:buFont typeface="Arial" panose="020B0604020202020204" pitchFamily="34" charset="0"/>
        <a:buChar char="•"/>
        <a:defRPr sz="1800" b="0" i="0" kern="1200">
          <a:solidFill>
            <a:schemeClr val="tx1"/>
          </a:solidFill>
          <a:latin typeface="Adobe Clean SemiLight" panose="020B0403020404020204" pitchFamily="34" charset="0"/>
          <a:ea typeface="+mn-ea"/>
          <a:cs typeface="+mn-cs"/>
        </a:defRPr>
      </a:lvl3pPr>
      <a:lvl4pPr marL="1600200" indent="-228600" algn="l" defTabSz="914400" rtl="0" eaLnBrk="1" latinLnBrk="0" hangingPunct="1">
        <a:lnSpc>
          <a:spcPct val="100000"/>
        </a:lnSpc>
        <a:spcBef>
          <a:spcPts val="1800"/>
        </a:spcBef>
        <a:buSzPct val="70000"/>
        <a:buFont typeface="Arial" panose="020B0604020202020204" pitchFamily="34" charset="0"/>
        <a:buChar char="•"/>
        <a:defRPr sz="1600" b="0" i="0" kern="1200">
          <a:solidFill>
            <a:schemeClr val="tx1"/>
          </a:solidFill>
          <a:latin typeface="Adobe Clean SemiLight" panose="020B0403020404020204" pitchFamily="34" charset="0"/>
          <a:ea typeface="+mn-ea"/>
          <a:cs typeface="+mn-cs"/>
        </a:defRPr>
      </a:lvl4pPr>
      <a:lvl5pPr marL="2057400" indent="-228600" algn="l" defTabSz="914400" rtl="0" eaLnBrk="1" latinLnBrk="0" hangingPunct="1">
        <a:lnSpc>
          <a:spcPct val="100000"/>
        </a:lnSpc>
        <a:spcBef>
          <a:spcPts val="1800"/>
        </a:spcBef>
        <a:buSzPct val="70000"/>
        <a:buFont typeface="Arial" panose="020B0604020202020204" pitchFamily="34" charset="0"/>
        <a:buChar char="•"/>
        <a:defRPr sz="1400" b="0" i="0" kern="1200">
          <a:solidFill>
            <a:schemeClr val="tx1"/>
          </a:solidFill>
          <a:latin typeface="Adobe Clean SemiLight" panose="020B04030204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04">
          <p15:clr>
            <a:srgbClr val="F26B43"/>
          </p15:clr>
        </p15:guide>
        <p15:guide id="2" orient="horz" pos="4055">
          <p15:clr>
            <a:srgbClr val="F26B43"/>
          </p15:clr>
        </p15:guide>
        <p15:guide id="3"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6222B83-71EC-4D7B-83C1-7CA70C8B4B30}"/>
              </a:ext>
            </a:extLst>
          </p:cNvPr>
          <p:cNvGraphicFramePr>
            <a:graphicFrameLocks noChangeAspect="1"/>
          </p:cNvGraphicFramePr>
          <p:nvPr userDrawn="1">
            <p:custDataLst>
              <p:tags r:id="rId16"/>
            </p:custDataLst>
            <p:extLst>
              <p:ext uri="{D42A27DB-BD31-4B8C-83A1-F6EECF244321}">
                <p14:modId xmlns:p14="http://schemas.microsoft.com/office/powerpoint/2010/main" val="2774551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233" imgH="233" progId="TCLayout.ActiveDocument.1">
                  <p:embed/>
                </p:oleObj>
              </mc:Choice>
              <mc:Fallback>
                <p:oleObj name="think-cell Slide" r:id="rId17" imgW="233" imgH="233" progId="TCLayout.ActiveDocument.1">
                  <p:embed/>
                  <p:pic>
                    <p:nvPicPr>
                      <p:cNvPr id="8" name="Object 7" hidden="1">
                        <a:extLst>
                          <a:ext uri="{FF2B5EF4-FFF2-40B4-BE49-F238E27FC236}">
                            <a16:creationId xmlns:a16="http://schemas.microsoft.com/office/drawing/2014/main" id="{26222B83-71EC-4D7B-83C1-7CA70C8B4B30}"/>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Date Placeholder 3">
            <a:extLst>
              <a:ext uri="{FF2B5EF4-FFF2-40B4-BE49-F238E27FC236}">
                <a16:creationId xmlns:a16="http://schemas.microsoft.com/office/drawing/2014/main" id="{07B56F46-A6CE-664B-A333-C2ABA8BB0302}"/>
              </a:ext>
            </a:extLst>
          </p:cNvPr>
          <p:cNvSpPr>
            <a:spLocks noGrp="1"/>
          </p:cNvSpPr>
          <p:nvPr>
            <p:ph type="dt" sz="half" idx="2"/>
          </p:nvPr>
        </p:nvSpPr>
        <p:spPr>
          <a:xfrm>
            <a:off x="11559241" y="6921698"/>
            <a:ext cx="632759" cy="267660"/>
          </a:xfrm>
          <a:prstGeom prst="rect">
            <a:avLst/>
          </a:prstGeom>
        </p:spPr>
        <p:txBody>
          <a:bodyPr vert="horz" lIns="91440" tIns="45720" rIns="91440" bIns="45720" rtlCol="0" anchor="t"/>
          <a:lstStyle>
            <a:lvl1pPr algn="l">
              <a:defRPr sz="800" b="0" i="0">
                <a:solidFill>
                  <a:srgbClr val="6E6E6E"/>
                </a:solidFill>
                <a:latin typeface="Adobe Clean" panose="00000000000600000000" pitchFamily="34" charset="0"/>
              </a:defRPr>
            </a:lvl1pPr>
          </a:lstStyle>
          <a:p>
            <a:endParaRPr lang="en-US"/>
          </a:p>
        </p:txBody>
      </p:sp>
      <p:sp>
        <p:nvSpPr>
          <p:cNvPr id="3" name="Footer Placeholder 4">
            <a:extLst>
              <a:ext uri="{FF2B5EF4-FFF2-40B4-BE49-F238E27FC236}">
                <a16:creationId xmlns:a16="http://schemas.microsoft.com/office/drawing/2014/main" id="{EE3A79FF-5E5A-2542-8EE6-C0AC5DC24E80}"/>
              </a:ext>
            </a:extLst>
          </p:cNvPr>
          <p:cNvSpPr>
            <a:spLocks noGrp="1"/>
          </p:cNvSpPr>
          <p:nvPr>
            <p:ph type="ftr" sz="quarter" idx="3"/>
          </p:nvPr>
        </p:nvSpPr>
        <p:spPr>
          <a:xfrm>
            <a:off x="1344499" y="6560363"/>
            <a:ext cx="4348378" cy="267660"/>
          </a:xfrm>
          <a:prstGeom prst="rect">
            <a:avLst/>
          </a:prstGeom>
        </p:spPr>
        <p:txBody>
          <a:bodyPr vert="horz" lIns="91440" tIns="45720" rIns="91440" bIns="45720" rtlCol="0" anchor="t"/>
          <a:lstStyle>
            <a:lvl1pPr algn="l">
              <a:lnSpc>
                <a:spcPct val="100000"/>
              </a:lnSpc>
              <a:defRPr sz="800" b="0" i="0">
                <a:solidFill>
                  <a:srgbClr val="6E6E6E"/>
                </a:solidFill>
                <a:latin typeface="Adobe Clean" panose="020B0503020404020204" pitchFamily="34" charset="0"/>
              </a:defRPr>
            </a:lvl1pPr>
          </a:lstStyle>
          <a:p>
            <a:endParaRPr lang="en-US"/>
          </a:p>
        </p:txBody>
      </p:sp>
      <p:sp>
        <p:nvSpPr>
          <p:cNvPr id="4" name="Slide Number Placeholder 5">
            <a:extLst>
              <a:ext uri="{FF2B5EF4-FFF2-40B4-BE49-F238E27FC236}">
                <a16:creationId xmlns:a16="http://schemas.microsoft.com/office/drawing/2014/main" id="{40984DC9-2E6F-4F4D-995A-3BDA04912AE7}"/>
              </a:ext>
            </a:extLst>
          </p:cNvPr>
          <p:cNvSpPr>
            <a:spLocks noGrp="1"/>
          </p:cNvSpPr>
          <p:nvPr>
            <p:ph type="sldNum" sz="quarter" idx="4"/>
          </p:nvPr>
        </p:nvSpPr>
        <p:spPr>
          <a:xfrm>
            <a:off x="5895408" y="6560363"/>
            <a:ext cx="401186" cy="267660"/>
          </a:xfrm>
          <a:prstGeom prst="rect">
            <a:avLst/>
          </a:prstGeom>
        </p:spPr>
        <p:txBody>
          <a:bodyPr vert="horz" lIns="91440" tIns="45720" rIns="91440" bIns="45720" rtlCol="0" anchor="t"/>
          <a:lstStyle>
            <a:lvl1pPr algn="ctr">
              <a:defRPr sz="800" b="0" i="0">
                <a:solidFill>
                  <a:schemeClr val="tx1">
                    <a:tint val="75000"/>
                  </a:schemeClr>
                </a:solidFill>
                <a:latin typeface="Adobe Clean" panose="020B0503020404020204" pitchFamily="34" charset="0"/>
              </a:defRPr>
            </a:lvl1pPr>
          </a:lstStyle>
          <a:p>
            <a:fld id="{2D54ABF7-EC33-204F-A680-BCCE3CA2411A}" type="slidenum">
              <a:rPr lang="en-US" smtClean="0"/>
              <a:pPr/>
              <a:t>‹#›</a:t>
            </a:fld>
            <a:endParaRPr lang="en-US"/>
          </a:p>
        </p:txBody>
      </p:sp>
      <p:sp>
        <p:nvSpPr>
          <p:cNvPr id="5" name="Title Placeholder 4">
            <a:extLst>
              <a:ext uri="{FF2B5EF4-FFF2-40B4-BE49-F238E27FC236}">
                <a16:creationId xmlns:a16="http://schemas.microsoft.com/office/drawing/2014/main" id="{353DCA3C-5094-B14F-B080-18DFB21FDCAA}"/>
              </a:ext>
            </a:extLst>
          </p:cNvPr>
          <p:cNvSpPr>
            <a:spLocks noGrp="1"/>
          </p:cNvSpPr>
          <p:nvPr>
            <p:ph type="title"/>
          </p:nvPr>
        </p:nvSpPr>
        <p:spPr>
          <a:xfrm>
            <a:off x="306050" y="312660"/>
            <a:ext cx="11494008" cy="647458"/>
          </a:xfrm>
          <a:prstGeom prst="rect">
            <a:avLst/>
          </a:prstGeom>
        </p:spPr>
        <p:txBody>
          <a:bodyPr vert="horz" lIns="45720" tIns="45720" rIns="45720" bIns="45720" rtlCol="0" anchor="t">
            <a:noAutofit/>
          </a:bodyPr>
          <a:lstStyle/>
          <a:p>
            <a:r>
              <a:rPr lang="en-US"/>
              <a:t>Click to edit Master title style</a:t>
            </a:r>
          </a:p>
        </p:txBody>
      </p:sp>
      <p:sp>
        <p:nvSpPr>
          <p:cNvPr id="13" name="Text Placeholder 2">
            <a:extLst>
              <a:ext uri="{FF2B5EF4-FFF2-40B4-BE49-F238E27FC236}">
                <a16:creationId xmlns:a16="http://schemas.microsoft.com/office/drawing/2014/main" id="{B4EB161B-A0C5-1C48-A3B3-3D947E982DA8}"/>
              </a:ext>
            </a:extLst>
          </p:cNvPr>
          <p:cNvSpPr>
            <a:spLocks noGrp="1"/>
          </p:cNvSpPr>
          <p:nvPr>
            <p:ph type="body" idx="1"/>
          </p:nvPr>
        </p:nvSpPr>
        <p:spPr>
          <a:xfrm>
            <a:off x="292613" y="1401699"/>
            <a:ext cx="11518083" cy="4632976"/>
          </a:xfrm>
          <a:prstGeom prst="rect">
            <a:avLst/>
          </a:prstGeom>
        </p:spPr>
        <p:txBody>
          <a:bodyPr vert="horz" lIns="45720" tIns="45720" rIns="4572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2B9E-6BA2-414A-A3E6-165875CDED83}"/>
              </a:ext>
            </a:extLst>
          </p:cNvPr>
          <p:cNvPicPr>
            <a:picLocks noChangeAspect="1"/>
          </p:cNvPicPr>
          <p:nvPr userDrawn="1"/>
        </p:nvPicPr>
        <p:blipFill>
          <a:blip r:embed="rId19"/>
          <a:stretch>
            <a:fillRect/>
          </a:stretch>
        </p:blipFill>
        <p:spPr>
          <a:xfrm>
            <a:off x="378923" y="6578697"/>
            <a:ext cx="566078" cy="147131"/>
          </a:xfrm>
          <a:prstGeom prst="rect">
            <a:avLst/>
          </a:prstGeom>
        </p:spPr>
      </p:pic>
      <p:sp>
        <p:nvSpPr>
          <p:cNvPr id="10" name="Date Placeholder 3">
            <a:extLst>
              <a:ext uri="{FF2B5EF4-FFF2-40B4-BE49-F238E27FC236}">
                <a16:creationId xmlns:a16="http://schemas.microsoft.com/office/drawing/2014/main" id="{A3C8BD2E-F820-48C1-9E0B-681BB0E8517D}"/>
              </a:ext>
            </a:extLst>
          </p:cNvPr>
          <p:cNvSpPr txBox="1">
            <a:spLocks/>
          </p:cNvSpPr>
          <p:nvPr userDrawn="1"/>
        </p:nvSpPr>
        <p:spPr>
          <a:xfrm>
            <a:off x="9302848" y="6560363"/>
            <a:ext cx="2599605" cy="274324"/>
          </a:xfrm>
          <a:prstGeom prst="rect">
            <a:avLst/>
          </a:prstGeom>
        </p:spPr>
        <p:txBody>
          <a:bodyPr/>
          <a:lstStyle>
            <a:defPPr>
              <a:defRPr lang="en-US"/>
            </a:defPPr>
            <a:lvl1pPr marL="0" algn="l" defTabSz="914400" rtl="0" eaLnBrk="1" latinLnBrk="0" hangingPunct="1">
              <a:defRPr sz="1400" kern="1200" baseline="0">
                <a:solidFill>
                  <a:srgbClr val="CFCFCE"/>
                </a:solidFill>
                <a:latin typeface="Adobe Clean ExtraBold" panose="020B05030204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126" rtl="0" eaLnBrk="1" fontAlgn="auto" latinLnBrk="0" hangingPunct="1">
              <a:lnSpc>
                <a:spcPct val="100000"/>
              </a:lnSpc>
              <a:spcBef>
                <a:spcPts val="0"/>
              </a:spcBef>
              <a:spcAft>
                <a:spcPts val="0"/>
              </a:spcAft>
              <a:buClrTx/>
              <a:buSzTx/>
              <a:buFontTx/>
              <a:buNone/>
              <a:tabLst/>
              <a:defRPr/>
            </a:pPr>
            <a:r>
              <a:rPr lang="en-US" sz="800" baseline="0">
                <a:solidFill>
                  <a:srgbClr val="6E6E6E"/>
                </a:solidFill>
                <a:latin typeface="Adobe Clean" panose="020B0503020404020204" pitchFamily="34" charset="0"/>
              </a:rPr>
              <a:t>©2021 Adobe. All Rights Reserved. Adobe Confidential.</a:t>
            </a:r>
          </a:p>
        </p:txBody>
      </p:sp>
      <p:sp>
        <p:nvSpPr>
          <p:cNvPr id="6" name="Rectangle 5" hidden="1">
            <a:extLst>
              <a:ext uri="{FF2B5EF4-FFF2-40B4-BE49-F238E27FC236}">
                <a16:creationId xmlns:a16="http://schemas.microsoft.com/office/drawing/2014/main" id="{CA964B65-DB89-4131-8C14-51A9E549EE07}"/>
              </a:ext>
            </a:extLst>
          </p:cNvPr>
          <p:cNvSpPr/>
          <p:nvPr userDrawn="1"/>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rtl="0"/>
            <a:endParaRPr kumimoji="0" lang="en-US" sz="2799" b="0" i="0" u="none" cap="none" baseline="0">
              <a:latin typeface="Adobe Clean ExtraBold" panose="020B0903020404020204" pitchFamily="34" charset="0"/>
              <a:ea typeface="+mj-ea"/>
              <a:cs typeface="+mj-cs"/>
            </a:endParaRPr>
          </a:p>
        </p:txBody>
      </p:sp>
    </p:spTree>
    <p:extLst>
      <p:ext uri="{BB962C8B-B14F-4D97-AF65-F5344CB8AC3E}">
        <p14:creationId xmlns:p14="http://schemas.microsoft.com/office/powerpoint/2010/main" val="8803573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defTabSz="914126" rtl="0" eaLnBrk="1" latinLnBrk="0" hangingPunct="1">
        <a:lnSpc>
          <a:spcPct val="90000"/>
        </a:lnSpc>
        <a:spcBef>
          <a:spcPct val="0"/>
        </a:spcBef>
        <a:buNone/>
        <a:defRPr sz="2799" b="0" i="0" kern="1200">
          <a:solidFill>
            <a:srgbClr val="FA0F00"/>
          </a:solidFill>
          <a:latin typeface="Adobe Clean ExtraBold" panose="020B0503020404020204" pitchFamily="34" charset="0"/>
          <a:ea typeface="+mj-ea"/>
          <a:cs typeface="+mj-cs"/>
        </a:defRPr>
      </a:lvl1pPr>
    </p:titleStyle>
    <p:bodyStyle>
      <a:lvl1pPr marL="228531" indent="-228531" algn="l" defTabSz="914126" rtl="0" eaLnBrk="1" latinLnBrk="0" hangingPunct="1">
        <a:lnSpc>
          <a:spcPct val="100000"/>
        </a:lnSpc>
        <a:spcBef>
          <a:spcPts val="1799"/>
        </a:spcBef>
        <a:buSzPct val="70000"/>
        <a:buFont typeface="Arial" panose="020B0604020202020204" pitchFamily="34" charset="0"/>
        <a:buChar char="•"/>
        <a:defRPr sz="2199" b="0" i="0" kern="1200">
          <a:solidFill>
            <a:schemeClr val="tx1"/>
          </a:solidFill>
          <a:latin typeface="Adobe Clean SemiLight" panose="020B0403020404020204" pitchFamily="34" charset="0"/>
          <a:ea typeface="+mn-ea"/>
          <a:cs typeface="+mn-cs"/>
        </a:defRPr>
      </a:lvl1pPr>
      <a:lvl2pPr marL="685594" indent="-228531" algn="l" defTabSz="914126" rtl="0" eaLnBrk="1" latinLnBrk="0" hangingPunct="1">
        <a:lnSpc>
          <a:spcPct val="100000"/>
        </a:lnSpc>
        <a:spcBef>
          <a:spcPts val="1799"/>
        </a:spcBef>
        <a:buSzPct val="70000"/>
        <a:buFont typeface="Arial" panose="020B0604020202020204" pitchFamily="34" charset="0"/>
        <a:buChar char="•"/>
        <a:defRPr sz="1999" b="0" i="0" kern="1200">
          <a:solidFill>
            <a:schemeClr val="tx1"/>
          </a:solidFill>
          <a:latin typeface="Adobe Clean SemiLight" panose="020B0403020404020204" pitchFamily="34" charset="0"/>
          <a:ea typeface="+mn-ea"/>
          <a:cs typeface="+mn-cs"/>
        </a:defRPr>
      </a:lvl2pPr>
      <a:lvl3pPr marL="1142657" indent="-228531" algn="l" defTabSz="914126" rtl="0" eaLnBrk="1" latinLnBrk="0" hangingPunct="1">
        <a:lnSpc>
          <a:spcPct val="100000"/>
        </a:lnSpc>
        <a:spcBef>
          <a:spcPts val="1799"/>
        </a:spcBef>
        <a:buSzPct val="70000"/>
        <a:buFont typeface="Arial" panose="020B0604020202020204" pitchFamily="34" charset="0"/>
        <a:buChar char="•"/>
        <a:defRPr sz="1799" b="0" i="0" kern="1200">
          <a:solidFill>
            <a:schemeClr val="tx1"/>
          </a:solidFill>
          <a:latin typeface="Adobe Clean SemiLight" panose="020B0403020404020204" pitchFamily="34" charset="0"/>
          <a:ea typeface="+mn-ea"/>
          <a:cs typeface="+mn-cs"/>
        </a:defRPr>
      </a:lvl3pPr>
      <a:lvl4pPr marL="1599720" indent="-228531" algn="l" defTabSz="914126" rtl="0" eaLnBrk="1" latinLnBrk="0" hangingPunct="1">
        <a:lnSpc>
          <a:spcPct val="100000"/>
        </a:lnSpc>
        <a:spcBef>
          <a:spcPts val="1799"/>
        </a:spcBef>
        <a:buSzPct val="70000"/>
        <a:buFont typeface="Arial" panose="020B0604020202020204" pitchFamily="34" charset="0"/>
        <a:buChar char="•"/>
        <a:defRPr sz="1600" b="0" i="0" kern="1200">
          <a:solidFill>
            <a:schemeClr val="tx1"/>
          </a:solidFill>
          <a:latin typeface="Adobe Clean SemiLight" panose="020B0403020404020204" pitchFamily="34" charset="0"/>
          <a:ea typeface="+mn-ea"/>
          <a:cs typeface="+mn-cs"/>
        </a:defRPr>
      </a:lvl4pPr>
      <a:lvl5pPr marL="2056783" indent="-228531" algn="l" defTabSz="914126" rtl="0" eaLnBrk="1" latinLnBrk="0" hangingPunct="1">
        <a:lnSpc>
          <a:spcPct val="100000"/>
        </a:lnSpc>
        <a:spcBef>
          <a:spcPts val="1799"/>
        </a:spcBef>
        <a:buSzPct val="70000"/>
        <a:buFont typeface="Arial" panose="020B0604020202020204" pitchFamily="34" charset="0"/>
        <a:buChar char="•"/>
        <a:defRPr sz="1400" b="0" i="0" kern="1200">
          <a:solidFill>
            <a:schemeClr val="tx1"/>
          </a:solidFill>
          <a:latin typeface="Adobe Clean SemiLight" panose="020B0403020404020204" pitchFamily="34" charset="0"/>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04">
          <p15:clr>
            <a:srgbClr val="F26B43"/>
          </p15:clr>
        </p15:guide>
        <p15:guide id="2" orient="horz" pos="4055">
          <p15:clr>
            <a:srgbClr val="F26B43"/>
          </p15:clr>
        </p15:guide>
        <p15:guide id="3"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30.sv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30.svg"/></Relationships>
</file>

<file path=ppt/slides/_rels/slide5.xml.rels><?xml version="1.0" encoding="UTF-8" standalone="yes"?>
<Relationships xmlns="http://schemas.openxmlformats.org/package/2006/relationships"><Relationship Id="rId3" Type="http://schemas.openxmlformats.org/officeDocument/2006/relationships/hyperlink" Target="https://experienceleague.adobe.com/en/docs/experience-platform/landing/license/data-management-best-practices"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30.sv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30.sv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30.sv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31.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E4DC75-68B1-4982-9B3F-B81052D185BF}"/>
              </a:ext>
            </a:extLst>
          </p:cNvPr>
          <p:cNvSpPr>
            <a:spLocks noGrp="1"/>
          </p:cNvSpPr>
          <p:nvPr>
            <p:ph type="title"/>
          </p:nvPr>
        </p:nvSpPr>
        <p:spPr>
          <a:xfrm>
            <a:off x="2192789" y="2702228"/>
            <a:ext cx="6912992" cy="1091896"/>
          </a:xfrm>
        </p:spPr>
        <p:txBody>
          <a:bodyPr/>
          <a:lstStyle/>
          <a:p>
            <a:r>
              <a:rPr lang="en-US" b="1">
                <a:latin typeface="Adobe Clean" panose="020B0503020404020204" pitchFamily="34" charset="0"/>
              </a:rPr>
              <a:t>Frequently Asked Questions</a:t>
            </a:r>
            <a:endParaRPr lang="en-US">
              <a:latin typeface="Adobe Clean Light" panose="020B0303020404020204" pitchFamily="34" charset="0"/>
            </a:endParaRPr>
          </a:p>
        </p:txBody>
      </p:sp>
      <p:sp>
        <p:nvSpPr>
          <p:cNvPr id="2" name="Rectangle 1">
            <a:extLst>
              <a:ext uri="{FF2B5EF4-FFF2-40B4-BE49-F238E27FC236}">
                <a16:creationId xmlns:a16="http://schemas.microsoft.com/office/drawing/2014/main" id="{86AE6764-3CED-FD42-AF38-75A6DA701D12}"/>
              </a:ext>
            </a:extLst>
          </p:cNvPr>
          <p:cNvSpPr/>
          <p:nvPr/>
        </p:nvSpPr>
        <p:spPr>
          <a:xfrm>
            <a:off x="2171769" y="3609458"/>
            <a:ext cx="5511294" cy="369332"/>
          </a:xfrm>
          <a:prstGeom prst="rect">
            <a:avLst/>
          </a:prstGeom>
        </p:spPr>
        <p:txBody>
          <a:bodyPr wrap="square" lIns="91440" tIns="45720" rIns="91440" bIns="45720" anchor="t">
            <a:spAutoFit/>
          </a:bodyPr>
          <a:lstStyle/>
          <a:p>
            <a:r>
              <a:rPr lang="en-US">
                <a:solidFill>
                  <a:schemeClr val="bg1"/>
                </a:solidFill>
                <a:latin typeface="Adobe Clean Light"/>
              </a:rPr>
              <a:t>Adobe Journey Optimizer B2B Edition</a:t>
            </a:r>
          </a:p>
        </p:txBody>
      </p:sp>
      <p:cxnSp>
        <p:nvCxnSpPr>
          <p:cNvPr id="5" name="Straight Connector 4">
            <a:extLst>
              <a:ext uri="{FF2B5EF4-FFF2-40B4-BE49-F238E27FC236}">
                <a16:creationId xmlns:a16="http://schemas.microsoft.com/office/drawing/2014/main" id="{BC21B2C8-9C86-9C49-A35D-293D3A414316}"/>
              </a:ext>
            </a:extLst>
          </p:cNvPr>
          <p:cNvCxnSpPr>
            <a:cxnSpLocks/>
          </p:cNvCxnSpPr>
          <p:nvPr/>
        </p:nvCxnSpPr>
        <p:spPr>
          <a:xfrm>
            <a:off x="2266361" y="3447398"/>
            <a:ext cx="176573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2D720C86-34D8-C7B0-A0E7-95F5F0CF368B}"/>
              </a:ext>
            </a:extLst>
          </p:cNvPr>
          <p:cNvGrpSpPr/>
          <p:nvPr/>
        </p:nvGrpSpPr>
        <p:grpSpPr>
          <a:xfrm>
            <a:off x="2171769" y="4623952"/>
            <a:ext cx="2243317" cy="347894"/>
            <a:chOff x="10182732" y="219444"/>
            <a:chExt cx="2243317" cy="347894"/>
          </a:xfrm>
        </p:grpSpPr>
        <p:sp>
          <p:nvSpPr>
            <p:cNvPr id="6" name="Rectangle: Rounded Corners 16">
              <a:extLst>
                <a:ext uri="{FF2B5EF4-FFF2-40B4-BE49-F238E27FC236}">
                  <a16:creationId xmlns:a16="http://schemas.microsoft.com/office/drawing/2014/main" id="{DA8B6E81-94A1-1915-9F2A-8E5740FF38A7}"/>
                </a:ext>
              </a:extLst>
            </p:cNvPr>
            <p:cNvSpPr/>
            <p:nvPr/>
          </p:nvSpPr>
          <p:spPr>
            <a:xfrm>
              <a:off x="10182732" y="219444"/>
              <a:ext cx="2243317" cy="347894"/>
            </a:xfrm>
            <a:prstGeom prst="roundRect">
              <a:avLst>
                <a:gd name="adj" fmla="val 50000"/>
              </a:avLst>
            </a:prstGeom>
            <a:solidFill>
              <a:schemeClr val="bg1"/>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accent6"/>
                  </a:solidFill>
                  <a:latin typeface="+mj-lt"/>
                </a:rPr>
                <a:t>INTERNAL ONLY!</a:t>
              </a:r>
            </a:p>
          </p:txBody>
        </p:sp>
        <p:pic>
          <p:nvPicPr>
            <p:cNvPr id="7" name="Graphic 6" descr="Warning">
              <a:extLst>
                <a:ext uri="{FF2B5EF4-FFF2-40B4-BE49-F238E27FC236}">
                  <a16:creationId xmlns:a16="http://schemas.microsoft.com/office/drawing/2014/main" id="{7AE9E0CE-33A7-AC9F-6D0B-D5C66B31948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35913" y="261449"/>
              <a:ext cx="251003" cy="251003"/>
            </a:xfrm>
            <a:prstGeom prst="rect">
              <a:avLst/>
            </a:prstGeom>
          </p:spPr>
        </p:pic>
      </p:grpSp>
    </p:spTree>
    <p:extLst>
      <p:ext uri="{BB962C8B-B14F-4D97-AF65-F5344CB8AC3E}">
        <p14:creationId xmlns:p14="http://schemas.microsoft.com/office/powerpoint/2010/main" val="126089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C35F119-0A2F-8BFF-3D22-5878373490B2}"/>
              </a:ext>
            </a:extLst>
          </p:cNvPr>
          <p:cNvSpPr/>
          <p:nvPr/>
        </p:nvSpPr>
        <p:spPr>
          <a:xfrm>
            <a:off x="0" y="2581955"/>
            <a:ext cx="7315200" cy="675222"/>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l">
              <a:spcBef>
                <a:spcPts val="1200"/>
              </a:spcBef>
            </a:pPr>
            <a:endParaRPr lang="en-US" sz="1400" dirty="0">
              <a:solidFill>
                <a:schemeClr val="tx1"/>
              </a:solidFill>
            </a:endParaRPr>
          </a:p>
        </p:txBody>
      </p:sp>
      <p:sp>
        <p:nvSpPr>
          <p:cNvPr id="2" name="TextBox 1">
            <a:extLst>
              <a:ext uri="{FF2B5EF4-FFF2-40B4-BE49-F238E27FC236}">
                <a16:creationId xmlns:a16="http://schemas.microsoft.com/office/drawing/2014/main" id="{FE0E6EB4-1F7D-7646-8D04-2BD436F858E6}"/>
              </a:ext>
            </a:extLst>
          </p:cNvPr>
          <p:cNvSpPr txBox="1"/>
          <p:nvPr/>
        </p:nvSpPr>
        <p:spPr>
          <a:xfrm>
            <a:off x="689787" y="2673344"/>
            <a:ext cx="6625413" cy="492443"/>
          </a:xfrm>
          <a:prstGeom prst="rect">
            <a:avLst/>
          </a:prstGeom>
          <a:noFill/>
        </p:spPr>
        <p:txBody>
          <a:bodyPr wrap="square" rtlCol="0" anchor="ctr">
            <a:spAutoFit/>
          </a:bodyPr>
          <a:lstStyle/>
          <a:p>
            <a:r>
              <a:rPr lang="en-US" sz="2600" b="1" dirty="0">
                <a:solidFill>
                  <a:schemeClr val="bg1"/>
                </a:solidFill>
                <a:latin typeface="Adobe Clean" panose="020B0503020404020204" pitchFamily="34" charset="0"/>
              </a:rPr>
              <a:t>FAQs</a:t>
            </a:r>
          </a:p>
        </p:txBody>
      </p:sp>
      <p:sp>
        <p:nvSpPr>
          <p:cNvPr id="4" name="TextBox 3">
            <a:extLst>
              <a:ext uri="{FF2B5EF4-FFF2-40B4-BE49-F238E27FC236}">
                <a16:creationId xmlns:a16="http://schemas.microsoft.com/office/drawing/2014/main" id="{A2381939-3388-AF45-9E38-3B168B26C690}"/>
              </a:ext>
            </a:extLst>
          </p:cNvPr>
          <p:cNvSpPr txBox="1"/>
          <p:nvPr/>
        </p:nvSpPr>
        <p:spPr>
          <a:xfrm>
            <a:off x="9045697" y="6298089"/>
            <a:ext cx="3144717" cy="457699"/>
          </a:xfrm>
          <a:prstGeom prst="rect">
            <a:avLst/>
          </a:prstGeom>
          <a:noFill/>
        </p:spPr>
        <p:txBody>
          <a:bodyPr wrap="square" rtlCol="0">
            <a:spAutoFit/>
          </a:bodyPr>
          <a:lstStyle/>
          <a:p>
            <a:pPr algn="r">
              <a:lnSpc>
                <a:spcPts val="3399"/>
              </a:lnSpc>
            </a:pPr>
            <a:r>
              <a:rPr lang="en-US" sz="1000">
                <a:solidFill>
                  <a:schemeClr val="bg1"/>
                </a:solidFill>
                <a:latin typeface="Adobe Clean Light" panose="020B0303020404020204" pitchFamily="34" charset="0"/>
              </a:rPr>
              <a:t>Copyright © 2020 Adobe. All Rights Reserved.</a:t>
            </a:r>
          </a:p>
        </p:txBody>
      </p:sp>
      <p:sp>
        <p:nvSpPr>
          <p:cNvPr id="3" name="Subtitle 6">
            <a:extLst>
              <a:ext uri="{FF2B5EF4-FFF2-40B4-BE49-F238E27FC236}">
                <a16:creationId xmlns:a16="http://schemas.microsoft.com/office/drawing/2014/main" id="{73A15BCF-9978-5ACE-418B-645C9F227553}"/>
              </a:ext>
            </a:extLst>
          </p:cNvPr>
          <p:cNvSpPr txBox="1">
            <a:spLocks/>
          </p:cNvSpPr>
          <p:nvPr/>
        </p:nvSpPr>
        <p:spPr>
          <a:xfrm>
            <a:off x="689787" y="3289657"/>
            <a:ext cx="7796988" cy="1078992"/>
          </a:xfrm>
          <a:prstGeom prst="rect">
            <a:avLst/>
          </a:prstGeom>
        </p:spPr>
        <p:txBody>
          <a:bodyPr/>
          <a:lstStyle>
            <a:lvl1pPr marL="274638" indent="-265113" algn="l" defTabSz="1088291" rtl="0" eaLnBrk="1" latinLnBrk="0" hangingPunct="1">
              <a:spcBef>
                <a:spcPts val="714"/>
              </a:spcBef>
              <a:buClr>
                <a:schemeClr val="tx1"/>
              </a:buClr>
              <a:buSzPct val="70000"/>
              <a:buFont typeface="Wingdings" pitchFamily="2" charset="2"/>
              <a:buChar char="§"/>
              <a:defRPr sz="2200" kern="1200">
                <a:solidFill>
                  <a:schemeClr val="tx1"/>
                </a:solidFill>
                <a:latin typeface="+mn-lt"/>
                <a:ea typeface="+mn-ea"/>
                <a:cs typeface="+mn-cs"/>
              </a:defRPr>
            </a:lvl1pPr>
            <a:lvl2pPr marL="551703" indent="-275852" algn="l" defTabSz="1088291" rtl="0" eaLnBrk="1" latinLnBrk="0" hangingPunct="1">
              <a:spcBef>
                <a:spcPts val="714"/>
              </a:spcBef>
              <a:buClr>
                <a:schemeClr val="tx1"/>
              </a:buClr>
              <a:buSzPct val="70000"/>
              <a:buFont typeface="Wingdings" pitchFamily="2" charset="2"/>
              <a:buChar char="§"/>
              <a:defRPr sz="2000" kern="1200">
                <a:solidFill>
                  <a:schemeClr val="tx1"/>
                </a:solidFill>
                <a:latin typeface="+mn-lt"/>
                <a:ea typeface="+mn-ea"/>
                <a:cs typeface="+mn-cs"/>
              </a:defRPr>
            </a:lvl2pPr>
            <a:lvl3pPr marL="751979" indent="-200276" algn="l" defTabSz="1088291" rtl="0" eaLnBrk="1" latinLnBrk="0" hangingPunct="1">
              <a:spcBef>
                <a:spcPts val="714"/>
              </a:spcBef>
              <a:buClr>
                <a:schemeClr val="tx1"/>
              </a:buClr>
              <a:buSzPct val="70000"/>
              <a:buFont typeface="Wingdings" pitchFamily="2" charset="2"/>
              <a:buChar char="§"/>
              <a:defRPr sz="1800" kern="1200">
                <a:solidFill>
                  <a:schemeClr val="tx1"/>
                </a:solidFill>
                <a:latin typeface="+mn-lt"/>
                <a:ea typeface="+mn-ea"/>
                <a:cs typeface="+mn-cs"/>
              </a:defRPr>
            </a:lvl3pPr>
            <a:lvl4pPr marL="950366" indent="-198387" algn="l" defTabSz="1088291" rtl="0" eaLnBrk="1" latinLnBrk="0" hangingPunct="1">
              <a:spcBef>
                <a:spcPts val="714"/>
              </a:spcBef>
              <a:buClr>
                <a:schemeClr val="tx1"/>
              </a:buClr>
              <a:buSzPct val="70000"/>
              <a:buFont typeface="Wingdings" pitchFamily="2" charset="2"/>
              <a:buChar char="§"/>
              <a:defRPr sz="1800" kern="1200">
                <a:solidFill>
                  <a:schemeClr val="tx1"/>
                </a:solidFill>
                <a:latin typeface="+mn-lt"/>
                <a:ea typeface="+mn-ea"/>
                <a:cs typeface="+mn-cs"/>
              </a:defRPr>
            </a:lvl4pPr>
            <a:lvl5pPr marL="1088291" indent="-137926" algn="l" defTabSz="1088291" rtl="0" eaLnBrk="1" latinLnBrk="0" hangingPunct="1">
              <a:spcBef>
                <a:spcPts val="714"/>
              </a:spcBef>
              <a:buClr>
                <a:schemeClr val="tx1"/>
              </a:buClr>
              <a:buSzPct val="70000"/>
              <a:buFont typeface="Wingdings" pitchFamily="2" charset="2"/>
              <a:buChar char="§"/>
              <a:defRPr sz="1400" kern="1200">
                <a:solidFill>
                  <a:schemeClr val="tx1"/>
                </a:solidFill>
                <a:latin typeface="+mn-lt"/>
                <a:ea typeface="+mn-ea"/>
                <a:cs typeface="+mn-cs"/>
              </a:defRPr>
            </a:lvl5pPr>
            <a:lvl6pPr marL="2992799"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6944"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1089"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5235"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525" indent="0">
              <a:buNone/>
            </a:pPr>
            <a:r>
              <a:rPr lang="en-US" sz="2000" i="1" dirty="0">
                <a:latin typeface="Adobe Clean Light" panose="020B0303020404020204" pitchFamily="34" charset="0"/>
              </a:rPr>
              <a:t>What are the most frequently asked questions by customers? </a:t>
            </a:r>
          </a:p>
          <a:p>
            <a:pPr marL="9525" indent="0">
              <a:buNone/>
            </a:pPr>
            <a:endParaRPr lang="en-US" dirty="0">
              <a:solidFill>
                <a:schemeClr val="accent6"/>
              </a:solidFill>
            </a:endParaRPr>
          </a:p>
        </p:txBody>
      </p:sp>
    </p:spTree>
    <p:extLst>
      <p:ext uri="{BB962C8B-B14F-4D97-AF65-F5344CB8AC3E}">
        <p14:creationId xmlns:p14="http://schemas.microsoft.com/office/powerpoint/2010/main" val="227458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212017" y="1279388"/>
            <a:ext cx="7471271"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2000" dirty="0">
                <a:solidFill>
                  <a:schemeClr val="tx1"/>
                </a:solidFill>
                <a:latin typeface="Adobe Clean Light"/>
              </a:rPr>
              <a:t>If RTCDP B2P Edition customers want to activate their </a:t>
            </a:r>
            <a:r>
              <a:rPr lang="en-US" sz="2000" b="1">
                <a:solidFill>
                  <a:schemeClr val="tx1"/>
                </a:solidFill>
                <a:latin typeface="Adobe Clean Light"/>
              </a:rPr>
              <a:t>B2B</a:t>
            </a:r>
            <a:r>
              <a:rPr lang="en-US" sz="2000" dirty="0">
                <a:solidFill>
                  <a:schemeClr val="tx1"/>
                </a:solidFill>
                <a:latin typeface="Adobe Clean Light"/>
              </a:rPr>
              <a:t> data to engage accounts and buying groups and create marketing qualified buying groups etc., they will need to purchase </a:t>
            </a:r>
            <a:r>
              <a:rPr lang="en-US" sz="2000" b="1">
                <a:solidFill>
                  <a:schemeClr val="tx1"/>
                </a:solidFill>
                <a:latin typeface="Adobe Clean Light"/>
              </a:rPr>
              <a:t>AJO B2B Edition</a:t>
            </a:r>
            <a:r>
              <a:rPr lang="en-US" sz="2000" dirty="0">
                <a:solidFill>
                  <a:schemeClr val="tx1"/>
                </a:solidFill>
                <a:latin typeface="Adobe Clean Light"/>
              </a:rPr>
              <a:t>. </a:t>
            </a:r>
          </a:p>
          <a:p>
            <a:endParaRPr lang="en-US" sz="2000" dirty="0">
              <a:solidFill>
                <a:schemeClr val="tx1"/>
              </a:solidFill>
              <a:latin typeface="Adobe Clean Light"/>
            </a:endParaRPr>
          </a:p>
          <a:p>
            <a:r>
              <a:rPr lang="en-US" sz="2000" dirty="0">
                <a:solidFill>
                  <a:schemeClr val="tx1"/>
                </a:solidFill>
                <a:latin typeface="Adobe Clean Light"/>
              </a:rPr>
              <a:t>If RTCDP B2P Edition customers want to activate their </a:t>
            </a:r>
            <a:r>
              <a:rPr lang="en-US" sz="2000" b="1">
                <a:solidFill>
                  <a:schemeClr val="tx1"/>
                </a:solidFill>
                <a:latin typeface="Adobe Clean Light"/>
              </a:rPr>
              <a:t>B2C</a:t>
            </a:r>
            <a:r>
              <a:rPr lang="en-US" sz="2000" dirty="0">
                <a:solidFill>
                  <a:schemeClr val="tx1"/>
                </a:solidFill>
                <a:latin typeface="Adobe Clean Light"/>
              </a:rPr>
              <a:t> data to engage consumers with 1:1 real-time customer experiences, they will need to purchase </a:t>
            </a:r>
            <a:r>
              <a:rPr lang="en-US" sz="2000" b="1">
                <a:solidFill>
                  <a:schemeClr val="tx1"/>
                </a:solidFill>
                <a:latin typeface="Adobe Clean Light"/>
              </a:rPr>
              <a:t>Adobe Journey Optimizer </a:t>
            </a:r>
            <a:endParaRPr lang="en-US" sz="2000" b="1">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144110"/>
            <a:ext cx="3248654" cy="3249157"/>
          </a:xfrm>
        </p:spPr>
        <p:txBody>
          <a:bodyPr anchor="ctr"/>
          <a:lstStyle/>
          <a:p>
            <a:r>
              <a:rPr lang="en-US" sz="2000" b="1" dirty="0">
                <a:solidFill>
                  <a:schemeClr val="accent6"/>
                </a:solidFill>
                <a:latin typeface="Adobe Clean"/>
              </a:rPr>
              <a:t>If my customer has RTCDP B2P Edition, which edition of Journey Optimizer will they need? </a:t>
            </a:r>
            <a:endParaRPr lang="en-US" sz="2000"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6" name="Title 5">
            <a:extLst>
              <a:ext uri="{FF2B5EF4-FFF2-40B4-BE49-F238E27FC236}">
                <a16:creationId xmlns:a16="http://schemas.microsoft.com/office/drawing/2014/main" id="{B5383573-CBFC-5C5E-04CD-0DD8857D0A02}"/>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6/10/24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51FD1D47-8F3D-4BCF-3D27-3A29E6D89E2A}"/>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3A67B0BD-CC10-C178-A48A-7634A496227B}"/>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PMM Owner: Mitch Folks</a:t>
            </a:r>
          </a:p>
        </p:txBody>
      </p:sp>
      <p:sp>
        <p:nvSpPr>
          <p:cNvPr id="13" name="Rectangle: Rounded Corners 16">
            <a:extLst>
              <a:ext uri="{FF2B5EF4-FFF2-40B4-BE49-F238E27FC236}">
                <a16:creationId xmlns:a16="http://schemas.microsoft.com/office/drawing/2014/main" id="{ED034BC2-CBB5-BCE0-DB65-EAD702A5972A}"/>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4" name="Graphic 13" descr="Warning">
            <a:extLst>
              <a:ext uri="{FF2B5EF4-FFF2-40B4-BE49-F238E27FC236}">
                <a16:creationId xmlns:a16="http://schemas.microsoft.com/office/drawing/2014/main" id="{9DF29995-A4CA-92A7-8E06-5578FAA214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2420991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sz="2400" b="1" dirty="0">
                <a:solidFill>
                  <a:schemeClr val="accent6"/>
                </a:solidFill>
                <a:latin typeface="Adobe Clean"/>
              </a:rPr>
              <a:t>How do I respond to customers that feel like they are paying twice or even three times for the same profile? </a:t>
            </a:r>
            <a:endParaRPr lang="en-US" sz="2400"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391651" y="1768678"/>
            <a:ext cx="6982931" cy="396893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a:spcBef>
                <a:spcPts val="3000"/>
              </a:spcBef>
            </a:pPr>
            <a:r>
              <a:rPr lang="en-US" sz="1800" dirty="0">
                <a:solidFill>
                  <a:schemeClr val="tx1">
                    <a:lumMod val="75000"/>
                    <a:lumOff val="25000"/>
                  </a:schemeClr>
                </a:solidFill>
                <a:latin typeface="Adobe Clean Light" panose="020B0303020404020204" pitchFamily="34" charset="0"/>
              </a:rPr>
              <a:t>Customers that purchase multiple Adobe Experience Platform applications aren’t being double or tripled charged for the same “profile</a:t>
            </a:r>
            <a:r>
              <a:rPr lang="en-US" sz="1800">
                <a:solidFill>
                  <a:schemeClr val="tx1">
                    <a:lumMod val="75000"/>
                    <a:lumOff val="25000"/>
                  </a:schemeClr>
                </a:solidFill>
                <a:latin typeface="Adobe Clean Light" panose="020B0303020404020204" pitchFamily="34" charset="0"/>
              </a:rPr>
              <a:t>.” </a:t>
            </a:r>
          </a:p>
          <a:p>
            <a:pPr>
              <a:spcBef>
                <a:spcPts val="3000"/>
              </a:spcBef>
            </a:pPr>
            <a:r>
              <a:rPr lang="en-US" sz="1800" dirty="0">
                <a:solidFill>
                  <a:schemeClr val="tx1">
                    <a:lumMod val="75000"/>
                    <a:lumOff val="25000"/>
                  </a:schemeClr>
                </a:solidFill>
                <a:latin typeface="Adobe Clean Light" panose="020B0303020404020204" pitchFamily="34" charset="0"/>
              </a:rPr>
              <a:t>They are being charged for new innovative and unique ways to </a:t>
            </a:r>
            <a:r>
              <a:rPr lang="en-US" sz="1800" u="sng">
                <a:solidFill>
                  <a:schemeClr val="tx1">
                    <a:lumMod val="75000"/>
                    <a:lumOff val="25000"/>
                  </a:schemeClr>
                </a:solidFill>
                <a:latin typeface="Adobe Clean Light" panose="020B0303020404020204" pitchFamily="34" charset="0"/>
              </a:rPr>
              <a:t>use</a:t>
            </a:r>
            <a:r>
              <a:rPr lang="en-US" sz="1800" dirty="0">
                <a:solidFill>
                  <a:schemeClr val="tx1">
                    <a:lumMod val="75000"/>
                    <a:lumOff val="25000"/>
                  </a:schemeClr>
                </a:solidFill>
                <a:latin typeface="Adobe Clean Light" panose="020B0303020404020204" pitchFamily="34" charset="0"/>
              </a:rPr>
              <a:t> the same profile. In other words, they are paying for new capabilities that unlock use cases with their existing data.</a:t>
            </a:r>
          </a:p>
        </p:txBody>
      </p:sp>
      <p:sp>
        <p:nvSpPr>
          <p:cNvPr id="6" name="Title 5">
            <a:extLst>
              <a:ext uri="{FF2B5EF4-FFF2-40B4-BE49-F238E27FC236}">
                <a16:creationId xmlns:a16="http://schemas.microsoft.com/office/drawing/2014/main" id="{E73A5E97-7418-2193-40E3-CD2C2FB5AC3B}"/>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6/10/24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AB437251-2D04-FD1B-3D3A-04F0DE36CB2B}"/>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endParaRPr>
          </a:p>
        </p:txBody>
      </p:sp>
      <p:sp>
        <p:nvSpPr>
          <p:cNvPr id="14" name="Title 5">
            <a:extLst>
              <a:ext uri="{FF2B5EF4-FFF2-40B4-BE49-F238E27FC236}">
                <a16:creationId xmlns:a16="http://schemas.microsoft.com/office/drawing/2014/main" id="{8AE1F39B-DDBB-52DD-1C2D-79151C298708}"/>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PMM Owner: Mitch Folks</a:t>
            </a:r>
          </a:p>
        </p:txBody>
      </p:sp>
      <p:sp>
        <p:nvSpPr>
          <p:cNvPr id="15" name="Rectangle: Rounded Corners 16">
            <a:extLst>
              <a:ext uri="{FF2B5EF4-FFF2-40B4-BE49-F238E27FC236}">
                <a16:creationId xmlns:a16="http://schemas.microsoft.com/office/drawing/2014/main" id="{B5299856-DD53-B6DA-FB5C-0CB1850FD09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6" name="Graphic 15" descr="Warning">
            <a:extLst>
              <a:ext uri="{FF2B5EF4-FFF2-40B4-BE49-F238E27FC236}">
                <a16:creationId xmlns:a16="http://schemas.microsoft.com/office/drawing/2014/main" id="{60C1E277-4955-09A9-716F-404C18788C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1008431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38819" y="2250725"/>
            <a:ext cx="3248654" cy="3160374"/>
          </a:xfrm>
        </p:spPr>
        <p:txBody>
          <a:bodyPr anchor="ctr"/>
          <a:lstStyle/>
          <a:p>
            <a:pPr>
              <a:spcBef>
                <a:spcPts val="0"/>
              </a:spcBef>
              <a:spcAft>
                <a:spcPts val="0"/>
              </a:spcAft>
            </a:pPr>
            <a:r>
              <a:rPr lang="en-US" sz="2400" b="1" dirty="0">
                <a:solidFill>
                  <a:schemeClr val="accent6"/>
                </a:solidFill>
                <a:effectLst/>
                <a:latin typeface="Adobe Clean"/>
              </a:rPr>
              <a:t>Does purchasing AJO B2B Edition </a:t>
            </a:r>
            <a:r>
              <a:rPr lang="en-US" sz="2400" b="1" dirty="0">
                <a:solidFill>
                  <a:schemeClr val="accent6"/>
                </a:solidFill>
                <a:latin typeface="Adobe Clean"/>
              </a:rPr>
              <a:t>impact the pricing and packaging of RTCDP B2B/P Edition? </a:t>
            </a: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391651" y="1768678"/>
            <a:ext cx="6982931" cy="396893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sz="1400" dirty="0">
              <a:solidFill>
                <a:schemeClr val="tx1"/>
              </a:solidFill>
              <a:latin typeface="Adobe Clean" panose="020B0503020404020204" pitchFamily="34" charset="0"/>
            </a:endParaRPr>
          </a:p>
          <a:p>
            <a:r>
              <a:rPr lang="en-US" sz="1800">
                <a:solidFill>
                  <a:schemeClr val="tx1"/>
                </a:solidFill>
                <a:latin typeface="Adobe Clean Light"/>
              </a:rPr>
              <a:t>Given that AJO B2B Edition is an engagement application, it will generate new activity data for existing businessperson profiles inside RTCDP B2B/P Edition. This means it impacts profile richness. </a:t>
            </a:r>
          </a:p>
          <a:p>
            <a:endParaRPr lang="en-US" sz="1800">
              <a:solidFill>
                <a:schemeClr val="tx1"/>
              </a:solidFill>
              <a:latin typeface="Adobe Clean Light"/>
            </a:endParaRPr>
          </a:p>
          <a:p>
            <a:r>
              <a:rPr lang="en-US" sz="1800">
                <a:solidFill>
                  <a:schemeClr val="tx1"/>
                </a:solidFill>
                <a:latin typeface="Adobe Clean Light"/>
              </a:rPr>
              <a:t>RTCDP B2B/P Edition allows up to 100KB per profile. Customers and account teams should proactively monitor RTCDP B2B/P Edition utilization using the License Usage Dashboard and follow </a:t>
            </a:r>
            <a:r>
              <a:rPr lang="en-US" sz="1800">
                <a:solidFill>
                  <a:srgbClr val="0070C0"/>
                </a:solidFill>
                <a:latin typeface="Adobe Clean Light"/>
                <a:hlinkClick r:id="rId3">
                  <a:extLst>
                    <a:ext uri="{A12FA001-AC4F-418D-AE19-62706E023703}">
                      <ahyp:hlinkClr xmlns:ahyp="http://schemas.microsoft.com/office/drawing/2018/hyperlinkcolor" val="tx"/>
                    </a:ext>
                  </a:extLst>
                </a:hlinkClick>
              </a:rPr>
              <a:t>data management best practices</a:t>
            </a:r>
            <a:r>
              <a:rPr lang="en-US" sz="1800">
                <a:solidFill>
                  <a:schemeClr val="tx1"/>
                </a:solidFill>
                <a:latin typeface="Adobe Clean Light"/>
              </a:rPr>
              <a:t> to ensure usage remains within entitlement.</a:t>
            </a:r>
            <a:endParaRPr lang="en-US" sz="1800">
              <a:solidFill>
                <a:srgbClr val="0070C0"/>
              </a:solidFill>
              <a:latin typeface="Adobe Clean Light"/>
            </a:endParaRPr>
          </a:p>
          <a:p>
            <a:endParaRPr lang="en-US" sz="1800">
              <a:solidFill>
                <a:srgbClr val="0070C0"/>
              </a:solidFill>
              <a:latin typeface="Adobe Clean Light"/>
            </a:endParaRPr>
          </a:p>
          <a:p>
            <a:r>
              <a:rPr lang="en-US" sz="1800">
                <a:solidFill>
                  <a:schemeClr val="tx1"/>
                </a:solidFill>
                <a:latin typeface="Adobe Clean Light"/>
              </a:rPr>
              <a:t>If your customer is buying RTCDP B2B Edition for the first time along with AJO B2B Edition, consider the AJO B2B use cases and # of data sources that your customer wants to initially hook-up to RTCDP to determine if you need to sell them additional profile richness packs.  </a:t>
            </a:r>
          </a:p>
        </p:txBody>
      </p:sp>
      <p:sp>
        <p:nvSpPr>
          <p:cNvPr id="6" name="Title 5">
            <a:extLst>
              <a:ext uri="{FF2B5EF4-FFF2-40B4-BE49-F238E27FC236}">
                <a16:creationId xmlns:a16="http://schemas.microsoft.com/office/drawing/2014/main" id="{E73A5E97-7418-2193-40E3-CD2C2FB5AC3B}"/>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Last Updated: 6</a:t>
            </a:r>
            <a:r>
              <a:rPr lang="en-US" sz="1200" i="1">
                <a:solidFill>
                  <a:srgbClr val="B3B3B3"/>
                </a:solidFill>
                <a:latin typeface="Adobe Clean" panose="020B0503020404020204" pitchFamily="34" charset="0"/>
              </a:rPr>
              <a:t>/10/24</a:t>
            </a:r>
            <a:endPar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AB437251-2D04-FD1B-3D3A-04F0DE36CB2B}"/>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endParaRPr>
          </a:p>
        </p:txBody>
      </p:sp>
      <p:sp>
        <p:nvSpPr>
          <p:cNvPr id="14" name="Title 5">
            <a:extLst>
              <a:ext uri="{FF2B5EF4-FFF2-40B4-BE49-F238E27FC236}">
                <a16:creationId xmlns:a16="http://schemas.microsoft.com/office/drawing/2014/main" id="{8AE1F39B-DDBB-52DD-1C2D-79151C298708}"/>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PMM Owner: Mitch Folks</a:t>
            </a:r>
          </a:p>
        </p:txBody>
      </p:sp>
      <p:sp>
        <p:nvSpPr>
          <p:cNvPr id="15" name="Rectangle: Rounded Corners 16">
            <a:extLst>
              <a:ext uri="{FF2B5EF4-FFF2-40B4-BE49-F238E27FC236}">
                <a16:creationId xmlns:a16="http://schemas.microsoft.com/office/drawing/2014/main" id="{B5299856-DD53-B6DA-FB5C-0CB1850FD09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6" name="Graphic 15" descr="Warning">
            <a:extLst>
              <a:ext uri="{FF2B5EF4-FFF2-40B4-BE49-F238E27FC236}">
                <a16:creationId xmlns:a16="http://schemas.microsoft.com/office/drawing/2014/main" id="{60C1E277-4955-09A9-716F-404C18788CC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2174971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38819" y="2250725"/>
            <a:ext cx="3248654" cy="3160374"/>
          </a:xfrm>
        </p:spPr>
        <p:txBody>
          <a:bodyPr anchor="ctr"/>
          <a:lstStyle/>
          <a:p>
            <a:pPr>
              <a:spcBef>
                <a:spcPts val="0"/>
              </a:spcBef>
              <a:spcAft>
                <a:spcPts val="0"/>
              </a:spcAft>
            </a:pPr>
            <a:r>
              <a:rPr lang="en-US" sz="2400" b="1" dirty="0">
                <a:solidFill>
                  <a:schemeClr val="accent6"/>
                </a:solidFill>
                <a:effectLst/>
                <a:latin typeface="Adobe Clean"/>
              </a:rPr>
              <a:t>Does purchasing AJO B2B Edition </a:t>
            </a:r>
            <a:r>
              <a:rPr lang="en-US" sz="2400" b="1" dirty="0">
                <a:solidFill>
                  <a:schemeClr val="accent6"/>
                </a:solidFill>
                <a:latin typeface="Adobe Clean"/>
              </a:rPr>
              <a:t>impact the pricing and packaging for existing Marketo Engage customers?</a:t>
            </a: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391651" y="1768678"/>
            <a:ext cx="6982931" cy="396893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800">
                <a:solidFill>
                  <a:schemeClr val="tx1"/>
                </a:solidFill>
                <a:latin typeface="Adobe Clean Light"/>
              </a:rPr>
              <a:t>AJO B2B should not impact the number of DB contacts needed in Marketo. However…</a:t>
            </a:r>
          </a:p>
          <a:p>
            <a:endParaRPr lang="en-US" sz="1800">
              <a:solidFill>
                <a:schemeClr val="tx1"/>
              </a:solidFill>
              <a:latin typeface="Adobe Clean Light"/>
            </a:endParaRPr>
          </a:p>
          <a:p>
            <a:r>
              <a:rPr lang="en-US" sz="1800">
                <a:solidFill>
                  <a:schemeClr val="tx1"/>
                </a:solidFill>
                <a:latin typeface="Adobe Clean Light"/>
              </a:rPr>
              <a:t>Given the nature of how AJO B2B Edition is built using components from your customer’s Marketo Engage instance AND can link to Marketo Engage campaigns and channels, it will naturally generate more Marketo Engage activity data.</a:t>
            </a:r>
          </a:p>
          <a:p>
            <a:endParaRPr lang="en-US" sz="1800">
              <a:solidFill>
                <a:schemeClr val="tx1"/>
              </a:solidFill>
              <a:latin typeface="Adobe Clean Light"/>
            </a:endParaRPr>
          </a:p>
          <a:p>
            <a:r>
              <a:rPr lang="en-US" sz="1800">
                <a:solidFill>
                  <a:schemeClr val="tx1"/>
                </a:solidFill>
                <a:latin typeface="Adobe Clean Light"/>
              </a:rPr>
              <a:t>Marketo Engage customers who are close to maximizing the out-of-the-box performance threshold may require a </a:t>
            </a:r>
            <a:r>
              <a:rPr lang="en-US" sz="1800" b="1">
                <a:solidFill>
                  <a:schemeClr val="tx1"/>
                </a:solidFill>
                <a:latin typeface="Adobe Clean Light"/>
              </a:rPr>
              <a:t>performance tier</a:t>
            </a:r>
            <a:r>
              <a:rPr lang="en-US" sz="1800">
                <a:solidFill>
                  <a:schemeClr val="tx1"/>
                </a:solidFill>
                <a:latin typeface="Adobe Clean Light"/>
              </a:rPr>
              <a:t>. Marketo Engage customers who have already purchased performance tiers will already be set up to handle any increased activity data. Account reps should remind customers to proactively monitor the thresholds to ensure any increased activity fits within their entitled threshold.  </a:t>
            </a:r>
            <a:endParaRPr lang="en-US" sz="1800">
              <a:solidFill>
                <a:schemeClr val="tx1"/>
              </a:solidFill>
              <a:latin typeface="Adobe Clean" panose="020B0503020404020204" pitchFamily="34" charset="0"/>
            </a:endParaRPr>
          </a:p>
        </p:txBody>
      </p:sp>
      <p:sp>
        <p:nvSpPr>
          <p:cNvPr id="6" name="Title 5">
            <a:extLst>
              <a:ext uri="{FF2B5EF4-FFF2-40B4-BE49-F238E27FC236}">
                <a16:creationId xmlns:a16="http://schemas.microsoft.com/office/drawing/2014/main" id="{E73A5E97-7418-2193-40E3-CD2C2FB5AC3B}"/>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Last Updated: 6</a:t>
            </a:r>
            <a:r>
              <a:rPr lang="en-US" sz="1200" i="1">
                <a:solidFill>
                  <a:srgbClr val="B3B3B3"/>
                </a:solidFill>
                <a:latin typeface="Adobe Clean" panose="020B0503020404020204" pitchFamily="34" charset="0"/>
              </a:rPr>
              <a:t>/10/24</a:t>
            </a:r>
            <a:endPar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AB437251-2D04-FD1B-3D3A-04F0DE36CB2B}"/>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endParaRPr>
          </a:p>
        </p:txBody>
      </p:sp>
      <p:sp>
        <p:nvSpPr>
          <p:cNvPr id="14" name="Title 5">
            <a:extLst>
              <a:ext uri="{FF2B5EF4-FFF2-40B4-BE49-F238E27FC236}">
                <a16:creationId xmlns:a16="http://schemas.microsoft.com/office/drawing/2014/main" id="{8AE1F39B-DDBB-52DD-1C2D-79151C298708}"/>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PMM Owner: Mitch Folks</a:t>
            </a:r>
          </a:p>
        </p:txBody>
      </p:sp>
      <p:sp>
        <p:nvSpPr>
          <p:cNvPr id="15" name="Rectangle: Rounded Corners 16">
            <a:extLst>
              <a:ext uri="{FF2B5EF4-FFF2-40B4-BE49-F238E27FC236}">
                <a16:creationId xmlns:a16="http://schemas.microsoft.com/office/drawing/2014/main" id="{B5299856-DD53-B6DA-FB5C-0CB1850FD09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6" name="Graphic 15" descr="Warning">
            <a:extLst>
              <a:ext uri="{FF2B5EF4-FFF2-40B4-BE49-F238E27FC236}">
                <a16:creationId xmlns:a16="http://schemas.microsoft.com/office/drawing/2014/main" id="{60C1E277-4955-09A9-716F-404C18788C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1818466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38819" y="2250725"/>
            <a:ext cx="3248654" cy="3160374"/>
          </a:xfrm>
        </p:spPr>
        <p:txBody>
          <a:bodyPr anchor="ctr"/>
          <a:lstStyle/>
          <a:p>
            <a:pPr>
              <a:spcBef>
                <a:spcPts val="0"/>
              </a:spcBef>
              <a:spcAft>
                <a:spcPts val="0"/>
              </a:spcAft>
            </a:pPr>
            <a:r>
              <a:rPr lang="en-US" sz="2400" b="1" dirty="0">
                <a:solidFill>
                  <a:schemeClr val="accent6"/>
                </a:solidFill>
                <a:effectLst/>
                <a:latin typeface="Adobe Clean"/>
              </a:rPr>
              <a:t>Is audience management included in AJO B2B Edition like it is for the current version of AJO (B2C Version)</a:t>
            </a:r>
            <a:endParaRPr lang="en-US" sz="2400" b="1" dirty="0">
              <a:solidFill>
                <a:schemeClr val="accent6"/>
              </a:solidFill>
              <a:latin typeface="Adobe Clean"/>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391651" y="1768678"/>
            <a:ext cx="6982931" cy="396893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000" dirty="0">
                <a:solidFill>
                  <a:schemeClr val="tx1"/>
                </a:solidFill>
                <a:latin typeface="Adobe Clean Light"/>
              </a:rPr>
              <a:t>No, which is one of the many reasons why we require customers to have and/or purchase RTCDP B2B/P Edition if they want to purchase AJO B2B Edition</a:t>
            </a:r>
            <a:endParaRPr lang="en-US" sz="2000" dirty="0">
              <a:solidFill>
                <a:schemeClr val="tx1"/>
              </a:solidFill>
              <a:latin typeface="Adobe Clean" panose="020B0503020404020204" pitchFamily="34" charset="0"/>
            </a:endParaRPr>
          </a:p>
        </p:txBody>
      </p:sp>
      <p:sp>
        <p:nvSpPr>
          <p:cNvPr id="6" name="Title 5">
            <a:extLst>
              <a:ext uri="{FF2B5EF4-FFF2-40B4-BE49-F238E27FC236}">
                <a16:creationId xmlns:a16="http://schemas.microsoft.com/office/drawing/2014/main" id="{E73A5E97-7418-2193-40E3-CD2C2FB5AC3B}"/>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Last Updated: 6</a:t>
            </a:r>
            <a:r>
              <a:rPr lang="en-US" sz="1200" i="1">
                <a:solidFill>
                  <a:srgbClr val="B3B3B3"/>
                </a:solidFill>
                <a:latin typeface="Adobe Clean" panose="020B0503020404020204" pitchFamily="34" charset="0"/>
              </a:rPr>
              <a:t>/10/24</a:t>
            </a:r>
            <a:endPar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AB437251-2D04-FD1B-3D3A-04F0DE36CB2B}"/>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endParaRPr>
          </a:p>
        </p:txBody>
      </p:sp>
      <p:sp>
        <p:nvSpPr>
          <p:cNvPr id="14" name="Title 5">
            <a:extLst>
              <a:ext uri="{FF2B5EF4-FFF2-40B4-BE49-F238E27FC236}">
                <a16:creationId xmlns:a16="http://schemas.microsoft.com/office/drawing/2014/main" id="{8AE1F39B-DDBB-52DD-1C2D-79151C298708}"/>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a:ln>
                  <a:noFill/>
                </a:ln>
                <a:solidFill>
                  <a:srgbClr val="B3B3B3"/>
                </a:solidFill>
                <a:effectLst/>
                <a:uLnTx/>
                <a:uFillTx/>
                <a:latin typeface="Adobe Clean" panose="020B0503020404020204" pitchFamily="34" charset="0"/>
                <a:ea typeface="+mj-ea"/>
                <a:cs typeface="+mj-cs"/>
              </a:rPr>
              <a:t>PMM Owner: Mitch Folks</a:t>
            </a:r>
          </a:p>
        </p:txBody>
      </p:sp>
      <p:sp>
        <p:nvSpPr>
          <p:cNvPr id="15" name="Rectangle: Rounded Corners 16">
            <a:extLst>
              <a:ext uri="{FF2B5EF4-FFF2-40B4-BE49-F238E27FC236}">
                <a16:creationId xmlns:a16="http://schemas.microsoft.com/office/drawing/2014/main" id="{B5299856-DD53-B6DA-FB5C-0CB1850FD09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6" name="Graphic 15" descr="Warning">
            <a:extLst>
              <a:ext uri="{FF2B5EF4-FFF2-40B4-BE49-F238E27FC236}">
                <a16:creationId xmlns:a16="http://schemas.microsoft.com/office/drawing/2014/main" id="{60C1E277-4955-09A9-716F-404C18788C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619944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dirty="0">
                <a:solidFill>
                  <a:schemeClr val="accent6"/>
                </a:solidFill>
                <a:latin typeface="Adobe Clean"/>
              </a:rPr>
              <a:t>Does AJO B2B Edition work with Marketo </a:t>
            </a:r>
            <a:r>
              <a:rPr lang="en-US" b="1" dirty="0" err="1">
                <a:solidFill>
                  <a:schemeClr val="accent6"/>
                </a:solidFill>
                <a:latin typeface="Adobe Clean"/>
              </a:rPr>
              <a:t>Engage’s</a:t>
            </a:r>
            <a:r>
              <a:rPr lang="en-US" b="1" dirty="0">
                <a:solidFill>
                  <a:schemeClr val="accent6"/>
                </a:solidFill>
                <a:latin typeface="Adobe Clean"/>
              </a:rPr>
              <a:t> Target Account Management (TAM) module?</a:t>
            </a:r>
            <a:endParaRPr lang="en-US"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391651" y="1768678"/>
            <a:ext cx="6982931" cy="438513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000" dirty="0">
                <a:solidFill>
                  <a:schemeClr val="tx1"/>
                </a:solidFill>
                <a:latin typeface="Adobe Clean Light"/>
              </a:rPr>
              <a:t>Adobe Journey Optimizer is a native application on AEP with deeply integrated workflows across RTCDP and Marketo Engage. It is best fit for customers looking to benefit from the scale of AEP and evolve their Revenue Team processes around journey orchestration for Accounts and Buying Groups</a:t>
            </a:r>
          </a:p>
          <a:p>
            <a:endParaRPr lang="en-US" sz="2000" dirty="0">
              <a:solidFill>
                <a:schemeClr val="tx1"/>
              </a:solidFill>
              <a:latin typeface="Adobe Clean Light"/>
            </a:endParaRPr>
          </a:p>
          <a:p>
            <a:r>
              <a:rPr lang="en-US" sz="2000" dirty="0">
                <a:solidFill>
                  <a:schemeClr val="tx1"/>
                </a:solidFill>
                <a:latin typeface="Adobe Clean Light"/>
              </a:rPr>
              <a:t>TAM was developed as an ABM module within Marketo Engage and is best suited for customers that aren’t ready to invest in a CDP and want ABM functionality within their Marketo Engage environment to augment their existing lead marketing. While it supports campaigns and nurturing for named account lists, it does not have the notion of buying groups, or visual journeys at the account or buying group level.</a:t>
            </a:r>
          </a:p>
          <a:p>
            <a:endParaRPr lang="en-US" sz="2000" dirty="0">
              <a:solidFill>
                <a:schemeClr val="tx1"/>
              </a:solidFill>
              <a:latin typeface="Adobe Clean Light"/>
            </a:endParaRPr>
          </a:p>
          <a:p>
            <a:r>
              <a:rPr lang="en-US" sz="2000" dirty="0">
                <a:solidFill>
                  <a:schemeClr val="tx1"/>
                </a:solidFill>
                <a:latin typeface="Adobe Clean Light"/>
              </a:rPr>
              <a:t>AJO B2B Edition is a new approach and is not being built on the capabilities of TAM.</a:t>
            </a:r>
          </a:p>
        </p:txBody>
      </p:sp>
      <p:sp>
        <p:nvSpPr>
          <p:cNvPr id="6" name="Title 5">
            <a:extLst>
              <a:ext uri="{FF2B5EF4-FFF2-40B4-BE49-F238E27FC236}">
                <a16:creationId xmlns:a16="http://schemas.microsoft.com/office/drawing/2014/main" id="{E73A5E97-7418-2193-40E3-CD2C2FB5AC3B}"/>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AB437251-2D04-FD1B-3D3A-04F0DE36CB2B}"/>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4" name="Title 5">
            <a:extLst>
              <a:ext uri="{FF2B5EF4-FFF2-40B4-BE49-F238E27FC236}">
                <a16:creationId xmlns:a16="http://schemas.microsoft.com/office/drawing/2014/main" id="{8AE1F39B-DDBB-52DD-1C2D-79151C298708}"/>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5" name="Rectangle: Rounded Corners 16">
            <a:extLst>
              <a:ext uri="{FF2B5EF4-FFF2-40B4-BE49-F238E27FC236}">
                <a16:creationId xmlns:a16="http://schemas.microsoft.com/office/drawing/2014/main" id="{B5299856-DD53-B6DA-FB5C-0CB1850FD09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6" name="Graphic 15" descr="Warning">
            <a:extLst>
              <a:ext uri="{FF2B5EF4-FFF2-40B4-BE49-F238E27FC236}">
                <a16:creationId xmlns:a16="http://schemas.microsoft.com/office/drawing/2014/main" id="{60C1E277-4955-09A9-716F-404C18788C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1259169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sz="2600" b="1" dirty="0">
                <a:solidFill>
                  <a:schemeClr val="accent6"/>
                </a:solidFill>
                <a:latin typeface="Adobe Clean"/>
              </a:rPr>
              <a:t>How is AJO B2B Edition different from Marketo </a:t>
            </a:r>
            <a:r>
              <a:rPr lang="en-US" sz="2600" b="1" dirty="0" err="1">
                <a:solidFill>
                  <a:schemeClr val="accent6"/>
                </a:solidFill>
                <a:latin typeface="Adobe Clean"/>
              </a:rPr>
              <a:t>Engage’s</a:t>
            </a:r>
            <a:r>
              <a:rPr lang="en-US" sz="2600" b="1" dirty="0">
                <a:solidFill>
                  <a:schemeClr val="accent6"/>
                </a:solidFill>
                <a:latin typeface="Adobe Clean"/>
              </a:rPr>
              <a:t> Target Account Management (TAM) add-on capability? </a:t>
            </a:r>
            <a:endParaRPr lang="en-US" sz="2600"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391651" y="1768678"/>
            <a:ext cx="6982931" cy="438513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000" dirty="0">
                <a:solidFill>
                  <a:schemeClr val="tx1"/>
                </a:solidFill>
                <a:latin typeface="Adobe Clean Light"/>
              </a:rPr>
              <a:t>Marketo </a:t>
            </a:r>
            <a:r>
              <a:rPr lang="en-US" sz="2000" dirty="0" err="1">
                <a:solidFill>
                  <a:schemeClr val="tx1"/>
                </a:solidFill>
                <a:latin typeface="Adobe Clean Light"/>
              </a:rPr>
              <a:t>Engage’s</a:t>
            </a:r>
            <a:r>
              <a:rPr lang="en-US" sz="2000" dirty="0">
                <a:solidFill>
                  <a:schemeClr val="tx1"/>
                </a:solidFill>
                <a:latin typeface="Adobe Clean Light"/>
              </a:rPr>
              <a:t> Target Account Management (TAM) doesn't support account-based campaigns. It supports lead-based campaigns with named account context. This is because ”account” is not a primary data object inside Marketo Engage. AJO B2B Edition offers Account and buying group-based Journeys because the primary data objects are account, buying group, and product interest.  </a:t>
            </a:r>
          </a:p>
        </p:txBody>
      </p:sp>
      <p:sp>
        <p:nvSpPr>
          <p:cNvPr id="2" name="Title 5">
            <a:extLst>
              <a:ext uri="{FF2B5EF4-FFF2-40B4-BE49-F238E27FC236}">
                <a16:creationId xmlns:a16="http://schemas.microsoft.com/office/drawing/2014/main" id="{6AF680E6-95DB-B0FA-DCF5-1FDC47BB02CA}"/>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3" name="Title 5">
            <a:extLst>
              <a:ext uri="{FF2B5EF4-FFF2-40B4-BE49-F238E27FC236}">
                <a16:creationId xmlns:a16="http://schemas.microsoft.com/office/drawing/2014/main" id="{F04AA932-FA98-F4C3-12E8-456FA12EB307}"/>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5" name="Title 5">
            <a:extLst>
              <a:ext uri="{FF2B5EF4-FFF2-40B4-BE49-F238E27FC236}">
                <a16:creationId xmlns:a16="http://schemas.microsoft.com/office/drawing/2014/main" id="{F070A155-1793-96E9-5DE2-C16B163F867B}"/>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6" name="Rectangle: Rounded Corners 16">
            <a:extLst>
              <a:ext uri="{FF2B5EF4-FFF2-40B4-BE49-F238E27FC236}">
                <a16:creationId xmlns:a16="http://schemas.microsoft.com/office/drawing/2014/main" id="{C5B00228-74A8-3C0A-5DDE-A8036DAED3A7}"/>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7" name="Graphic 6" descr="Warning">
            <a:extLst>
              <a:ext uri="{FF2B5EF4-FFF2-40B4-BE49-F238E27FC236}">
                <a16:creationId xmlns:a16="http://schemas.microsoft.com/office/drawing/2014/main" id="{26D1B836-36C1-0763-DA3D-BB8B1BA486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318741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114799" y="1279388"/>
            <a:ext cx="7568490"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2400" dirty="0">
              <a:solidFill>
                <a:schemeClr val="tx1"/>
              </a:solidFill>
              <a:latin typeface="Adobe Clean Light" panose="020B0303020404020204" pitchFamily="34" charset="0"/>
            </a:endParaRPr>
          </a:p>
          <a:p>
            <a:endParaRPr lang="en-US" sz="2400" dirty="0">
              <a:solidFill>
                <a:schemeClr val="tx1"/>
              </a:solidFill>
              <a:latin typeface="Adobe Clean Light" panose="020B0303020404020204" pitchFamily="34" charset="0"/>
            </a:endParaRPr>
          </a:p>
          <a:p>
            <a:endParaRPr lang="en-US" sz="2400" dirty="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38819" y="2399001"/>
            <a:ext cx="3248654" cy="2524126"/>
          </a:xfrm>
        </p:spPr>
        <p:txBody>
          <a:bodyPr anchor="ctr"/>
          <a:lstStyle/>
          <a:p>
            <a:r>
              <a:rPr lang="en-US" sz="2400" b="1" dirty="0">
                <a:solidFill>
                  <a:schemeClr val="accent6"/>
                </a:solidFill>
                <a:latin typeface="Adobe Clean"/>
              </a:rPr>
              <a:t>What’s the difference between a marketing qualified buying group and a CRM sales opportunity? </a:t>
            </a:r>
            <a:endParaRPr lang="en-US" sz="2400"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6" name="Title 5">
            <a:extLst>
              <a:ext uri="{FF2B5EF4-FFF2-40B4-BE49-F238E27FC236}">
                <a16:creationId xmlns:a16="http://schemas.microsoft.com/office/drawing/2014/main" id="{35F4271F-E7AB-CBE1-CEDE-F878274D8043}"/>
              </a:ext>
            </a:extLst>
          </p:cNvPr>
          <p:cNvSpPr txBox="1">
            <a:spLocks/>
          </p:cNvSpPr>
          <p:nvPr/>
        </p:nvSpPr>
        <p:spPr>
          <a:xfrm>
            <a:off x="4391651" y="1768678"/>
            <a:ext cx="6982931" cy="3914205"/>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600" b="1" dirty="0">
                <a:solidFill>
                  <a:schemeClr val="tx1"/>
                </a:solidFill>
                <a:latin typeface="Adobe Clean Light"/>
              </a:rPr>
              <a:t>Marketing Qualified Buying Groups </a:t>
            </a:r>
            <a:r>
              <a:rPr lang="en-US" sz="1600" dirty="0">
                <a:solidFill>
                  <a:schemeClr val="tx1"/>
                </a:solidFill>
                <a:latin typeface="Adobe Clean Light"/>
              </a:rPr>
              <a:t>are a set of key stakeholders responsible for purchasing specific a specific solution that have been qualified by marketing according to the requirements and threshold agreed upon between marketing and sales teams.  They are created by marketing and turn into CRM sales opportunities </a:t>
            </a:r>
          </a:p>
          <a:p>
            <a:endParaRPr lang="en-US" sz="1600" dirty="0">
              <a:solidFill>
                <a:schemeClr val="tx1"/>
              </a:solidFill>
              <a:latin typeface="Adobe Clean Light"/>
            </a:endParaRPr>
          </a:p>
          <a:p>
            <a:r>
              <a:rPr lang="en-US" sz="1600" b="1" dirty="0">
                <a:solidFill>
                  <a:schemeClr val="tx1"/>
                </a:solidFill>
                <a:latin typeface="Adobe Clean Light"/>
              </a:rPr>
              <a:t>CRM opportunities </a:t>
            </a:r>
            <a:r>
              <a:rPr lang="en-US" sz="1600" dirty="0">
                <a:solidFill>
                  <a:schemeClr val="tx1"/>
                </a:solidFill>
                <a:latin typeface="Adobe Clean Light"/>
              </a:rPr>
              <a:t>can include or be initiated from Marketing Qualified Buying Groups. They are owned by the sales rep and originate / exist inside the CRM. They are ideally created as a result of a marketing qualified buying group, but can also be created before or during. </a:t>
            </a:r>
          </a:p>
          <a:p>
            <a:endParaRPr lang="en-US" sz="2000" dirty="0">
              <a:solidFill>
                <a:schemeClr val="tx1"/>
              </a:solidFill>
              <a:latin typeface="Adobe Clean Light"/>
            </a:endParaRPr>
          </a:p>
          <a:p>
            <a:r>
              <a:rPr lang="en-US" sz="1200" b="1" dirty="0">
                <a:solidFill>
                  <a:schemeClr val="tx1"/>
                </a:solidFill>
                <a:latin typeface="Adobe Clean Light"/>
              </a:rPr>
              <a:t>Additional Info: </a:t>
            </a:r>
            <a:r>
              <a:rPr lang="en-US" sz="1200" kern="100" dirty="0">
                <a:solidFill>
                  <a:srgbClr val="000000"/>
                </a:solidFill>
                <a:effectLst/>
                <a:latin typeface="Adobe Clean Light" panose="020B0303020404020204" pitchFamily="34" charset="0"/>
                <a:ea typeface="Nunito Sans" pitchFamily="2" charset="77"/>
                <a:cs typeface="Nunito Sans" pitchFamily="2" charset="77"/>
              </a:rPr>
              <a:t>CRMs have the Sales Opportunity, but that’s a record of a single transaction vs. an ongoing representation of the roles in the buying group and maintenance of the people in those roles for each of your target accounts (plus all the behavior signals combined with data from the CDP, which includes CRM data, but is much broader and designed for marketing use cases). We’re effectively giving marketing a better ability to create demand that looks like (and is a pre-cursor to) a Sales Opportunity, and to progress demand for existing Sales Opportunities, similar to how the Lead or Profile replaced the rolodex for person-based demand creation.</a:t>
            </a:r>
            <a:endParaRPr lang="en-US" sz="1200" kern="100" dirty="0">
              <a:effectLst/>
              <a:latin typeface="Adobe Clean Light" panose="020B0303020404020204" pitchFamily="34" charset="0"/>
              <a:ea typeface="Calibri" panose="020F0502020204030204" pitchFamily="34" charset="0"/>
              <a:cs typeface="Times New Roman" panose="02020603050405020304" pitchFamily="18" charset="0"/>
            </a:endParaRPr>
          </a:p>
          <a:p>
            <a:endParaRPr lang="en-US" sz="2000" dirty="0">
              <a:solidFill>
                <a:schemeClr val="tx1"/>
              </a:solidFill>
              <a:latin typeface="Adobe Clean Light"/>
            </a:endParaRPr>
          </a:p>
        </p:txBody>
      </p:sp>
      <p:sp>
        <p:nvSpPr>
          <p:cNvPr id="7" name="Title 5">
            <a:extLst>
              <a:ext uri="{FF2B5EF4-FFF2-40B4-BE49-F238E27FC236}">
                <a16:creationId xmlns:a16="http://schemas.microsoft.com/office/drawing/2014/main" id="{85519F88-812A-4E1A-EB7C-0B1FB7B8A432}"/>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5/21/24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2297A127-27F9-7128-6BD9-207D542E10DE}"/>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53D6A850-9823-6B99-9448-C62EAFCA6AEF}"/>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3" name="Rectangle: Rounded Corners 16">
            <a:extLst>
              <a:ext uri="{FF2B5EF4-FFF2-40B4-BE49-F238E27FC236}">
                <a16:creationId xmlns:a16="http://schemas.microsoft.com/office/drawing/2014/main" id="{F369B2FC-AE12-B1E1-FAAF-94EFCF410F15}"/>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4" name="Graphic 13" descr="Warning">
            <a:extLst>
              <a:ext uri="{FF2B5EF4-FFF2-40B4-BE49-F238E27FC236}">
                <a16:creationId xmlns:a16="http://schemas.microsoft.com/office/drawing/2014/main" id="{E1E5FD07-6F6E-FA1E-867C-CAD5AF9167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3651315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114799" y="1279388"/>
            <a:ext cx="7568490"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2400" dirty="0">
              <a:solidFill>
                <a:schemeClr val="tx1"/>
              </a:solidFill>
              <a:latin typeface="Adobe Clean Light" panose="020B0303020404020204" pitchFamily="34" charset="0"/>
            </a:endParaRPr>
          </a:p>
          <a:p>
            <a:endParaRPr lang="en-US" sz="2400" dirty="0">
              <a:solidFill>
                <a:schemeClr val="tx1"/>
              </a:solidFill>
              <a:latin typeface="Adobe Clean Light" panose="020B0303020404020204" pitchFamily="34" charset="0"/>
            </a:endParaRPr>
          </a:p>
          <a:p>
            <a:endParaRPr lang="en-US" sz="2400" dirty="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38819" y="2399001"/>
            <a:ext cx="3248654" cy="2524126"/>
          </a:xfrm>
        </p:spPr>
        <p:txBody>
          <a:bodyPr anchor="ctr"/>
          <a:lstStyle/>
          <a:p>
            <a:r>
              <a:rPr lang="en-US" b="1" dirty="0">
                <a:solidFill>
                  <a:schemeClr val="accent6"/>
                </a:solidFill>
                <a:latin typeface="Adobe Clean"/>
              </a:rPr>
              <a:t>“Why didn’t Adobe build buying groups directly inside Marketo Engage?”</a:t>
            </a:r>
            <a:endParaRPr lang="en-US"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6" name="Title 5">
            <a:extLst>
              <a:ext uri="{FF2B5EF4-FFF2-40B4-BE49-F238E27FC236}">
                <a16:creationId xmlns:a16="http://schemas.microsoft.com/office/drawing/2014/main" id="{E5F4F931-EC35-CB67-25C1-9BEB8807980A}"/>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035C8B1F-C190-9F2A-F03D-C662BAA6767C}"/>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E9765992-628D-A8F8-A308-58E4CDD52201}"/>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2" name="Rectangle: Rounded Corners 16">
            <a:extLst>
              <a:ext uri="{FF2B5EF4-FFF2-40B4-BE49-F238E27FC236}">
                <a16:creationId xmlns:a16="http://schemas.microsoft.com/office/drawing/2014/main" id="{4D9377E0-D887-1899-48DB-F00E21AFB364}"/>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3" name="Graphic 12" descr="Warning">
            <a:extLst>
              <a:ext uri="{FF2B5EF4-FFF2-40B4-BE49-F238E27FC236}">
                <a16:creationId xmlns:a16="http://schemas.microsoft.com/office/drawing/2014/main" id="{8E7DB850-9F72-0430-FCD6-DA5BFEA15C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14" name="Title 5">
            <a:extLst>
              <a:ext uri="{FF2B5EF4-FFF2-40B4-BE49-F238E27FC236}">
                <a16:creationId xmlns:a16="http://schemas.microsoft.com/office/drawing/2014/main" id="{4B81510B-814E-1DCB-4DE0-7345AD4D2A56}"/>
              </a:ext>
            </a:extLst>
          </p:cNvPr>
          <p:cNvSpPr txBox="1">
            <a:spLocks/>
          </p:cNvSpPr>
          <p:nvPr/>
        </p:nvSpPr>
        <p:spPr>
          <a:xfrm>
            <a:off x="4391651" y="1768678"/>
            <a:ext cx="6982931" cy="3914205"/>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sz="2000" dirty="0">
              <a:solidFill>
                <a:schemeClr val="tx1"/>
              </a:solidFill>
              <a:latin typeface="Adobe Clean Light" panose="020B0303020404020204" pitchFamily="34" charset="0"/>
            </a:endParaRPr>
          </a:p>
          <a:p>
            <a:endParaRPr lang="en-US" sz="2000" dirty="0">
              <a:solidFill>
                <a:schemeClr val="tx1"/>
              </a:solidFill>
              <a:latin typeface="Adobe Clean Light" panose="020B0303020404020204" pitchFamily="34" charset="0"/>
            </a:endParaRPr>
          </a:p>
          <a:p>
            <a:r>
              <a:rPr lang="en-US" sz="2000" dirty="0">
                <a:solidFill>
                  <a:schemeClr val="tx1"/>
                </a:solidFill>
                <a:latin typeface="Adobe Clean Light" panose="020B0303020404020204" pitchFamily="34" charset="0"/>
              </a:rPr>
              <a:t>Marketo Engage operates on a lead-centric database. Updating the data model would have been a huge level of effort over a long period of time. Building AJO B2B Edition from scratch with a buying group-centric data model on top of Adobe Experience Platform provided the quickest route to market and value for Adobe Marketo Engage customers. This decision also allows for turn-key future integration and interoperability across of AEP applications </a:t>
            </a:r>
            <a:endParaRPr lang="en-US" sz="2000" dirty="0">
              <a:solidFill>
                <a:schemeClr val="tx1"/>
              </a:solidFill>
            </a:endParaRPr>
          </a:p>
          <a:p>
            <a:endParaRPr lang="en-US" sz="2000" dirty="0">
              <a:solidFill>
                <a:schemeClr val="tx1"/>
              </a:solidFill>
              <a:latin typeface="Adobe Clean Light" panose="020B0303020404020204" pitchFamily="34" charset="0"/>
            </a:endParaRPr>
          </a:p>
        </p:txBody>
      </p:sp>
    </p:spTree>
    <p:extLst>
      <p:ext uri="{BB962C8B-B14F-4D97-AF65-F5344CB8AC3E}">
        <p14:creationId xmlns:p14="http://schemas.microsoft.com/office/powerpoint/2010/main" val="1618342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212017" y="1279388"/>
            <a:ext cx="7471271"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2400" dirty="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dirty="0">
                <a:solidFill>
                  <a:schemeClr val="accent6"/>
                </a:solidFill>
                <a:latin typeface="Adobe Clean"/>
              </a:rPr>
              <a:t>Should I try to sell AJO B2B Edition to customers that don’t have or want Adobe Marketo Engage? </a:t>
            </a:r>
            <a:endParaRPr lang="en-US"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6" name="Title 5">
            <a:extLst>
              <a:ext uri="{FF2B5EF4-FFF2-40B4-BE49-F238E27FC236}">
                <a16:creationId xmlns:a16="http://schemas.microsoft.com/office/drawing/2014/main" id="{365548F2-5232-0093-E63A-30A047810A2F}"/>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9D5B4E85-4FD2-6B43-9D92-F18D5710F7FC}"/>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7E88C90F-80EA-EE11-AE3A-14516D4C47C5}"/>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2" name="Rectangle: Rounded Corners 16">
            <a:extLst>
              <a:ext uri="{FF2B5EF4-FFF2-40B4-BE49-F238E27FC236}">
                <a16:creationId xmlns:a16="http://schemas.microsoft.com/office/drawing/2014/main" id="{1A7D5D08-A325-BA04-03E8-20B63FCF2379}"/>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3" name="Graphic 12" descr="Warning">
            <a:extLst>
              <a:ext uri="{FF2B5EF4-FFF2-40B4-BE49-F238E27FC236}">
                <a16:creationId xmlns:a16="http://schemas.microsoft.com/office/drawing/2014/main" id="{7CCFC816-E4F8-FB1F-D701-D587514D6E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14" name="Title 5">
            <a:extLst>
              <a:ext uri="{FF2B5EF4-FFF2-40B4-BE49-F238E27FC236}">
                <a16:creationId xmlns:a16="http://schemas.microsoft.com/office/drawing/2014/main" id="{E1816C39-8E06-5250-9521-7843B79C87AC}"/>
              </a:ext>
            </a:extLst>
          </p:cNvPr>
          <p:cNvSpPr txBox="1">
            <a:spLocks/>
          </p:cNvSpPr>
          <p:nvPr/>
        </p:nvSpPr>
        <p:spPr>
          <a:xfrm>
            <a:off x="4391651" y="1768678"/>
            <a:ext cx="6982931" cy="3914205"/>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000" dirty="0">
                <a:solidFill>
                  <a:schemeClr val="tx1"/>
                </a:solidFill>
                <a:latin typeface="Adobe Clean Light" panose="020B0303020404020204" pitchFamily="34" charset="0"/>
              </a:rPr>
              <a:t>No. The current version of AJO B2B Edition requires the customer to have Adobe Marketo Engage AND RTCDP B2B/P Edition. AJO B2B Edition literally relies on the technology components of a customer’s Marketo Engage instance. </a:t>
            </a:r>
          </a:p>
        </p:txBody>
      </p:sp>
    </p:spTree>
    <p:extLst>
      <p:ext uri="{BB962C8B-B14F-4D97-AF65-F5344CB8AC3E}">
        <p14:creationId xmlns:p14="http://schemas.microsoft.com/office/powerpoint/2010/main" val="2560631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212017" y="1279388"/>
            <a:ext cx="7471271"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2400" dirty="0">
                <a:solidFill>
                  <a:schemeClr val="tx1"/>
                </a:solidFill>
                <a:latin typeface="Adobe Clean Light"/>
              </a:rPr>
              <a:t>Not yet. Timing is TBD</a:t>
            </a:r>
            <a:endParaRPr lang="en-US" sz="2400" dirty="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dirty="0">
                <a:solidFill>
                  <a:schemeClr val="accent6"/>
                </a:solidFill>
                <a:latin typeface="Adobe Clean"/>
              </a:rPr>
              <a:t>Is AJO B2B edition HIPAA Compliant?</a:t>
            </a:r>
            <a:endParaRPr lang="en-US"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6" name="Title 5">
            <a:extLst>
              <a:ext uri="{FF2B5EF4-FFF2-40B4-BE49-F238E27FC236}">
                <a16:creationId xmlns:a16="http://schemas.microsoft.com/office/drawing/2014/main" id="{629D9483-ED0F-27F0-90A3-CF2DD62D4DE9}"/>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65FB32F9-CBE3-D73E-B10E-4AAAE960EB64}"/>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63BF9445-3CF0-41C9-B48E-FA9013839078}"/>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2" name="Rectangle: Rounded Corners 16">
            <a:extLst>
              <a:ext uri="{FF2B5EF4-FFF2-40B4-BE49-F238E27FC236}">
                <a16:creationId xmlns:a16="http://schemas.microsoft.com/office/drawing/2014/main" id="{94254594-F86F-DCC4-DD42-8A9683FEA3AA}"/>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3" name="Graphic 12" descr="Warning">
            <a:extLst>
              <a:ext uri="{FF2B5EF4-FFF2-40B4-BE49-F238E27FC236}">
                <a16:creationId xmlns:a16="http://schemas.microsoft.com/office/drawing/2014/main" id="{F5418695-1788-85AE-E06C-59DE1C33B2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1933871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212017" y="1279388"/>
            <a:ext cx="7471271"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2400" dirty="0">
                <a:solidFill>
                  <a:schemeClr val="tx1"/>
                </a:solidFill>
                <a:latin typeface="Adobe Clean Light"/>
              </a:rPr>
              <a:t>No. They do NOT need to purchase both AJO (B2C) and AJO B2B Edition. If customers want to use their B2B data from RTCDP B2P Edition to engage accounts and buying groups and create marketing qualified buying groups etc., they will need to purchase AJO B2B Edition. </a:t>
            </a:r>
            <a:endParaRPr lang="en-US" sz="2400" dirty="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dirty="0">
                <a:solidFill>
                  <a:schemeClr val="accent6"/>
                </a:solidFill>
                <a:latin typeface="Adobe Clean"/>
              </a:rPr>
              <a:t>If my customer has RTCDP B2P Edition, will they need to purchase both AJO and AJO B2B Edition? </a:t>
            </a:r>
            <a:endParaRPr lang="en-US"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6" name="Title 5">
            <a:extLst>
              <a:ext uri="{FF2B5EF4-FFF2-40B4-BE49-F238E27FC236}">
                <a16:creationId xmlns:a16="http://schemas.microsoft.com/office/drawing/2014/main" id="{B5383573-CBFC-5C5E-04CD-0DD8857D0A02}"/>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51FD1D47-8F3D-4BCF-3D27-3A29E6D89E2A}"/>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3A67B0BD-CC10-C178-A48A-7634A496227B}"/>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3" name="Rectangle: Rounded Corners 16">
            <a:extLst>
              <a:ext uri="{FF2B5EF4-FFF2-40B4-BE49-F238E27FC236}">
                <a16:creationId xmlns:a16="http://schemas.microsoft.com/office/drawing/2014/main" id="{ED034BC2-CBB5-BCE0-DB65-EAD702A5972A}"/>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4" name="Graphic 13" descr="Warning">
            <a:extLst>
              <a:ext uri="{FF2B5EF4-FFF2-40B4-BE49-F238E27FC236}">
                <a16:creationId xmlns:a16="http://schemas.microsoft.com/office/drawing/2014/main" id="{9DF29995-A4CA-92A7-8E06-5578FAA214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3201037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a:solidFill>
                  <a:schemeClr val="accent6"/>
                </a:solidFill>
                <a:latin typeface="Adobe Clean"/>
              </a:rPr>
              <a:t>What makes AJO B2B Edition so different from Marketo Engage? </a:t>
            </a:r>
            <a:endParaRPr lang="en-US" b="1">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212017" y="1894544"/>
            <a:ext cx="7716981" cy="3908414"/>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000" dirty="0">
                <a:solidFill>
                  <a:schemeClr val="tx1"/>
                </a:solidFill>
                <a:latin typeface="Adobe Clean Light"/>
              </a:rPr>
              <a:t>AJO B2B Edition offers journey orchestration at the level of accounts &amp; buying groups using Marketo </a:t>
            </a:r>
            <a:r>
              <a:rPr lang="en-US" sz="2000" dirty="0" err="1">
                <a:solidFill>
                  <a:schemeClr val="tx1"/>
                </a:solidFill>
                <a:latin typeface="Adobe Clean Light"/>
              </a:rPr>
              <a:t>Engage’s</a:t>
            </a:r>
            <a:r>
              <a:rPr lang="en-US" sz="2000" dirty="0">
                <a:solidFill>
                  <a:schemeClr val="tx1"/>
                </a:solidFill>
                <a:latin typeface="Adobe Clean Light"/>
              </a:rPr>
              <a:t> data, campaigns, programs and channels. </a:t>
            </a:r>
          </a:p>
          <a:p>
            <a:endParaRPr lang="en-US" sz="2000" dirty="0">
              <a:solidFill>
                <a:schemeClr val="tx1"/>
              </a:solidFill>
              <a:latin typeface="Adobe Clean Light"/>
            </a:endParaRPr>
          </a:p>
          <a:p>
            <a:r>
              <a:rPr lang="en-US" sz="2000" dirty="0">
                <a:solidFill>
                  <a:schemeClr val="tx1"/>
                </a:solidFill>
                <a:latin typeface="Adobe Clean Light"/>
              </a:rPr>
              <a:t>AJO B2B Edition newly introduces:</a:t>
            </a:r>
            <a:endParaRPr lang="en-US" dirty="0">
              <a:solidFill>
                <a:schemeClr val="tx1"/>
              </a:solidFill>
              <a:latin typeface="Adobe Clean Light"/>
            </a:endParaRPr>
          </a:p>
          <a:p>
            <a:endParaRPr lang="en-US" sz="2000" dirty="0">
              <a:solidFill>
                <a:schemeClr val="tx1"/>
              </a:solidFill>
              <a:latin typeface="Adobe Clean Light" panose="020B0303020404020204" pitchFamily="34" charset="0"/>
            </a:endParaRPr>
          </a:p>
          <a:p>
            <a:r>
              <a:rPr lang="en-US" sz="2000" dirty="0">
                <a:solidFill>
                  <a:schemeClr val="tx1"/>
                </a:solidFill>
                <a:latin typeface="Adobe Clean Light"/>
              </a:rPr>
              <a:t>1. Native AEP connectivity and scale, directly accessing Account Segments in Real-Time CDP B2B or B2P Editions</a:t>
            </a:r>
            <a:endParaRPr lang="en-US" sz="2000" dirty="0">
              <a:solidFill>
                <a:schemeClr val="tx1"/>
              </a:solidFill>
              <a:latin typeface="Adobe Clean Light" panose="020B0303020404020204" pitchFamily="34" charset="0"/>
            </a:endParaRPr>
          </a:p>
          <a:p>
            <a:endParaRPr lang="en-US" sz="2000" dirty="0">
              <a:solidFill>
                <a:schemeClr val="tx1"/>
              </a:solidFill>
              <a:latin typeface="Adobe Clean Light" panose="020B0303020404020204" pitchFamily="34" charset="0"/>
            </a:endParaRPr>
          </a:p>
          <a:p>
            <a:r>
              <a:rPr lang="en-US" sz="2000" dirty="0">
                <a:solidFill>
                  <a:schemeClr val="tx1"/>
                </a:solidFill>
                <a:latin typeface="Adobe Clean Light"/>
              </a:rPr>
              <a:t>2. A buying group construct with designated people roles, automatically populated with leads and contacts </a:t>
            </a:r>
          </a:p>
          <a:p>
            <a:pPr marL="457200" indent="-457200" rtl="0">
              <a:buFont typeface="+mj-lt"/>
              <a:buAutoNum type="arabicPeriod"/>
            </a:pPr>
            <a:endParaRPr lang="en-US" sz="2000" dirty="0">
              <a:solidFill>
                <a:schemeClr val="tx1"/>
              </a:solidFill>
              <a:latin typeface="Adobe Clean Light" panose="020B0303020404020204" pitchFamily="34" charset="0"/>
            </a:endParaRPr>
          </a:p>
          <a:p>
            <a:r>
              <a:rPr lang="en-US" sz="2000" dirty="0">
                <a:solidFill>
                  <a:schemeClr val="tx1"/>
                </a:solidFill>
                <a:latin typeface="Adobe Clean Light"/>
              </a:rPr>
              <a:t>3. Account and buying group orchestration with the option to link Marketo Engage campaigns at certain stages of the buying group journey</a:t>
            </a:r>
          </a:p>
        </p:txBody>
      </p:sp>
      <p:sp>
        <p:nvSpPr>
          <p:cNvPr id="2" name="Title 5">
            <a:extLst>
              <a:ext uri="{FF2B5EF4-FFF2-40B4-BE49-F238E27FC236}">
                <a16:creationId xmlns:a16="http://schemas.microsoft.com/office/drawing/2014/main" id="{CE397661-1729-125B-227F-C95DA5E06682}"/>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5" name="Title 5">
            <a:extLst>
              <a:ext uri="{FF2B5EF4-FFF2-40B4-BE49-F238E27FC236}">
                <a16:creationId xmlns:a16="http://schemas.microsoft.com/office/drawing/2014/main" id="{35C292B0-EE14-4D92-41F0-0D9A00EE519C}"/>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8C4A88C2-C887-D4E9-54DF-3D7764B4B31D}"/>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1" name="Rectangle: Rounded Corners 16">
            <a:extLst>
              <a:ext uri="{FF2B5EF4-FFF2-40B4-BE49-F238E27FC236}">
                <a16:creationId xmlns:a16="http://schemas.microsoft.com/office/drawing/2014/main" id="{AB8AD5C9-1757-4D7D-7829-95A01BC3CA1C}"/>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2" name="Graphic 11" descr="Warning">
            <a:extLst>
              <a:ext uri="{FF2B5EF4-FFF2-40B4-BE49-F238E27FC236}">
                <a16:creationId xmlns:a16="http://schemas.microsoft.com/office/drawing/2014/main" id="{6F54B48E-F4A6-E732-0818-4ED64F9252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563538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a:solidFill>
                  <a:schemeClr val="accent6"/>
                </a:solidFill>
                <a:latin typeface="Adobe Clean"/>
              </a:rPr>
              <a:t>Who is the AJO B2B Edition buyer? Who gets value?</a:t>
            </a:r>
            <a:endParaRPr lang="en-US" b="1">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400" dirty="0">
                <a:solidFill>
                  <a:schemeClr val="tx1"/>
                </a:solidFill>
                <a:latin typeface="Adobe Clean Light"/>
              </a:rPr>
              <a:t>Revenue teams (Marketing, Sales, Service) and their respective leaders will get value, but Marketing will be the primary buyer. The cross-departmental value and focus on GTM motions across important accounts gives AJO B2B Edition an exec-level value proposition</a:t>
            </a:r>
          </a:p>
          <a:p>
            <a:endParaRPr lang="en-US" sz="2400" dirty="0">
              <a:solidFill>
                <a:schemeClr val="tx1"/>
              </a:solidFill>
              <a:latin typeface="Adobe Clean Light"/>
            </a:endParaRPr>
          </a:p>
          <a:p>
            <a:r>
              <a:rPr lang="en-US" sz="2400" dirty="0">
                <a:solidFill>
                  <a:schemeClr val="tx1"/>
                </a:solidFill>
                <a:latin typeface="Adobe Clean Light"/>
              </a:rPr>
              <a:t>Automation for orchestrating digital and human touchpoints around Accounts and Buying Group journeys is new – while Sales has always had an Account focus, AJO B2B Edition improves an inefficient process across Revenue Teams. </a:t>
            </a:r>
          </a:p>
        </p:txBody>
      </p:sp>
      <p:sp>
        <p:nvSpPr>
          <p:cNvPr id="2" name="Rectangle: Rounded Corners 16">
            <a:extLst>
              <a:ext uri="{FF2B5EF4-FFF2-40B4-BE49-F238E27FC236}">
                <a16:creationId xmlns:a16="http://schemas.microsoft.com/office/drawing/2014/main" id="{09BCFACB-912B-316B-C97B-854F24861967}"/>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3" name="Graphic 2" descr="Warning">
            <a:extLst>
              <a:ext uri="{FF2B5EF4-FFF2-40B4-BE49-F238E27FC236}">
                <a16:creationId xmlns:a16="http://schemas.microsoft.com/office/drawing/2014/main" id="{568B8184-4F2E-9571-35EC-6D5A063CCC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7" name="Title 5">
            <a:extLst>
              <a:ext uri="{FF2B5EF4-FFF2-40B4-BE49-F238E27FC236}">
                <a16:creationId xmlns:a16="http://schemas.microsoft.com/office/drawing/2014/main" id="{C4909D58-2A3E-7592-AA59-A05F806A5CDB}"/>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4E85627D-5E80-9D18-6CDC-604B56A6E6AF}"/>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7D6BA395-CED4-8CAE-FF1F-23C247CC655B}"/>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127231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a:solidFill>
                  <a:schemeClr val="accent6"/>
                </a:solidFill>
                <a:latin typeface="Adobe Clean"/>
              </a:rPr>
              <a:t>Does AJO B2B Edition replace Marketo Engage?</a:t>
            </a:r>
            <a:endParaRPr lang="en-US" b="1">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391651" y="1705704"/>
            <a:ext cx="7028797" cy="3861673"/>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400">
                <a:solidFill>
                  <a:schemeClr val="tx1"/>
                </a:solidFill>
                <a:latin typeface="Adobe Clean Light" panose="020B0303020404020204" pitchFamily="34" charset="0"/>
              </a:rPr>
              <a:t>No, definitely not! They need each other for effective buying group engagement! The first version of AJO B2B Edition requires and complements Marketo </a:t>
            </a:r>
            <a:r>
              <a:rPr lang="en-US" sz="2400" err="1">
                <a:solidFill>
                  <a:schemeClr val="tx1"/>
                </a:solidFill>
                <a:latin typeface="Adobe Clean Light" panose="020B0303020404020204" pitchFamily="34" charset="0"/>
              </a:rPr>
              <a:t>Engage's</a:t>
            </a:r>
            <a:r>
              <a:rPr lang="en-US" sz="2400">
                <a:solidFill>
                  <a:schemeClr val="tx1"/>
                </a:solidFill>
                <a:latin typeface="Adobe Clean Light" panose="020B0303020404020204" pitchFamily="34" charset="0"/>
              </a:rPr>
              <a:t> Lead and Contact workflows and relies on many Marketo Engage capabilities to deliver its journeys.</a:t>
            </a:r>
          </a:p>
          <a:p>
            <a:endParaRPr lang="en-US" sz="2400">
              <a:solidFill>
                <a:schemeClr val="tx1"/>
              </a:solidFill>
              <a:latin typeface="Adobe Clean Light" panose="020B0303020404020204" pitchFamily="34" charset="0"/>
            </a:endParaRPr>
          </a:p>
          <a:p>
            <a:r>
              <a:rPr lang="en-US" sz="2400">
                <a:solidFill>
                  <a:schemeClr val="tx1"/>
                </a:solidFill>
                <a:latin typeface="Adobe Clean Light" panose="020B0303020404020204" pitchFamily="34" charset="0"/>
              </a:rPr>
              <a:t>Many of the innovations being developed for AJO B2B Edition will lead to similar updates in Marketo Engage in the future to ensure a modern and consistent user experience across both products</a:t>
            </a:r>
            <a:r>
              <a:rPr lang="en-US" sz="2400">
                <a:solidFill>
                  <a:schemeClr val="tx1"/>
                </a:solidFill>
                <a:latin typeface="Adobe Clean Light"/>
              </a:rPr>
              <a:t>.</a:t>
            </a:r>
            <a:endParaRPr lang="en-US" sz="2400">
              <a:solidFill>
                <a:schemeClr val="tx1"/>
              </a:solidFill>
            </a:endParaRPr>
          </a:p>
        </p:txBody>
      </p:sp>
      <p:sp>
        <p:nvSpPr>
          <p:cNvPr id="5" name="Title 5">
            <a:extLst>
              <a:ext uri="{FF2B5EF4-FFF2-40B4-BE49-F238E27FC236}">
                <a16:creationId xmlns:a16="http://schemas.microsoft.com/office/drawing/2014/main" id="{D8A4342F-0D21-8EA0-CD54-0EA6D79974B8}"/>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6" name="Title 5">
            <a:extLst>
              <a:ext uri="{FF2B5EF4-FFF2-40B4-BE49-F238E27FC236}">
                <a16:creationId xmlns:a16="http://schemas.microsoft.com/office/drawing/2014/main" id="{C5BDE997-492E-65B9-FE53-13490A7CA2B8}"/>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3CC9FA3B-1197-A341-0CA8-2997BEA0A671}"/>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1" name="Rectangle: Rounded Corners 16">
            <a:extLst>
              <a:ext uri="{FF2B5EF4-FFF2-40B4-BE49-F238E27FC236}">
                <a16:creationId xmlns:a16="http://schemas.microsoft.com/office/drawing/2014/main" id="{E10ABA82-6F57-A96D-086C-5715733466E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2" name="Graphic 11" descr="Warning">
            <a:extLst>
              <a:ext uri="{FF2B5EF4-FFF2-40B4-BE49-F238E27FC236}">
                <a16:creationId xmlns:a16="http://schemas.microsoft.com/office/drawing/2014/main" id="{FAA048F3-E3B5-3BD6-4226-1C691B3BC9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3115600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43D89-CC32-A100-2C76-25E193C99999}"/>
            </a:ext>
          </a:extLst>
        </p:cNvPr>
        <p:cNvGrpSpPr/>
        <p:nvPr/>
      </p:nvGrpSpPr>
      <p:grpSpPr>
        <a:xfrm>
          <a:off x="0" y="0"/>
          <a:ext cx="0" cy="0"/>
          <a:chOff x="0" y="0"/>
          <a:chExt cx="0" cy="0"/>
        </a:xfrm>
      </p:grpSpPr>
      <p:sp>
        <p:nvSpPr>
          <p:cNvPr id="88" name="Rectangle 87">
            <a:extLst>
              <a:ext uri="{FF2B5EF4-FFF2-40B4-BE49-F238E27FC236}">
                <a16:creationId xmlns:a16="http://schemas.microsoft.com/office/drawing/2014/main" id="{087770C6-058D-DBBD-B438-0676C3328C0C}"/>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81547B0A-A7C9-18DD-B65C-D5AA8D711FA2}"/>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08E54596-FE8B-EB1C-8495-F006334F3F53}"/>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25DBEC07-321A-AFB6-EB63-EA352ABD73D5}"/>
              </a:ext>
            </a:extLst>
          </p:cNvPr>
          <p:cNvSpPr>
            <a:spLocks noGrp="1"/>
          </p:cNvSpPr>
          <p:nvPr>
            <p:ph type="title"/>
          </p:nvPr>
        </p:nvSpPr>
        <p:spPr>
          <a:xfrm>
            <a:off x="688346" y="2740893"/>
            <a:ext cx="3248654" cy="1840340"/>
          </a:xfrm>
        </p:spPr>
        <p:txBody>
          <a:bodyPr anchor="ctr"/>
          <a:lstStyle/>
          <a:p>
            <a:r>
              <a:rPr lang="en-US" b="1">
                <a:solidFill>
                  <a:schemeClr val="accent6"/>
                </a:solidFill>
                <a:latin typeface="Adobe Clean" panose="020B0503020404020204" pitchFamily="34" charset="0"/>
              </a:rPr>
              <a:t>Can I purchase AJO B2B Edition without Marketo Engage and RT-CDP, B2B/P Edition?</a:t>
            </a:r>
          </a:p>
        </p:txBody>
      </p:sp>
      <p:sp>
        <p:nvSpPr>
          <p:cNvPr id="89" name="Title 5">
            <a:extLst>
              <a:ext uri="{FF2B5EF4-FFF2-40B4-BE49-F238E27FC236}">
                <a16:creationId xmlns:a16="http://schemas.microsoft.com/office/drawing/2014/main" id="{C840F2F0-BFF9-CE74-396D-7C495EDA24CD}"/>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585AC8F6-7A98-F7E5-7EB9-72CEA24DD761}"/>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ECE2D537-CB98-2178-EA23-24CE85C0D9DC}"/>
              </a:ext>
            </a:extLst>
          </p:cNvPr>
          <p:cNvSpPr txBox="1">
            <a:spLocks/>
          </p:cNvSpPr>
          <p:nvPr/>
        </p:nvSpPr>
        <p:spPr>
          <a:xfrm>
            <a:off x="4391651" y="1705704"/>
            <a:ext cx="7028797" cy="3861673"/>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400" dirty="0">
                <a:solidFill>
                  <a:schemeClr val="tx1"/>
                </a:solidFill>
                <a:latin typeface="Adobe Clean Light" panose="020B0303020404020204" pitchFamily="34" charset="0"/>
              </a:rPr>
              <a:t>No. As of today, Adobe customers will be required to either already own Real-Time CDP B2B or B2P Edition and Marketo Engage or purchase those products with AJO B2B Edition </a:t>
            </a:r>
            <a:endParaRPr lang="en-US" sz="2400" dirty="0">
              <a:solidFill>
                <a:schemeClr val="tx1"/>
              </a:solidFill>
            </a:endParaRPr>
          </a:p>
        </p:txBody>
      </p:sp>
      <p:sp>
        <p:nvSpPr>
          <p:cNvPr id="7" name="Rectangle: Rounded Corners 16">
            <a:extLst>
              <a:ext uri="{FF2B5EF4-FFF2-40B4-BE49-F238E27FC236}">
                <a16:creationId xmlns:a16="http://schemas.microsoft.com/office/drawing/2014/main" id="{EEFCEDE0-10C5-17FC-836E-82641ADD825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1" name="Graphic 10" descr="Warning">
            <a:extLst>
              <a:ext uri="{FF2B5EF4-FFF2-40B4-BE49-F238E27FC236}">
                <a16:creationId xmlns:a16="http://schemas.microsoft.com/office/drawing/2014/main" id="{014DC4F2-AF3C-05CE-762D-D16311A8F4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12" name="Title 5">
            <a:extLst>
              <a:ext uri="{FF2B5EF4-FFF2-40B4-BE49-F238E27FC236}">
                <a16:creationId xmlns:a16="http://schemas.microsoft.com/office/drawing/2014/main" id="{A1C010C9-3939-7C28-BB55-7E49D17C5B48}"/>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3" name="Title 5">
            <a:extLst>
              <a:ext uri="{FF2B5EF4-FFF2-40B4-BE49-F238E27FC236}">
                <a16:creationId xmlns:a16="http://schemas.microsoft.com/office/drawing/2014/main" id="{4538E0B7-1BAB-8546-3CC0-A3A169DD4DFF}"/>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4" name="Title 5">
            <a:extLst>
              <a:ext uri="{FF2B5EF4-FFF2-40B4-BE49-F238E27FC236}">
                <a16:creationId xmlns:a16="http://schemas.microsoft.com/office/drawing/2014/main" id="{E503E312-4C01-CC80-34CC-ED210DFB0B66}"/>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4024450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0117-B7ED-A4EF-8D73-70BB3B73B7BB}"/>
            </a:ext>
          </a:extLst>
        </p:cNvPr>
        <p:cNvGrpSpPr/>
        <p:nvPr/>
      </p:nvGrpSpPr>
      <p:grpSpPr>
        <a:xfrm>
          <a:off x="0" y="0"/>
          <a:ext cx="0" cy="0"/>
          <a:chOff x="0" y="0"/>
          <a:chExt cx="0" cy="0"/>
        </a:xfrm>
      </p:grpSpPr>
      <p:sp>
        <p:nvSpPr>
          <p:cNvPr id="88" name="Rectangle 87">
            <a:extLst>
              <a:ext uri="{FF2B5EF4-FFF2-40B4-BE49-F238E27FC236}">
                <a16:creationId xmlns:a16="http://schemas.microsoft.com/office/drawing/2014/main" id="{737267F9-9AF7-F7D0-F660-FA4BEAC1F685}"/>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95F0F2F2-9BF2-BD3E-AF6D-EE5F35CE7CAC}"/>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9B486E74-3726-BB3C-BBED-F00B811FD00A}"/>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EF185BE3-9CF5-1F1B-724C-16AD39017DEA}"/>
              </a:ext>
            </a:extLst>
          </p:cNvPr>
          <p:cNvSpPr>
            <a:spLocks noGrp="1"/>
          </p:cNvSpPr>
          <p:nvPr>
            <p:ph type="title"/>
          </p:nvPr>
        </p:nvSpPr>
        <p:spPr>
          <a:xfrm>
            <a:off x="688346" y="2740893"/>
            <a:ext cx="3248654" cy="1840340"/>
          </a:xfrm>
        </p:spPr>
        <p:txBody>
          <a:bodyPr anchor="ctr"/>
          <a:lstStyle/>
          <a:p>
            <a:r>
              <a:rPr lang="en-US" b="1">
                <a:solidFill>
                  <a:schemeClr val="accent6"/>
                </a:solidFill>
                <a:latin typeface="Adobe Clean" panose="020B0503020404020204" pitchFamily="34" charset="0"/>
              </a:rPr>
              <a:t>Does this replace my ABM tool?  </a:t>
            </a:r>
          </a:p>
        </p:txBody>
      </p:sp>
      <p:sp>
        <p:nvSpPr>
          <p:cNvPr id="89" name="Title 5">
            <a:extLst>
              <a:ext uri="{FF2B5EF4-FFF2-40B4-BE49-F238E27FC236}">
                <a16:creationId xmlns:a16="http://schemas.microsoft.com/office/drawing/2014/main" id="{37D258C6-555E-A17B-6635-626CDBE01A8C}"/>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BDCD9107-F728-8F68-CEE3-A70C4F74E017}"/>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FC8E58F9-1B0E-4489-7FB5-6480AE4D3588}"/>
              </a:ext>
            </a:extLst>
          </p:cNvPr>
          <p:cNvSpPr txBox="1">
            <a:spLocks/>
          </p:cNvSpPr>
          <p:nvPr/>
        </p:nvSpPr>
        <p:spPr>
          <a:xfrm>
            <a:off x="4391651" y="1831193"/>
            <a:ext cx="7028797" cy="3861673"/>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800">
                <a:solidFill>
                  <a:schemeClr val="tx1"/>
                </a:solidFill>
                <a:latin typeface="Adobe Clean Light" panose="020B0303020404020204" pitchFamily="34" charset="0"/>
              </a:rPr>
              <a:t>No, it doesn’t. In fact, we encourage customers to keep their ABM vendors like </a:t>
            </a:r>
            <a:r>
              <a:rPr lang="en-US" sz="1800" err="1">
                <a:solidFill>
                  <a:schemeClr val="tx1"/>
                </a:solidFill>
                <a:latin typeface="Adobe Clean Light" panose="020B0303020404020204" pitchFamily="34" charset="0"/>
              </a:rPr>
              <a:t>Demandbase</a:t>
            </a:r>
            <a:r>
              <a:rPr lang="en-US" sz="1800">
                <a:solidFill>
                  <a:schemeClr val="tx1"/>
                </a:solidFill>
                <a:latin typeface="Adobe Clean Light" panose="020B0303020404020204" pitchFamily="34" charset="0"/>
              </a:rPr>
              <a:t> and 6sense to continue focusing on the strength of those tools which is  paid media use cases. Use them to advertising to leads from target accounts and to drive them to their website and other marketing channels. </a:t>
            </a:r>
          </a:p>
          <a:p>
            <a:endParaRPr lang="en-US" sz="1800">
              <a:solidFill>
                <a:schemeClr val="tx1"/>
              </a:solidFill>
              <a:latin typeface="Adobe Clean Light" panose="020B0303020404020204" pitchFamily="34" charset="0"/>
            </a:endParaRPr>
          </a:p>
          <a:p>
            <a:r>
              <a:rPr lang="en-US" sz="1800">
                <a:solidFill>
                  <a:schemeClr val="tx1"/>
                </a:solidFill>
                <a:latin typeface="Adobe Clean Light" panose="020B0303020404020204" pitchFamily="34" charset="0"/>
              </a:rPr>
              <a:t>From there, Adobe customers will use Marketo Engage, AJO B2B Edition and RTCDP together to convert those visitors, confirm if they are part of a buying group from a target account and engage them accordingly using buying group journeys.  </a:t>
            </a:r>
          </a:p>
          <a:p>
            <a:endParaRPr lang="en-US" sz="1800">
              <a:solidFill>
                <a:schemeClr val="tx1"/>
              </a:solidFill>
              <a:latin typeface="Adobe Clean Light" panose="020B0303020404020204" pitchFamily="34" charset="0"/>
            </a:endParaRPr>
          </a:p>
          <a:p>
            <a:r>
              <a:rPr lang="en-US" sz="1800">
                <a:solidFill>
                  <a:schemeClr val="tx1"/>
                </a:solidFill>
                <a:latin typeface="Adobe Clean Light" panose="020B0303020404020204" pitchFamily="34" charset="0"/>
              </a:rPr>
              <a:t>Reminder! ABM tools and “Platforms” like </a:t>
            </a:r>
            <a:r>
              <a:rPr lang="en-US" sz="1800" err="1">
                <a:solidFill>
                  <a:schemeClr val="tx1"/>
                </a:solidFill>
                <a:latin typeface="Adobe Clean Light" panose="020B0303020404020204" pitchFamily="34" charset="0"/>
              </a:rPr>
              <a:t>Demandbase</a:t>
            </a:r>
            <a:r>
              <a:rPr lang="en-US" sz="1800">
                <a:solidFill>
                  <a:schemeClr val="tx1"/>
                </a:solidFill>
                <a:latin typeface="Adobe Clean Light" panose="020B0303020404020204" pitchFamily="34" charset="0"/>
              </a:rPr>
              <a:t> can’t do end-to-end buying group journey orchestration across the entire customer lifecycle (Ex: </a:t>
            </a:r>
            <a:r>
              <a:rPr lang="en-US" sz="1800" err="1">
                <a:solidFill>
                  <a:schemeClr val="tx1"/>
                </a:solidFill>
                <a:latin typeface="Adobe Clean Light" panose="020B0303020404020204" pitchFamily="34" charset="0"/>
              </a:rPr>
              <a:t>Awarness</a:t>
            </a:r>
            <a:r>
              <a:rPr lang="en-US" sz="1800">
                <a:solidFill>
                  <a:schemeClr val="tx1"/>
                </a:solidFill>
                <a:latin typeface="Adobe Clean Light" panose="020B0303020404020204" pitchFamily="34" charset="0"/>
              </a:rPr>
              <a:t> to Up-sell / Cross-sell). They still need Adobe Experience Platform with AJO B2B Edition, Marketo Engage and RTCDP, B2B Edition to create, complete and repeat engagement across entire journey!</a:t>
            </a:r>
          </a:p>
          <a:p>
            <a:endParaRPr lang="en-US" sz="1800">
              <a:solidFill>
                <a:schemeClr val="tx1"/>
              </a:solidFill>
            </a:endParaRPr>
          </a:p>
        </p:txBody>
      </p:sp>
      <p:sp>
        <p:nvSpPr>
          <p:cNvPr id="2" name="Rectangle: Rounded Corners 16">
            <a:extLst>
              <a:ext uri="{FF2B5EF4-FFF2-40B4-BE49-F238E27FC236}">
                <a16:creationId xmlns:a16="http://schemas.microsoft.com/office/drawing/2014/main" id="{E8E0E2F1-C1E9-8357-1962-19BEAC30607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6" name="Graphic 5" descr="Warning">
            <a:extLst>
              <a:ext uri="{FF2B5EF4-FFF2-40B4-BE49-F238E27FC236}">
                <a16:creationId xmlns:a16="http://schemas.microsoft.com/office/drawing/2014/main" id="{462F283B-AF1D-9302-23F8-58CD2B0398E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7" name="Title 5">
            <a:extLst>
              <a:ext uri="{FF2B5EF4-FFF2-40B4-BE49-F238E27FC236}">
                <a16:creationId xmlns:a16="http://schemas.microsoft.com/office/drawing/2014/main" id="{81720B34-BF17-1A59-5317-7C8121810CA5}"/>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BE969425-9463-CC35-828C-EA06BF6F2507}"/>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90BAA7D8-165A-0A6B-4F92-011B20BF1754}"/>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2054049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114799" y="1369651"/>
            <a:ext cx="7471271"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240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a:solidFill>
                  <a:schemeClr val="accent6"/>
                </a:solidFill>
                <a:latin typeface="Adobe Clean"/>
              </a:rPr>
              <a:t>How similar is AJO B2B Edition to AJO, B2C Edition? </a:t>
            </a:r>
            <a:endParaRPr lang="en-US" b="1">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7" name="Title 5">
            <a:extLst>
              <a:ext uri="{FF2B5EF4-FFF2-40B4-BE49-F238E27FC236}">
                <a16:creationId xmlns:a16="http://schemas.microsoft.com/office/drawing/2014/main" id="{0F928220-C58F-3D08-2E13-A623505ACC75}"/>
              </a:ext>
            </a:extLst>
          </p:cNvPr>
          <p:cNvSpPr txBox="1">
            <a:spLocks/>
          </p:cNvSpPr>
          <p:nvPr/>
        </p:nvSpPr>
        <p:spPr>
          <a:xfrm>
            <a:off x="4391651" y="1705704"/>
            <a:ext cx="7028797" cy="3861673"/>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400">
                <a:solidFill>
                  <a:schemeClr val="tx1"/>
                </a:solidFill>
                <a:latin typeface="Adobe Clean Light" panose="020B0303020404020204" pitchFamily="34" charset="0"/>
              </a:rPr>
              <a:t>While these applications share similar names, similar look and feel and are part of the same product family, they are…</a:t>
            </a:r>
          </a:p>
          <a:p>
            <a:endParaRPr lang="en-US" sz="2400">
              <a:solidFill>
                <a:schemeClr val="tx1"/>
              </a:solidFill>
              <a:latin typeface="Adobe Clean Light" panose="020B0303020404020204" pitchFamily="34" charset="0"/>
            </a:endParaRPr>
          </a:p>
          <a:p>
            <a:pPr marL="342900" indent="-342900">
              <a:buFontTx/>
              <a:buChar char="-"/>
            </a:pPr>
            <a:r>
              <a:rPr lang="en-US" sz="2400" b="1">
                <a:solidFill>
                  <a:schemeClr val="tx1"/>
                </a:solidFill>
                <a:latin typeface="Adobe Clean Light" panose="020B0303020404020204" pitchFamily="34" charset="0"/>
              </a:rPr>
              <a:t>Separate products </a:t>
            </a:r>
            <a:r>
              <a:rPr lang="en-US" sz="2400">
                <a:solidFill>
                  <a:schemeClr val="tx1"/>
                </a:solidFill>
                <a:latin typeface="Adobe Clean Light" panose="020B0303020404020204" pitchFamily="34" charset="0"/>
              </a:rPr>
              <a:t>that are not currently purpose-built to be connected or integrated in any way</a:t>
            </a:r>
          </a:p>
          <a:p>
            <a:pPr marL="342900" indent="-342900">
              <a:buFontTx/>
              <a:buChar char="-"/>
            </a:pPr>
            <a:r>
              <a:rPr lang="en-US" sz="2400" b="1">
                <a:solidFill>
                  <a:schemeClr val="tx1"/>
                </a:solidFill>
                <a:latin typeface="Adobe Clean Light" panose="020B0303020404020204" pitchFamily="34" charset="0"/>
              </a:rPr>
              <a:t>Different products </a:t>
            </a:r>
            <a:r>
              <a:rPr lang="en-US" sz="2400">
                <a:solidFill>
                  <a:schemeClr val="tx1"/>
                </a:solidFill>
                <a:latin typeface="Adobe Clean Light" panose="020B0303020404020204" pitchFamily="34" charset="0"/>
              </a:rPr>
              <a:t>designed for different types of customers and use cases </a:t>
            </a:r>
          </a:p>
          <a:p>
            <a:pPr marL="342900" indent="-342900">
              <a:buFontTx/>
              <a:buChar char="-"/>
            </a:pPr>
            <a:r>
              <a:rPr lang="en-US" sz="2400">
                <a:solidFill>
                  <a:schemeClr val="tx1"/>
                </a:solidFill>
                <a:latin typeface="Adobe Clean Light" panose="020B0303020404020204" pitchFamily="34" charset="0"/>
              </a:rPr>
              <a:t>Using </a:t>
            </a:r>
            <a:r>
              <a:rPr lang="en-US" sz="2400" b="1">
                <a:solidFill>
                  <a:schemeClr val="tx1"/>
                </a:solidFill>
                <a:latin typeface="Adobe Clean Light" panose="020B0303020404020204" pitchFamily="34" charset="0"/>
              </a:rPr>
              <a:t>different types of data </a:t>
            </a:r>
            <a:r>
              <a:rPr lang="en-US" sz="2400">
                <a:solidFill>
                  <a:schemeClr val="tx1"/>
                </a:solidFill>
                <a:latin typeface="Adobe Clean Light" panose="020B0303020404020204" pitchFamily="34" charset="0"/>
              </a:rPr>
              <a:t>(B2B Data)</a:t>
            </a:r>
            <a:endParaRPr lang="en-US" sz="2400">
              <a:solidFill>
                <a:schemeClr val="tx1"/>
              </a:solidFill>
            </a:endParaRPr>
          </a:p>
        </p:txBody>
      </p:sp>
      <p:sp>
        <p:nvSpPr>
          <p:cNvPr id="2" name="Rectangle: Rounded Corners 16">
            <a:extLst>
              <a:ext uri="{FF2B5EF4-FFF2-40B4-BE49-F238E27FC236}">
                <a16:creationId xmlns:a16="http://schemas.microsoft.com/office/drawing/2014/main" id="{ACCF3AA0-0A0D-E077-384C-FB708DBFF16A}"/>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6" name="Graphic 5" descr="Warning">
            <a:extLst>
              <a:ext uri="{FF2B5EF4-FFF2-40B4-BE49-F238E27FC236}">
                <a16:creationId xmlns:a16="http://schemas.microsoft.com/office/drawing/2014/main" id="{9BC47388-983B-8D06-061E-D254EE4490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11" name="Title 5">
            <a:extLst>
              <a:ext uri="{FF2B5EF4-FFF2-40B4-BE49-F238E27FC236}">
                <a16:creationId xmlns:a16="http://schemas.microsoft.com/office/drawing/2014/main" id="{DB28C663-7512-9EB1-F175-92C5273DAFFB}"/>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ED619339-E6B3-1131-F472-6DC7C8CB8253}"/>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3" name="Title 5">
            <a:extLst>
              <a:ext uri="{FF2B5EF4-FFF2-40B4-BE49-F238E27FC236}">
                <a16:creationId xmlns:a16="http://schemas.microsoft.com/office/drawing/2014/main" id="{F745B5A6-615D-6C3F-747E-EE13873D26BB}"/>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14740356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212017" y="1279388"/>
            <a:ext cx="7471271"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320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a:solidFill>
                  <a:schemeClr val="accent6"/>
                </a:solidFill>
                <a:latin typeface="Adobe Clean"/>
              </a:rPr>
              <a:t>Is there an AJO, B2P Edition like we have for RTCDP, B2P Edition?</a:t>
            </a:r>
            <a:endParaRPr lang="en-US" b="1">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6" name="Title 5">
            <a:extLst>
              <a:ext uri="{FF2B5EF4-FFF2-40B4-BE49-F238E27FC236}">
                <a16:creationId xmlns:a16="http://schemas.microsoft.com/office/drawing/2014/main" id="{7B520D3C-85EB-B50F-05CB-AE62D4A7354A}"/>
              </a:ext>
            </a:extLst>
          </p:cNvPr>
          <p:cNvSpPr txBox="1">
            <a:spLocks/>
          </p:cNvSpPr>
          <p:nvPr/>
        </p:nvSpPr>
        <p:spPr>
          <a:xfrm>
            <a:off x="4391651" y="1705704"/>
            <a:ext cx="7028797" cy="3861673"/>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400">
                <a:solidFill>
                  <a:schemeClr val="tx1"/>
                </a:solidFill>
                <a:latin typeface="Adobe Clean Light" panose="020B0303020404020204" pitchFamily="34" charset="0"/>
              </a:rPr>
              <a:t>No</a:t>
            </a:r>
            <a:endParaRPr lang="en-US" sz="2400">
              <a:solidFill>
                <a:schemeClr val="tx1"/>
              </a:solidFill>
            </a:endParaRPr>
          </a:p>
        </p:txBody>
      </p:sp>
      <p:sp>
        <p:nvSpPr>
          <p:cNvPr id="2" name="Rectangle: Rounded Corners 16">
            <a:extLst>
              <a:ext uri="{FF2B5EF4-FFF2-40B4-BE49-F238E27FC236}">
                <a16:creationId xmlns:a16="http://schemas.microsoft.com/office/drawing/2014/main" id="{6D4CDCAF-A406-F1BC-5F4A-6B995F4593B1}"/>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7" name="Graphic 6" descr="Warning">
            <a:extLst>
              <a:ext uri="{FF2B5EF4-FFF2-40B4-BE49-F238E27FC236}">
                <a16:creationId xmlns:a16="http://schemas.microsoft.com/office/drawing/2014/main" id="{C590B960-D879-4DDB-FBC9-FCD0E285346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11" name="Title 5">
            <a:extLst>
              <a:ext uri="{FF2B5EF4-FFF2-40B4-BE49-F238E27FC236}">
                <a16:creationId xmlns:a16="http://schemas.microsoft.com/office/drawing/2014/main" id="{910B021F-ED4B-667A-4D0B-735EAFB6C270}"/>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9C3BB956-CF0A-2BBF-2506-A13AFAC2BC45}"/>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3" name="Title 5">
            <a:extLst>
              <a:ext uri="{FF2B5EF4-FFF2-40B4-BE49-F238E27FC236}">
                <a16:creationId xmlns:a16="http://schemas.microsoft.com/office/drawing/2014/main" id="{1F162EB5-538C-29DA-AA0F-B30D53F20DAC}"/>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3186321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508712" y="2410691"/>
            <a:ext cx="3428288" cy="2170542"/>
          </a:xfrm>
        </p:spPr>
        <p:txBody>
          <a:bodyPr anchor="ctr"/>
          <a:lstStyle/>
          <a:p>
            <a:r>
              <a:rPr lang="en-US" b="1" dirty="0">
                <a:latin typeface="Adobe Clean"/>
              </a:rPr>
              <a:t>Is AJO B2B Edition compatible with RTCDP B2P Edition? </a:t>
            </a:r>
            <a:endParaRPr lang="en-US" b="1" dirty="0">
              <a:solidFill>
                <a:schemeClr val="accent6"/>
              </a:solidFill>
              <a:latin typeface="Adobe Clean"/>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a:endParaRPr>
          </a:p>
        </p:txBody>
      </p:sp>
      <p:sp>
        <p:nvSpPr>
          <p:cNvPr id="4" name="Title 5">
            <a:extLst>
              <a:ext uri="{FF2B5EF4-FFF2-40B4-BE49-F238E27FC236}">
                <a16:creationId xmlns:a16="http://schemas.microsoft.com/office/drawing/2014/main" id="{85B20D29-4CE6-E9EA-0178-D08D9B9E44E7}"/>
              </a:ext>
            </a:extLst>
          </p:cNvPr>
          <p:cNvSpPr txBox="1">
            <a:spLocks/>
          </p:cNvSpPr>
          <p:nvPr/>
        </p:nvSpPr>
        <p:spPr>
          <a:xfrm>
            <a:off x="4613246" y="1949429"/>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dirty="0">
                <a:solidFill>
                  <a:schemeClr val="tx1"/>
                </a:solidFill>
                <a:latin typeface="Adobe Clean Light"/>
              </a:rPr>
              <a:t>Yes!</a:t>
            </a:r>
          </a:p>
        </p:txBody>
      </p:sp>
      <p:sp>
        <p:nvSpPr>
          <p:cNvPr id="5" name="Rectangle: Rounded Corners 16">
            <a:extLst>
              <a:ext uri="{FF2B5EF4-FFF2-40B4-BE49-F238E27FC236}">
                <a16:creationId xmlns:a16="http://schemas.microsoft.com/office/drawing/2014/main" id="{501198EA-EBD4-BFEE-45B7-CEF6EF042372}"/>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7" name="Graphic 6" descr="Warning">
            <a:extLst>
              <a:ext uri="{FF2B5EF4-FFF2-40B4-BE49-F238E27FC236}">
                <a16:creationId xmlns:a16="http://schemas.microsoft.com/office/drawing/2014/main" id="{E47B1386-5FCC-261D-0E9B-8E39EA02489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11" name="Title 5">
            <a:extLst>
              <a:ext uri="{FF2B5EF4-FFF2-40B4-BE49-F238E27FC236}">
                <a16:creationId xmlns:a16="http://schemas.microsoft.com/office/drawing/2014/main" id="{A7DFD246-CC79-53E8-A309-DE70871DDE9F}"/>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093CFBEA-68F3-778B-C461-4023338A2CCD}"/>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3" name="Title 5">
            <a:extLst>
              <a:ext uri="{FF2B5EF4-FFF2-40B4-BE49-F238E27FC236}">
                <a16:creationId xmlns:a16="http://schemas.microsoft.com/office/drawing/2014/main" id="{855E87FE-E0D4-E580-2A80-2989AA8992E5}"/>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2742208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508712" y="2410691"/>
            <a:ext cx="3428288" cy="2170542"/>
          </a:xfrm>
        </p:spPr>
        <p:txBody>
          <a:bodyPr anchor="ctr"/>
          <a:lstStyle/>
          <a:p>
            <a:r>
              <a:rPr lang="en-US" b="1" dirty="0">
                <a:solidFill>
                  <a:schemeClr val="accent6"/>
                </a:solidFill>
                <a:latin typeface="Adobe Clean"/>
              </a:rPr>
              <a:t>Do Journey Optimizer and Journey Optimizer B2B Edition work together? </a:t>
            </a: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a:endParaRPr>
          </a:p>
        </p:txBody>
      </p:sp>
      <p:sp>
        <p:nvSpPr>
          <p:cNvPr id="2" name="Rectangle: Rounded Corners 16">
            <a:extLst>
              <a:ext uri="{FF2B5EF4-FFF2-40B4-BE49-F238E27FC236}">
                <a16:creationId xmlns:a16="http://schemas.microsoft.com/office/drawing/2014/main" id="{09BCFACB-912B-316B-C97B-854F24861967}"/>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3" name="Graphic 2" descr="Warning">
            <a:extLst>
              <a:ext uri="{FF2B5EF4-FFF2-40B4-BE49-F238E27FC236}">
                <a16:creationId xmlns:a16="http://schemas.microsoft.com/office/drawing/2014/main" id="{568B8184-4F2E-9571-35EC-6D5A063CCC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4" name="Title 5">
            <a:extLst>
              <a:ext uri="{FF2B5EF4-FFF2-40B4-BE49-F238E27FC236}">
                <a16:creationId xmlns:a16="http://schemas.microsoft.com/office/drawing/2014/main" id="{5001B523-C00D-A6AA-C142-78032D3D101E}"/>
              </a:ext>
            </a:extLst>
          </p:cNvPr>
          <p:cNvSpPr txBox="1">
            <a:spLocks/>
          </p:cNvSpPr>
          <p:nvPr/>
        </p:nvSpPr>
        <p:spPr>
          <a:xfrm>
            <a:off x="4613246" y="1949429"/>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400" dirty="0">
                <a:solidFill>
                  <a:schemeClr val="tx1"/>
                </a:solidFill>
                <a:latin typeface="Adobe Clean Light"/>
              </a:rPr>
              <a:t>No. AJO B2B Edition was purpose-built to work with Marketo Engage. It needs Marketo Engage in order to function properly. It uses multiple technology components from a customer’s Marketo Engage instance. </a:t>
            </a:r>
          </a:p>
        </p:txBody>
      </p:sp>
      <p:sp>
        <p:nvSpPr>
          <p:cNvPr id="7" name="Title 5">
            <a:extLst>
              <a:ext uri="{FF2B5EF4-FFF2-40B4-BE49-F238E27FC236}">
                <a16:creationId xmlns:a16="http://schemas.microsoft.com/office/drawing/2014/main" id="{8A83390E-424E-1C1C-184D-69E1C023E3E9}"/>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5" name="Title 5">
            <a:extLst>
              <a:ext uri="{FF2B5EF4-FFF2-40B4-BE49-F238E27FC236}">
                <a16:creationId xmlns:a16="http://schemas.microsoft.com/office/drawing/2014/main" id="{DB8D505D-4522-DE9D-F036-57F03924C654}"/>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6" name="Title 5">
            <a:extLst>
              <a:ext uri="{FF2B5EF4-FFF2-40B4-BE49-F238E27FC236}">
                <a16:creationId xmlns:a16="http://schemas.microsoft.com/office/drawing/2014/main" id="{4B58AFAF-67EB-C8AB-1E54-27F981860DA1}"/>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2426535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4A3F4-67DF-4CB7-3124-4ACB520892DC}"/>
            </a:ext>
          </a:extLst>
        </p:cNvPr>
        <p:cNvGrpSpPr/>
        <p:nvPr/>
      </p:nvGrpSpPr>
      <p:grpSpPr>
        <a:xfrm>
          <a:off x="0" y="0"/>
          <a:ext cx="0" cy="0"/>
          <a:chOff x="0" y="0"/>
          <a:chExt cx="0" cy="0"/>
        </a:xfrm>
      </p:grpSpPr>
      <p:sp>
        <p:nvSpPr>
          <p:cNvPr id="88" name="Rectangle 87">
            <a:extLst>
              <a:ext uri="{FF2B5EF4-FFF2-40B4-BE49-F238E27FC236}">
                <a16:creationId xmlns:a16="http://schemas.microsoft.com/office/drawing/2014/main" id="{4003973A-C2FA-9651-D69C-0B5ED1C36244}"/>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1187DA90-23F3-FA82-2DFB-0FE04BD2870C}"/>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0B7E3E8A-DC79-D380-EF78-83F1E3227E3B}"/>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BD70C8F9-EDE9-D104-7EB4-C4FF6B840A14}"/>
              </a:ext>
            </a:extLst>
          </p:cNvPr>
          <p:cNvSpPr>
            <a:spLocks noGrp="1"/>
          </p:cNvSpPr>
          <p:nvPr>
            <p:ph type="title"/>
          </p:nvPr>
        </p:nvSpPr>
        <p:spPr>
          <a:xfrm>
            <a:off x="508712" y="2410691"/>
            <a:ext cx="3428288" cy="2170542"/>
          </a:xfrm>
        </p:spPr>
        <p:txBody>
          <a:bodyPr anchor="ctr"/>
          <a:lstStyle/>
          <a:p>
            <a:r>
              <a:rPr lang="en-US" b="1">
                <a:latin typeface="Adobe Clean"/>
              </a:rPr>
              <a:t>Does AJO B2B Edition solve for Multi-CRM scenario? </a:t>
            </a:r>
          </a:p>
        </p:txBody>
      </p:sp>
      <p:sp>
        <p:nvSpPr>
          <p:cNvPr id="89" name="Title 5">
            <a:extLst>
              <a:ext uri="{FF2B5EF4-FFF2-40B4-BE49-F238E27FC236}">
                <a16:creationId xmlns:a16="http://schemas.microsoft.com/office/drawing/2014/main" id="{6AA98F77-EF56-AF58-D8AE-EAB96E8E9231}"/>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CD353CD6-23B5-1625-15E3-38C886E0E5F7}"/>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DC7BC1FF-34E4-A6A0-24AC-90BE73E99DB1}"/>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a:endParaRPr>
          </a:p>
        </p:txBody>
      </p:sp>
      <p:sp>
        <p:nvSpPr>
          <p:cNvPr id="2" name="Rectangle: Rounded Corners 16">
            <a:extLst>
              <a:ext uri="{FF2B5EF4-FFF2-40B4-BE49-F238E27FC236}">
                <a16:creationId xmlns:a16="http://schemas.microsoft.com/office/drawing/2014/main" id="{A5DD275A-C215-632A-6200-B7B27319F458}"/>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3" name="Graphic 2" descr="Warning">
            <a:extLst>
              <a:ext uri="{FF2B5EF4-FFF2-40B4-BE49-F238E27FC236}">
                <a16:creationId xmlns:a16="http://schemas.microsoft.com/office/drawing/2014/main" id="{659C69D5-4BA1-AE77-482C-82511DF031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4" name="Title 5">
            <a:extLst>
              <a:ext uri="{FF2B5EF4-FFF2-40B4-BE49-F238E27FC236}">
                <a16:creationId xmlns:a16="http://schemas.microsoft.com/office/drawing/2014/main" id="{C91B216D-B4A9-7D22-551E-7361FC2BEC3C}"/>
              </a:ext>
            </a:extLst>
          </p:cNvPr>
          <p:cNvSpPr txBox="1">
            <a:spLocks/>
          </p:cNvSpPr>
          <p:nvPr/>
        </p:nvSpPr>
        <p:spPr>
          <a:xfrm>
            <a:off x="4613246" y="1949429"/>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400" dirty="0">
                <a:solidFill>
                  <a:schemeClr val="tx1"/>
                </a:solidFill>
                <a:latin typeface="Adobe Clean Light"/>
              </a:rPr>
              <a:t>Not yet! It's part of future plans. </a:t>
            </a:r>
            <a:endParaRPr lang="en-US" sz="2400" dirty="0">
              <a:solidFill>
                <a:schemeClr val="tx1"/>
              </a:solidFill>
            </a:endParaRPr>
          </a:p>
          <a:p>
            <a:endParaRPr lang="en-US" sz="2400" dirty="0">
              <a:solidFill>
                <a:schemeClr val="tx1"/>
              </a:solidFill>
              <a:latin typeface="Adobe Clean Light"/>
            </a:endParaRPr>
          </a:p>
          <a:p>
            <a:r>
              <a:rPr lang="en-US" sz="2400" dirty="0">
                <a:solidFill>
                  <a:schemeClr val="tx1"/>
                </a:solidFill>
                <a:latin typeface="Adobe Clean Light"/>
              </a:rPr>
              <a:t>In 2024, while customers can connect multiple-CRMs and multiple Marketo </a:t>
            </a:r>
            <a:r>
              <a:rPr lang="en-US" sz="2400" dirty="0" err="1">
                <a:solidFill>
                  <a:schemeClr val="tx1"/>
                </a:solidFill>
                <a:latin typeface="Adobe Clean Light"/>
              </a:rPr>
              <a:t>Engage’s</a:t>
            </a:r>
            <a:r>
              <a:rPr lang="en-US" sz="2400" dirty="0">
                <a:solidFill>
                  <a:schemeClr val="tx1"/>
                </a:solidFill>
                <a:latin typeface="Adobe Clean Light"/>
              </a:rPr>
              <a:t> as sources to RT-CDP B2B/P Edition for segmentation purposes, a single AJO B2b Edition instance will have to be linked with a single Marketo Engage subscription/Munchkin and a single AEP Sandbox. </a:t>
            </a:r>
            <a:endParaRPr lang="en-US" sz="2400" dirty="0">
              <a:solidFill>
                <a:schemeClr val="tx1"/>
              </a:solidFill>
            </a:endParaRPr>
          </a:p>
        </p:txBody>
      </p:sp>
      <p:sp>
        <p:nvSpPr>
          <p:cNvPr id="5" name="Title 5">
            <a:extLst>
              <a:ext uri="{FF2B5EF4-FFF2-40B4-BE49-F238E27FC236}">
                <a16:creationId xmlns:a16="http://schemas.microsoft.com/office/drawing/2014/main" id="{8D9F2E74-869E-20A4-5D84-91693AE9B846}"/>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7" name="Title 5">
            <a:extLst>
              <a:ext uri="{FF2B5EF4-FFF2-40B4-BE49-F238E27FC236}">
                <a16:creationId xmlns:a16="http://schemas.microsoft.com/office/drawing/2014/main" id="{8C26D912-1DC0-429A-0336-0296457AA1CE}"/>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160C2FAF-1768-FAF7-38DF-F1F2AAE1D76F}"/>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2624583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508712" y="2410691"/>
            <a:ext cx="3428288" cy="2170542"/>
          </a:xfrm>
        </p:spPr>
        <p:txBody>
          <a:bodyPr anchor="ctr"/>
          <a:lstStyle/>
          <a:p>
            <a:pPr rtl="0"/>
            <a:r>
              <a:rPr lang="en-US" b="1" dirty="0">
                <a:effectLst/>
                <a:latin typeface="Adobe Clean" panose="020B0503020404020204" pitchFamily="34" charset="0"/>
              </a:rPr>
              <a:t>Is DX Marketing using AJO B2B Edition? </a:t>
            </a: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a:endParaRPr>
          </a:p>
        </p:txBody>
      </p:sp>
      <p:sp>
        <p:nvSpPr>
          <p:cNvPr id="2" name="Rectangle: Rounded Corners 16">
            <a:extLst>
              <a:ext uri="{FF2B5EF4-FFF2-40B4-BE49-F238E27FC236}">
                <a16:creationId xmlns:a16="http://schemas.microsoft.com/office/drawing/2014/main" id="{09BCFACB-912B-316B-C97B-854F24861967}"/>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3" name="Graphic 2" descr="Warning">
            <a:extLst>
              <a:ext uri="{FF2B5EF4-FFF2-40B4-BE49-F238E27FC236}">
                <a16:creationId xmlns:a16="http://schemas.microsoft.com/office/drawing/2014/main" id="{568B8184-4F2E-9571-35EC-6D5A063CCC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
        <p:nvSpPr>
          <p:cNvPr id="5" name="TextBox 4">
            <a:extLst>
              <a:ext uri="{FF2B5EF4-FFF2-40B4-BE49-F238E27FC236}">
                <a16:creationId xmlns:a16="http://schemas.microsoft.com/office/drawing/2014/main" id="{FE80C072-7DD7-7470-5744-F2A926742A9E}"/>
              </a:ext>
            </a:extLst>
          </p:cNvPr>
          <p:cNvSpPr txBox="1"/>
          <p:nvPr/>
        </p:nvSpPr>
        <p:spPr>
          <a:xfrm>
            <a:off x="4437066" y="3265129"/>
            <a:ext cx="6283036" cy="461665"/>
          </a:xfrm>
          <a:prstGeom prst="rect">
            <a:avLst/>
          </a:prstGeom>
          <a:noFill/>
        </p:spPr>
        <p:txBody>
          <a:bodyPr wrap="square">
            <a:spAutoFit/>
          </a:bodyPr>
          <a:lstStyle/>
          <a:p>
            <a:r>
              <a:rPr lang="en-US" sz="2400" dirty="0">
                <a:latin typeface="Adobe Clean Light" panose="020B0303020404020204" pitchFamily="34" charset="0"/>
              </a:rPr>
              <a:t>Yes</a:t>
            </a:r>
          </a:p>
        </p:txBody>
      </p:sp>
      <p:sp>
        <p:nvSpPr>
          <p:cNvPr id="4" name="Title 5">
            <a:extLst>
              <a:ext uri="{FF2B5EF4-FFF2-40B4-BE49-F238E27FC236}">
                <a16:creationId xmlns:a16="http://schemas.microsoft.com/office/drawing/2014/main" id="{F5A18602-FA93-9302-CA66-795CCEDE0418}"/>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6" name="Title 5">
            <a:extLst>
              <a:ext uri="{FF2B5EF4-FFF2-40B4-BE49-F238E27FC236}">
                <a16:creationId xmlns:a16="http://schemas.microsoft.com/office/drawing/2014/main" id="{C11CA8C0-6D8B-99DB-FD45-CBB77DEE68FE}"/>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91341280-4D63-5FF3-1506-B84E561BFDC5}"/>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Tree>
    <p:extLst>
      <p:ext uri="{BB962C8B-B14F-4D97-AF65-F5344CB8AC3E}">
        <p14:creationId xmlns:p14="http://schemas.microsoft.com/office/powerpoint/2010/main" val="3568110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247528" y="1290623"/>
            <a:ext cx="8532978"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latin typeface="Adobe Clean" panose="020B05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2836033" cy="646331"/>
          </a:xfrm>
          <a:prstGeom prst="rect">
            <a:avLst/>
          </a:prstGeom>
        </p:spPr>
        <p:txBody>
          <a:bodyPr wrap="none">
            <a:spAutoFit/>
          </a:bodyPr>
          <a:lstStyle/>
          <a:p>
            <a:r>
              <a:rPr lang="en-US" sz="3600" b="1">
                <a:latin typeface="Adobe Clean" panose="020B0503020404020204" pitchFamily="34" charset="0"/>
              </a:rPr>
              <a:t>Popular FAQs</a:t>
            </a:r>
            <a:endParaRPr lang="en-US" sz="360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88346" y="2740893"/>
            <a:ext cx="3248654" cy="1840340"/>
          </a:xfrm>
        </p:spPr>
        <p:txBody>
          <a:bodyPr anchor="ctr"/>
          <a:lstStyle/>
          <a:p>
            <a:r>
              <a:rPr lang="en-US" b="1" dirty="0">
                <a:solidFill>
                  <a:schemeClr val="accent6"/>
                </a:solidFill>
                <a:latin typeface="Adobe Clean"/>
              </a:rPr>
              <a:t>Does AJO B2B Edition require other DX Products?</a:t>
            </a:r>
            <a:endParaRPr lang="en-US"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391651" y="1979358"/>
            <a:ext cx="7112003" cy="3588019"/>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2400" dirty="0">
                <a:solidFill>
                  <a:schemeClr val="tx1"/>
                </a:solidFill>
                <a:latin typeface="Adobe Clean Light"/>
              </a:rPr>
              <a:t>Yes, for FY24, AJO B2B Edition customers will also need to have RTCDP B2B/P Edition AND Marketo Engage.</a:t>
            </a:r>
          </a:p>
          <a:p>
            <a:endParaRPr lang="en-US" sz="2400" dirty="0">
              <a:solidFill>
                <a:schemeClr val="tx1"/>
              </a:solidFill>
              <a:latin typeface="Adobe Clean Light"/>
            </a:endParaRPr>
          </a:p>
          <a:p>
            <a:r>
              <a:rPr lang="en-US" sz="2400" dirty="0">
                <a:solidFill>
                  <a:schemeClr val="tx1"/>
                </a:solidFill>
                <a:latin typeface="Adobe Clean Light"/>
              </a:rPr>
              <a:t>They can own those products prior or purchase one or both with AJO B2B Edition</a:t>
            </a:r>
          </a:p>
          <a:p>
            <a:endParaRPr lang="en-US" sz="2400" dirty="0">
              <a:solidFill>
                <a:schemeClr val="tx1"/>
              </a:solidFill>
              <a:latin typeface="Adobe Clean Light"/>
            </a:endParaRPr>
          </a:p>
          <a:p>
            <a:r>
              <a:rPr lang="en-US" sz="2400" dirty="0">
                <a:solidFill>
                  <a:schemeClr val="tx1"/>
                </a:solidFill>
                <a:latin typeface="Adobe Clean Light"/>
              </a:rPr>
              <a:t>Leverage our PIE for B2B portfolio play to position the joint value of these offerings..</a:t>
            </a:r>
            <a:endParaRPr lang="en-US" sz="2400" dirty="0">
              <a:solidFill>
                <a:schemeClr val="tx1"/>
              </a:solidFill>
            </a:endParaRPr>
          </a:p>
        </p:txBody>
      </p:sp>
      <p:sp>
        <p:nvSpPr>
          <p:cNvPr id="2" name="Title 5">
            <a:extLst>
              <a:ext uri="{FF2B5EF4-FFF2-40B4-BE49-F238E27FC236}">
                <a16:creationId xmlns:a16="http://schemas.microsoft.com/office/drawing/2014/main" id="{91B8642E-0C12-8C67-4A85-9F8AC2A03877}"/>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3" name="Title 5">
            <a:extLst>
              <a:ext uri="{FF2B5EF4-FFF2-40B4-BE49-F238E27FC236}">
                <a16:creationId xmlns:a16="http://schemas.microsoft.com/office/drawing/2014/main" id="{66535F71-0D8E-5483-8C4A-3632F3405E62}"/>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5" name="Title 5">
            <a:extLst>
              <a:ext uri="{FF2B5EF4-FFF2-40B4-BE49-F238E27FC236}">
                <a16:creationId xmlns:a16="http://schemas.microsoft.com/office/drawing/2014/main" id="{9A62B755-BB4E-797F-6674-1E8CE054DFAC}"/>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6" name="Rectangle: Rounded Corners 16">
            <a:extLst>
              <a:ext uri="{FF2B5EF4-FFF2-40B4-BE49-F238E27FC236}">
                <a16:creationId xmlns:a16="http://schemas.microsoft.com/office/drawing/2014/main" id="{78A3200D-0DFA-6630-CFF1-4C7DBE1497F1}"/>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7" name="Graphic 6" descr="Warning">
            <a:extLst>
              <a:ext uri="{FF2B5EF4-FFF2-40B4-BE49-F238E27FC236}">
                <a16:creationId xmlns:a16="http://schemas.microsoft.com/office/drawing/2014/main" id="{5B245560-1AB1-A4E9-C1F1-B4B65CDF517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4261996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C35F119-0A2F-8BFF-3D22-5878373490B2}"/>
              </a:ext>
            </a:extLst>
          </p:cNvPr>
          <p:cNvSpPr/>
          <p:nvPr/>
        </p:nvSpPr>
        <p:spPr>
          <a:xfrm>
            <a:off x="0" y="2581955"/>
            <a:ext cx="7315200" cy="675222"/>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l">
              <a:spcBef>
                <a:spcPts val="1200"/>
              </a:spcBef>
            </a:pPr>
            <a:endParaRPr lang="en-US" sz="1400" dirty="0">
              <a:solidFill>
                <a:schemeClr val="tx1"/>
              </a:solidFill>
            </a:endParaRPr>
          </a:p>
        </p:txBody>
      </p:sp>
      <p:sp>
        <p:nvSpPr>
          <p:cNvPr id="2" name="TextBox 1">
            <a:extLst>
              <a:ext uri="{FF2B5EF4-FFF2-40B4-BE49-F238E27FC236}">
                <a16:creationId xmlns:a16="http://schemas.microsoft.com/office/drawing/2014/main" id="{FE0E6EB4-1F7D-7646-8D04-2BD436F858E6}"/>
              </a:ext>
            </a:extLst>
          </p:cNvPr>
          <p:cNvSpPr txBox="1"/>
          <p:nvPr/>
        </p:nvSpPr>
        <p:spPr>
          <a:xfrm>
            <a:off x="689787" y="2673344"/>
            <a:ext cx="6625413" cy="492443"/>
          </a:xfrm>
          <a:prstGeom prst="rect">
            <a:avLst/>
          </a:prstGeom>
          <a:noFill/>
        </p:spPr>
        <p:txBody>
          <a:bodyPr wrap="square" rtlCol="0" anchor="ctr">
            <a:spAutoFit/>
          </a:bodyPr>
          <a:lstStyle/>
          <a:p>
            <a:r>
              <a:rPr lang="en-US" sz="2600" b="1" dirty="0">
                <a:solidFill>
                  <a:schemeClr val="bg1"/>
                </a:solidFill>
                <a:latin typeface="Adobe Clean" panose="020B0503020404020204" pitchFamily="34" charset="0"/>
              </a:rPr>
              <a:t>Objections</a:t>
            </a:r>
          </a:p>
        </p:txBody>
      </p:sp>
      <p:sp>
        <p:nvSpPr>
          <p:cNvPr id="4" name="TextBox 3">
            <a:extLst>
              <a:ext uri="{FF2B5EF4-FFF2-40B4-BE49-F238E27FC236}">
                <a16:creationId xmlns:a16="http://schemas.microsoft.com/office/drawing/2014/main" id="{A2381939-3388-AF45-9E38-3B168B26C690}"/>
              </a:ext>
            </a:extLst>
          </p:cNvPr>
          <p:cNvSpPr txBox="1"/>
          <p:nvPr/>
        </p:nvSpPr>
        <p:spPr>
          <a:xfrm>
            <a:off x="9045697" y="6298089"/>
            <a:ext cx="3144717" cy="457699"/>
          </a:xfrm>
          <a:prstGeom prst="rect">
            <a:avLst/>
          </a:prstGeom>
          <a:noFill/>
        </p:spPr>
        <p:txBody>
          <a:bodyPr wrap="square" rtlCol="0">
            <a:spAutoFit/>
          </a:bodyPr>
          <a:lstStyle/>
          <a:p>
            <a:pPr algn="r">
              <a:lnSpc>
                <a:spcPts val="3399"/>
              </a:lnSpc>
            </a:pPr>
            <a:r>
              <a:rPr lang="en-US" sz="1000">
                <a:solidFill>
                  <a:schemeClr val="bg1"/>
                </a:solidFill>
                <a:latin typeface="Adobe Clean Light" panose="020B0303020404020204" pitchFamily="34" charset="0"/>
              </a:rPr>
              <a:t>Copyright © 2020 Adobe. All Rights Reserved.</a:t>
            </a:r>
          </a:p>
        </p:txBody>
      </p:sp>
      <p:sp>
        <p:nvSpPr>
          <p:cNvPr id="3" name="Subtitle 6">
            <a:extLst>
              <a:ext uri="{FF2B5EF4-FFF2-40B4-BE49-F238E27FC236}">
                <a16:creationId xmlns:a16="http://schemas.microsoft.com/office/drawing/2014/main" id="{73A15BCF-9978-5ACE-418B-645C9F227553}"/>
              </a:ext>
            </a:extLst>
          </p:cNvPr>
          <p:cNvSpPr txBox="1">
            <a:spLocks/>
          </p:cNvSpPr>
          <p:nvPr/>
        </p:nvSpPr>
        <p:spPr>
          <a:xfrm>
            <a:off x="689787" y="3289657"/>
            <a:ext cx="7796988" cy="1078992"/>
          </a:xfrm>
          <a:prstGeom prst="rect">
            <a:avLst/>
          </a:prstGeom>
        </p:spPr>
        <p:txBody>
          <a:bodyPr/>
          <a:lstStyle>
            <a:lvl1pPr marL="274638" indent="-265113" algn="l" defTabSz="1088291" rtl="0" eaLnBrk="1" latinLnBrk="0" hangingPunct="1">
              <a:spcBef>
                <a:spcPts val="714"/>
              </a:spcBef>
              <a:buClr>
                <a:schemeClr val="tx1"/>
              </a:buClr>
              <a:buSzPct val="70000"/>
              <a:buFont typeface="Wingdings" pitchFamily="2" charset="2"/>
              <a:buChar char="§"/>
              <a:defRPr sz="2200" kern="1200">
                <a:solidFill>
                  <a:schemeClr val="tx1"/>
                </a:solidFill>
                <a:latin typeface="+mn-lt"/>
                <a:ea typeface="+mn-ea"/>
                <a:cs typeface="+mn-cs"/>
              </a:defRPr>
            </a:lvl1pPr>
            <a:lvl2pPr marL="551703" indent="-275852" algn="l" defTabSz="1088291" rtl="0" eaLnBrk="1" latinLnBrk="0" hangingPunct="1">
              <a:spcBef>
                <a:spcPts val="714"/>
              </a:spcBef>
              <a:buClr>
                <a:schemeClr val="tx1"/>
              </a:buClr>
              <a:buSzPct val="70000"/>
              <a:buFont typeface="Wingdings" pitchFamily="2" charset="2"/>
              <a:buChar char="§"/>
              <a:defRPr sz="2000" kern="1200">
                <a:solidFill>
                  <a:schemeClr val="tx1"/>
                </a:solidFill>
                <a:latin typeface="+mn-lt"/>
                <a:ea typeface="+mn-ea"/>
                <a:cs typeface="+mn-cs"/>
              </a:defRPr>
            </a:lvl2pPr>
            <a:lvl3pPr marL="751979" indent="-200276" algn="l" defTabSz="1088291" rtl="0" eaLnBrk="1" latinLnBrk="0" hangingPunct="1">
              <a:spcBef>
                <a:spcPts val="714"/>
              </a:spcBef>
              <a:buClr>
                <a:schemeClr val="tx1"/>
              </a:buClr>
              <a:buSzPct val="70000"/>
              <a:buFont typeface="Wingdings" pitchFamily="2" charset="2"/>
              <a:buChar char="§"/>
              <a:defRPr sz="1800" kern="1200">
                <a:solidFill>
                  <a:schemeClr val="tx1"/>
                </a:solidFill>
                <a:latin typeface="+mn-lt"/>
                <a:ea typeface="+mn-ea"/>
                <a:cs typeface="+mn-cs"/>
              </a:defRPr>
            </a:lvl3pPr>
            <a:lvl4pPr marL="950366" indent="-198387" algn="l" defTabSz="1088291" rtl="0" eaLnBrk="1" latinLnBrk="0" hangingPunct="1">
              <a:spcBef>
                <a:spcPts val="714"/>
              </a:spcBef>
              <a:buClr>
                <a:schemeClr val="tx1"/>
              </a:buClr>
              <a:buSzPct val="70000"/>
              <a:buFont typeface="Wingdings" pitchFamily="2" charset="2"/>
              <a:buChar char="§"/>
              <a:defRPr sz="1800" kern="1200">
                <a:solidFill>
                  <a:schemeClr val="tx1"/>
                </a:solidFill>
                <a:latin typeface="+mn-lt"/>
                <a:ea typeface="+mn-ea"/>
                <a:cs typeface="+mn-cs"/>
              </a:defRPr>
            </a:lvl4pPr>
            <a:lvl5pPr marL="1088291" indent="-137926" algn="l" defTabSz="1088291" rtl="0" eaLnBrk="1" latinLnBrk="0" hangingPunct="1">
              <a:spcBef>
                <a:spcPts val="714"/>
              </a:spcBef>
              <a:buClr>
                <a:schemeClr val="tx1"/>
              </a:buClr>
              <a:buSzPct val="70000"/>
              <a:buFont typeface="Wingdings" pitchFamily="2" charset="2"/>
              <a:buChar char="§"/>
              <a:defRPr sz="1400" kern="1200">
                <a:solidFill>
                  <a:schemeClr val="tx1"/>
                </a:solidFill>
                <a:latin typeface="+mn-lt"/>
                <a:ea typeface="+mn-ea"/>
                <a:cs typeface="+mn-cs"/>
              </a:defRPr>
            </a:lvl5pPr>
            <a:lvl6pPr marL="2992799"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6944"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1089"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5235" indent="-272073" algn="l" defTabSz="1088291"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525" indent="0">
              <a:buNone/>
            </a:pPr>
            <a:r>
              <a:rPr lang="en-US" sz="2000" i="1" dirty="0">
                <a:latin typeface="Adobe Clean Light" panose="020B0303020404020204" pitchFamily="34" charset="0"/>
              </a:rPr>
              <a:t>What are common objections that I will receive from customers? </a:t>
            </a:r>
          </a:p>
          <a:p>
            <a:pPr marL="9525" indent="0">
              <a:buNone/>
            </a:pPr>
            <a:endParaRPr lang="en-US" dirty="0">
              <a:solidFill>
                <a:schemeClr val="accent6"/>
              </a:solidFill>
            </a:endParaRPr>
          </a:p>
        </p:txBody>
      </p:sp>
    </p:spTree>
    <p:extLst>
      <p:ext uri="{BB962C8B-B14F-4D97-AF65-F5344CB8AC3E}">
        <p14:creationId xmlns:p14="http://schemas.microsoft.com/office/powerpoint/2010/main" val="1130294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114799" y="1279388"/>
            <a:ext cx="7568490"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1600" dirty="0">
              <a:solidFill>
                <a:schemeClr val="tx1"/>
              </a:solidFill>
              <a:latin typeface="Adobe Clean Light"/>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3884397" cy="646331"/>
          </a:xfrm>
          <a:prstGeom prst="rect">
            <a:avLst/>
          </a:prstGeom>
        </p:spPr>
        <p:txBody>
          <a:bodyPr wrap="none">
            <a:spAutoFit/>
          </a:bodyPr>
          <a:lstStyle/>
          <a:p>
            <a:r>
              <a:rPr lang="en-US" sz="3600" b="1" dirty="0">
                <a:latin typeface="Adobe Clean" panose="020B0503020404020204" pitchFamily="34" charset="0"/>
              </a:rPr>
              <a:t>Popular Objections</a:t>
            </a:r>
            <a:endParaRPr lang="en-US" sz="3600" dirty="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38819" y="2399001"/>
            <a:ext cx="3248654" cy="2524126"/>
          </a:xfrm>
        </p:spPr>
        <p:txBody>
          <a:bodyPr anchor="ctr"/>
          <a:lstStyle/>
          <a:p>
            <a:r>
              <a:rPr lang="en-US" b="1" dirty="0">
                <a:solidFill>
                  <a:schemeClr val="accent6"/>
                </a:solidFill>
                <a:latin typeface="Adobe Clean"/>
              </a:rPr>
              <a:t>“I’m already using smart lists to target buying groups in Marketo Engage today”</a:t>
            </a:r>
            <a:endParaRPr lang="en-US"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6" name="TextBox 5">
            <a:extLst>
              <a:ext uri="{FF2B5EF4-FFF2-40B4-BE49-F238E27FC236}">
                <a16:creationId xmlns:a16="http://schemas.microsoft.com/office/drawing/2014/main" id="{FFAEFFA8-BB13-847B-33C8-0F5843DDE2D8}"/>
              </a:ext>
            </a:extLst>
          </p:cNvPr>
          <p:cNvSpPr txBox="1"/>
          <p:nvPr/>
        </p:nvSpPr>
        <p:spPr>
          <a:xfrm>
            <a:off x="4342124" y="1742175"/>
            <a:ext cx="7158348" cy="4278094"/>
          </a:xfrm>
          <a:prstGeom prst="rect">
            <a:avLst/>
          </a:prstGeom>
          <a:noFill/>
        </p:spPr>
        <p:txBody>
          <a:bodyPr wrap="square">
            <a:spAutoFit/>
          </a:bodyPr>
          <a:lstStyle/>
          <a:p>
            <a:r>
              <a:rPr lang="en-US" sz="1600" dirty="0">
                <a:solidFill>
                  <a:schemeClr val="tx1"/>
                </a:solidFill>
                <a:latin typeface="Adobe Clean Light"/>
              </a:rPr>
              <a:t>Adobe Journey Optimizer is a huge upgrade for managing, engaging and measuring buying group engagement. For starters, “Buying groups” is first-class data object in AJO B2B Edition. This gives you an entirely new view and way of officially creating and managing buying groups without having to have known lead or contact records as required in Marketo Engage. In other words, you can create, define, view, manage and even engage buying groups without needing to ”know” anyone yet.  This means you can do things that can’t be done in Marketo Engage for Buying Groups including:  </a:t>
            </a:r>
          </a:p>
          <a:p>
            <a:endParaRPr lang="en-US" sz="1600" dirty="0">
              <a:solidFill>
                <a:schemeClr val="tx1"/>
              </a:solidFill>
              <a:latin typeface="Adobe Clean Light"/>
            </a:endParaRPr>
          </a:p>
          <a:p>
            <a:pPr marL="285750" indent="-285750">
              <a:buFont typeface="Arial" panose="020B0604020202020204" pitchFamily="34" charset="0"/>
              <a:buChar char="•"/>
            </a:pPr>
            <a:r>
              <a:rPr lang="en-US" sz="1600" dirty="0">
                <a:solidFill>
                  <a:schemeClr val="tx1"/>
                </a:solidFill>
                <a:latin typeface="Adobe Clean Light"/>
              </a:rPr>
              <a:t>Create and view official buying group roles</a:t>
            </a:r>
          </a:p>
          <a:p>
            <a:pPr marL="285750" indent="-285750">
              <a:buFont typeface="Arial" panose="020B0604020202020204" pitchFamily="34" charset="0"/>
              <a:buChar char="•"/>
            </a:pPr>
            <a:r>
              <a:rPr lang="en-US" sz="1600" dirty="0">
                <a:solidFill>
                  <a:schemeClr val="tx1"/>
                </a:solidFill>
                <a:latin typeface="Adobe Clean Light"/>
              </a:rPr>
              <a:t>Buying groups, roles, etc. don’t have to be associated to a lead record</a:t>
            </a:r>
          </a:p>
          <a:p>
            <a:pPr marL="285750" indent="-285750">
              <a:buFont typeface="Arial" panose="020B0604020202020204" pitchFamily="34" charset="0"/>
              <a:buChar char="•"/>
            </a:pPr>
            <a:r>
              <a:rPr lang="en-US" sz="1600" dirty="0">
                <a:solidFill>
                  <a:schemeClr val="tx1"/>
                </a:solidFill>
                <a:latin typeface="Adobe Clean Light"/>
              </a:rPr>
              <a:t>View Empty/missing buying group roles (missing buying group members)</a:t>
            </a:r>
          </a:p>
          <a:p>
            <a:pPr marL="285750" indent="-285750">
              <a:buFont typeface="Arial" panose="020B0604020202020204" pitchFamily="34" charset="0"/>
              <a:buChar char="•"/>
            </a:pPr>
            <a:r>
              <a:rPr lang="en-US" sz="1600" dirty="0">
                <a:solidFill>
                  <a:schemeClr val="tx1"/>
                </a:solidFill>
                <a:latin typeface="Adobe Clean Light"/>
              </a:rPr>
              <a:t>Associate a buying group to a solution without needing to know any members yet</a:t>
            </a:r>
          </a:p>
          <a:p>
            <a:pPr marL="285750" indent="-285750">
              <a:buFont typeface="Arial" panose="020B0604020202020204" pitchFamily="34" charset="0"/>
              <a:buChar char="•"/>
            </a:pPr>
            <a:r>
              <a:rPr lang="en-US" sz="1600" dirty="0">
                <a:solidFill>
                  <a:schemeClr val="tx1"/>
                </a:solidFill>
                <a:latin typeface="Adobe Clean Light"/>
              </a:rPr>
              <a:t>Group BG members (Missing or Known) into an official group</a:t>
            </a:r>
          </a:p>
          <a:p>
            <a:pPr marL="285750" indent="-285750">
              <a:buFont typeface="Arial" panose="020B0604020202020204" pitchFamily="34" charset="0"/>
              <a:buChar char="•"/>
            </a:pPr>
            <a:r>
              <a:rPr lang="en-US" sz="1600" dirty="0">
                <a:solidFill>
                  <a:schemeClr val="tx1"/>
                </a:solidFill>
                <a:latin typeface="Adobe Clean Light"/>
              </a:rPr>
              <a:t>View and trigger engagement by official buying group</a:t>
            </a:r>
          </a:p>
          <a:p>
            <a:pPr marL="285750" indent="-285750">
              <a:buFont typeface="Arial" panose="020B0604020202020204" pitchFamily="34" charset="0"/>
              <a:buChar char="•"/>
            </a:pPr>
            <a:r>
              <a:rPr lang="en-US" sz="1600" dirty="0">
                <a:solidFill>
                  <a:schemeClr val="tx1"/>
                </a:solidFill>
                <a:latin typeface="Adobe Clean Light"/>
              </a:rPr>
              <a:t>View insights by official buying group</a:t>
            </a:r>
          </a:p>
          <a:p>
            <a:pPr marL="285750" indent="-285750">
              <a:buFont typeface="Arial" panose="020B0604020202020204" pitchFamily="34" charset="0"/>
              <a:buChar char="•"/>
            </a:pPr>
            <a:r>
              <a:rPr lang="en-US" sz="1600" dirty="0">
                <a:solidFill>
                  <a:schemeClr val="tx1"/>
                </a:solidFill>
                <a:latin typeface="Adobe Clean Light"/>
              </a:rPr>
              <a:t>Trigger behavior for entire official group based on individual behavior from an individual members or select members </a:t>
            </a:r>
          </a:p>
        </p:txBody>
      </p:sp>
      <p:sp>
        <p:nvSpPr>
          <p:cNvPr id="2" name="Title 5">
            <a:extLst>
              <a:ext uri="{FF2B5EF4-FFF2-40B4-BE49-F238E27FC236}">
                <a16:creationId xmlns:a16="http://schemas.microsoft.com/office/drawing/2014/main" id="{3BF467F5-8762-F1E9-2640-B8E1AED6B339}"/>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E278CEBF-D9B2-9532-B4E9-26B12010D831}"/>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0D35652F-D198-59E5-83C1-64662F55627C}"/>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3" name="Rectangle: Rounded Corners 16">
            <a:extLst>
              <a:ext uri="{FF2B5EF4-FFF2-40B4-BE49-F238E27FC236}">
                <a16:creationId xmlns:a16="http://schemas.microsoft.com/office/drawing/2014/main" id="{2BC3D13D-EC5D-17A3-308E-BDDE875641DE}"/>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4" name="Graphic 13" descr="Warning">
            <a:extLst>
              <a:ext uri="{FF2B5EF4-FFF2-40B4-BE49-F238E27FC236}">
                <a16:creationId xmlns:a16="http://schemas.microsoft.com/office/drawing/2014/main" id="{BB339681-036E-CA44-5D86-3FCC33330F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3675761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4023359" y="1279388"/>
            <a:ext cx="7659929"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2400" dirty="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3884397" cy="646331"/>
          </a:xfrm>
          <a:prstGeom prst="rect">
            <a:avLst/>
          </a:prstGeom>
        </p:spPr>
        <p:txBody>
          <a:bodyPr wrap="none">
            <a:spAutoFit/>
          </a:bodyPr>
          <a:lstStyle/>
          <a:p>
            <a:r>
              <a:rPr lang="en-US" sz="3600" b="1" dirty="0">
                <a:latin typeface="Adobe Clean" panose="020B0503020404020204" pitchFamily="34" charset="0"/>
              </a:rPr>
              <a:t>Popular Objections</a:t>
            </a:r>
            <a:endParaRPr lang="en-US" sz="3600" dirty="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38818" y="2399001"/>
            <a:ext cx="3384541" cy="2524126"/>
          </a:xfrm>
        </p:spPr>
        <p:txBody>
          <a:bodyPr anchor="ctr"/>
          <a:lstStyle/>
          <a:p>
            <a:r>
              <a:rPr lang="en-US" b="1" dirty="0">
                <a:solidFill>
                  <a:schemeClr val="accent6"/>
                </a:solidFill>
                <a:latin typeface="Adobe Clean"/>
              </a:rPr>
              <a:t>“I am already using Marketo Engage lead scoring to determine product interest.” </a:t>
            </a:r>
            <a:endParaRPr lang="en-US"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2" name="TextBox 1">
            <a:extLst>
              <a:ext uri="{FF2B5EF4-FFF2-40B4-BE49-F238E27FC236}">
                <a16:creationId xmlns:a16="http://schemas.microsoft.com/office/drawing/2014/main" id="{4F5DAAEC-1AB6-70E4-01CC-D214015FA150}"/>
              </a:ext>
            </a:extLst>
          </p:cNvPr>
          <p:cNvSpPr txBox="1"/>
          <p:nvPr/>
        </p:nvSpPr>
        <p:spPr>
          <a:xfrm>
            <a:off x="4327233" y="2876234"/>
            <a:ext cx="6744958" cy="1569660"/>
          </a:xfrm>
          <a:prstGeom prst="rect">
            <a:avLst/>
          </a:prstGeom>
          <a:noFill/>
        </p:spPr>
        <p:txBody>
          <a:bodyPr wrap="square">
            <a:spAutoFit/>
          </a:bodyPr>
          <a:lstStyle/>
          <a:p>
            <a:r>
              <a:rPr lang="en-US" sz="2400" dirty="0">
                <a:solidFill>
                  <a:schemeClr val="tx1"/>
                </a:solidFill>
                <a:latin typeface="Adobe Clean Light"/>
              </a:rPr>
              <a:t>AJO B2B Edition allows you to </a:t>
            </a:r>
            <a:r>
              <a:rPr lang="en-US" sz="2400" u="sng" dirty="0">
                <a:solidFill>
                  <a:schemeClr val="tx1"/>
                </a:solidFill>
                <a:latin typeface="Adobe Clean Light"/>
              </a:rPr>
              <a:t>proactively</a:t>
            </a:r>
            <a:r>
              <a:rPr lang="en-US" sz="2400" dirty="0">
                <a:solidFill>
                  <a:schemeClr val="tx1"/>
                </a:solidFill>
                <a:latin typeface="Adobe Clean Light"/>
              </a:rPr>
              <a:t> associate product interest to an entire buying group based on your company’s strategy before you even start engaging buyers and before they start engaging you  </a:t>
            </a:r>
            <a:endParaRPr lang="en-US" sz="2400" dirty="0">
              <a:solidFill>
                <a:schemeClr val="tx1"/>
              </a:solidFill>
              <a:latin typeface="Adobe Clean Light" panose="020B0303020404020204" pitchFamily="34" charset="0"/>
            </a:endParaRPr>
          </a:p>
        </p:txBody>
      </p:sp>
      <p:sp>
        <p:nvSpPr>
          <p:cNvPr id="7" name="Title 5">
            <a:extLst>
              <a:ext uri="{FF2B5EF4-FFF2-40B4-BE49-F238E27FC236}">
                <a16:creationId xmlns:a16="http://schemas.microsoft.com/office/drawing/2014/main" id="{DFB0F8DF-EA12-EECF-751E-965C93BB7457}"/>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1E9B95EA-4AD7-AE2B-3F82-318A46474E04}"/>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6F9ED20F-8D48-B0F7-6C74-A9BE666A3958}"/>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3" name="Rectangle: Rounded Corners 16">
            <a:extLst>
              <a:ext uri="{FF2B5EF4-FFF2-40B4-BE49-F238E27FC236}">
                <a16:creationId xmlns:a16="http://schemas.microsoft.com/office/drawing/2014/main" id="{80AEFD61-4599-2679-22C5-8FE6676F8BE0}"/>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4" name="Graphic 13" descr="Warning">
            <a:extLst>
              <a:ext uri="{FF2B5EF4-FFF2-40B4-BE49-F238E27FC236}">
                <a16:creationId xmlns:a16="http://schemas.microsoft.com/office/drawing/2014/main" id="{986D7FD4-9C3D-043C-5824-4EFCC667F5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25766361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87">
            <a:extLst>
              <a:ext uri="{FF2B5EF4-FFF2-40B4-BE49-F238E27FC236}">
                <a16:creationId xmlns:a16="http://schemas.microsoft.com/office/drawing/2014/main" id="{FD05FC4A-E5C4-3F45-86CA-8CD044015961}"/>
              </a:ext>
            </a:extLst>
          </p:cNvPr>
          <p:cNvSpPr/>
          <p:nvPr/>
        </p:nvSpPr>
        <p:spPr>
          <a:xfrm>
            <a:off x="3885637" y="1279388"/>
            <a:ext cx="7797652" cy="4740881"/>
          </a:xfrm>
          <a:prstGeom prst="rect">
            <a:avLst/>
          </a:prstGeom>
          <a:solidFill>
            <a:srgbClr val="DDE9F4">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en-US" sz="2400" dirty="0">
              <a:solidFill>
                <a:schemeClr val="tx1"/>
              </a:solidFill>
              <a:latin typeface="Adobe Clean Light" panose="020B0303020404020204" pitchFamily="34" charset="0"/>
            </a:endParaRPr>
          </a:p>
        </p:txBody>
      </p:sp>
      <p:sp>
        <p:nvSpPr>
          <p:cNvPr id="10" name="Rectangle 9">
            <a:extLst>
              <a:ext uri="{FF2B5EF4-FFF2-40B4-BE49-F238E27FC236}">
                <a16:creationId xmlns:a16="http://schemas.microsoft.com/office/drawing/2014/main" id="{FD2CC4A2-7FDD-1240-8644-BF583CC9FDD4}"/>
              </a:ext>
            </a:extLst>
          </p:cNvPr>
          <p:cNvSpPr/>
          <p:nvPr/>
        </p:nvSpPr>
        <p:spPr>
          <a:xfrm>
            <a:off x="411495" y="229131"/>
            <a:ext cx="3884397" cy="646331"/>
          </a:xfrm>
          <a:prstGeom prst="rect">
            <a:avLst/>
          </a:prstGeom>
        </p:spPr>
        <p:txBody>
          <a:bodyPr wrap="none">
            <a:spAutoFit/>
          </a:bodyPr>
          <a:lstStyle/>
          <a:p>
            <a:r>
              <a:rPr lang="en-US" sz="3600" b="1" dirty="0">
                <a:latin typeface="Adobe Clean" panose="020B0503020404020204" pitchFamily="34" charset="0"/>
              </a:rPr>
              <a:t>Popular Objections</a:t>
            </a:r>
            <a:endParaRPr lang="en-US" sz="3600" dirty="0"/>
          </a:p>
        </p:txBody>
      </p:sp>
      <p:sp>
        <p:nvSpPr>
          <p:cNvPr id="87" name="Shape 13223">
            <a:extLst>
              <a:ext uri="{FF2B5EF4-FFF2-40B4-BE49-F238E27FC236}">
                <a16:creationId xmlns:a16="http://schemas.microsoft.com/office/drawing/2014/main" id="{AB8A69FB-AE03-B74C-9D44-FF2B93B724B1}"/>
              </a:ext>
            </a:extLst>
          </p:cNvPr>
          <p:cNvSpPr/>
          <p:nvPr/>
        </p:nvSpPr>
        <p:spPr>
          <a:xfrm>
            <a:off x="411494" y="1168317"/>
            <a:ext cx="3703305" cy="4985495"/>
          </a:xfrm>
          <a:prstGeom prst="roundRect">
            <a:avLst>
              <a:gd name="adj" fmla="val 2707"/>
            </a:avLst>
          </a:prstGeom>
          <a:solidFill>
            <a:srgbClr val="FFFFFF"/>
          </a:solidFill>
          <a:ln w="12700">
            <a:miter lim="400000"/>
          </a:ln>
          <a:effectLst>
            <a:outerShdw blurRad="127000" dir="5400000" rotWithShape="0">
              <a:srgbClr val="000000">
                <a:alpha val="24000"/>
              </a:srgbClr>
            </a:outerShdw>
          </a:effectLst>
        </p:spPr>
        <p:txBody>
          <a:bodyPr lIns="19045" tIns="19045" rIns="19045" bIns="19045" anchor="ctr"/>
          <a:lstStyle/>
          <a:p>
            <a:pPr>
              <a:buClrTx/>
              <a:defRPr sz="3200">
                <a:solidFill>
                  <a:srgbClr val="FFFFFF"/>
                </a:solidFill>
              </a:defRPr>
            </a:pPr>
            <a:endParaRPr sz="1200">
              <a:solidFill>
                <a:srgbClr val="FFFFFF"/>
              </a:solidFill>
              <a:latin typeface="Adobe Clean"/>
            </a:endParaRPr>
          </a:p>
        </p:txBody>
      </p:sp>
      <p:sp>
        <p:nvSpPr>
          <p:cNvPr id="9" name="Title 5">
            <a:extLst>
              <a:ext uri="{FF2B5EF4-FFF2-40B4-BE49-F238E27FC236}">
                <a16:creationId xmlns:a16="http://schemas.microsoft.com/office/drawing/2014/main" id="{ADBD4471-C9E1-294C-9951-3B24F4CC7DD3}"/>
              </a:ext>
            </a:extLst>
          </p:cNvPr>
          <p:cNvSpPr>
            <a:spLocks noGrp="1"/>
          </p:cNvSpPr>
          <p:nvPr>
            <p:ph type="title"/>
          </p:nvPr>
        </p:nvSpPr>
        <p:spPr>
          <a:xfrm>
            <a:off x="638819" y="2399001"/>
            <a:ext cx="3248654" cy="2524126"/>
          </a:xfrm>
        </p:spPr>
        <p:txBody>
          <a:bodyPr anchor="ctr"/>
          <a:lstStyle/>
          <a:p>
            <a:r>
              <a:rPr lang="en-US" sz="2400" b="1" dirty="0">
                <a:solidFill>
                  <a:schemeClr val="accent6"/>
                </a:solidFill>
                <a:latin typeface="Adobe Clean"/>
              </a:rPr>
              <a:t>”I don’t want to buy another tool with another database that I have to migrate Marketo Engage campaigns to”</a:t>
            </a:r>
            <a:endParaRPr lang="en-US" sz="2400" b="1" dirty="0">
              <a:solidFill>
                <a:schemeClr val="accent6"/>
              </a:solidFill>
              <a:latin typeface="Adobe Clean" panose="020B0503020404020204" pitchFamily="34" charset="0"/>
            </a:endParaRPr>
          </a:p>
        </p:txBody>
      </p:sp>
      <p:sp>
        <p:nvSpPr>
          <p:cNvPr id="89" name="Title 5">
            <a:extLst>
              <a:ext uri="{FF2B5EF4-FFF2-40B4-BE49-F238E27FC236}">
                <a16:creationId xmlns:a16="http://schemas.microsoft.com/office/drawing/2014/main" id="{B2930E07-3A59-B640-AC11-AA6673A1EB4E}"/>
              </a:ext>
            </a:extLst>
          </p:cNvPr>
          <p:cNvSpPr txBox="1">
            <a:spLocks/>
          </p:cNvSpPr>
          <p:nvPr/>
        </p:nvSpPr>
        <p:spPr>
          <a:xfrm>
            <a:off x="508712" y="123129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QUESTION </a:t>
            </a:r>
          </a:p>
        </p:txBody>
      </p:sp>
      <p:sp>
        <p:nvSpPr>
          <p:cNvPr id="90" name="Title 5">
            <a:extLst>
              <a:ext uri="{FF2B5EF4-FFF2-40B4-BE49-F238E27FC236}">
                <a16:creationId xmlns:a16="http://schemas.microsoft.com/office/drawing/2014/main" id="{D343668A-CAE9-574B-8526-367E575AC8EF}"/>
              </a:ext>
            </a:extLst>
          </p:cNvPr>
          <p:cNvSpPr txBox="1">
            <a:spLocks/>
          </p:cNvSpPr>
          <p:nvPr/>
        </p:nvSpPr>
        <p:spPr>
          <a:xfrm>
            <a:off x="4212017" y="1369651"/>
            <a:ext cx="3149599" cy="276721"/>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r>
              <a:rPr lang="en-US" sz="1200" b="1">
                <a:solidFill>
                  <a:schemeClr val="bg2"/>
                </a:solidFill>
                <a:latin typeface="Adobe Clean" panose="020B0503020404020204" pitchFamily="34" charset="0"/>
              </a:rPr>
              <a:t>ANSWER</a:t>
            </a:r>
          </a:p>
        </p:txBody>
      </p:sp>
      <p:sp>
        <p:nvSpPr>
          <p:cNvPr id="8" name="Title 5">
            <a:extLst>
              <a:ext uri="{FF2B5EF4-FFF2-40B4-BE49-F238E27FC236}">
                <a16:creationId xmlns:a16="http://schemas.microsoft.com/office/drawing/2014/main" id="{0179061D-E279-4145-9130-8C078B74E997}"/>
              </a:ext>
            </a:extLst>
          </p:cNvPr>
          <p:cNvSpPr txBox="1">
            <a:spLocks/>
          </p:cNvSpPr>
          <p:nvPr/>
        </p:nvSpPr>
        <p:spPr>
          <a:xfrm>
            <a:off x="4572001" y="2144110"/>
            <a:ext cx="6668813" cy="3423267"/>
          </a:xfrm>
          <a:prstGeom prst="rect">
            <a:avLst/>
          </a:prstGeom>
        </p:spPr>
        <p:txBody>
          <a:bodyPr vert="horz" lIns="45720" tIns="45720" rIns="45720" bIns="45720"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endParaRPr lang="en-US">
              <a:solidFill>
                <a:schemeClr val="tx1"/>
              </a:solidFill>
              <a:latin typeface="Adobe Clean Light" panose="020B0303020404020204" pitchFamily="34" charset="0"/>
            </a:endParaRPr>
          </a:p>
        </p:txBody>
      </p:sp>
      <p:sp>
        <p:nvSpPr>
          <p:cNvPr id="2" name="TextBox 1">
            <a:extLst>
              <a:ext uri="{FF2B5EF4-FFF2-40B4-BE49-F238E27FC236}">
                <a16:creationId xmlns:a16="http://schemas.microsoft.com/office/drawing/2014/main" id="{9A136600-FDAA-5C02-06C3-FF642505F8E9}"/>
              </a:ext>
            </a:extLst>
          </p:cNvPr>
          <p:cNvSpPr txBox="1"/>
          <p:nvPr/>
        </p:nvSpPr>
        <p:spPr>
          <a:xfrm>
            <a:off x="4342124" y="3245565"/>
            <a:ext cx="6730066"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1800"/>
              </a:spcBef>
              <a:spcAft>
                <a:spcPts val="0"/>
              </a:spcAft>
              <a:buClrTx/>
              <a:buSzPct val="70000"/>
              <a:buFont typeface="Arial" panose="020B0604020202020204" pitchFamily="34" charset="0"/>
              <a:buNone/>
              <a:tabLst/>
              <a:defRPr/>
            </a:pPr>
            <a:r>
              <a:rPr lang="en-US" sz="2000" dirty="0">
                <a:latin typeface="Adobe Clean Light"/>
              </a:rPr>
              <a:t>AJO B2B Edition does not require migration or massive re-work. In fact, it’s uniquely designed to use Marketo Engage data to create buying groups and link Marketo Engage campaigns inside buying group journeys </a:t>
            </a:r>
          </a:p>
        </p:txBody>
      </p:sp>
      <p:sp>
        <p:nvSpPr>
          <p:cNvPr id="7" name="Title 5">
            <a:extLst>
              <a:ext uri="{FF2B5EF4-FFF2-40B4-BE49-F238E27FC236}">
                <a16:creationId xmlns:a16="http://schemas.microsoft.com/office/drawing/2014/main" id="{8B0F38EC-A8E7-B5DC-DBCF-34875CA81839}"/>
              </a:ext>
            </a:extLst>
          </p:cNvPr>
          <p:cNvSpPr txBox="1">
            <a:spLocks/>
          </p:cNvSpPr>
          <p:nvPr/>
        </p:nvSpPr>
        <p:spPr>
          <a:xfrm>
            <a:off x="9894898" y="1042451"/>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Last Updated: </a:t>
            </a:r>
            <a:r>
              <a:rPr lang="en-US" sz="1200" i="1" dirty="0">
                <a:solidFill>
                  <a:srgbClr val="B3B3B3"/>
                </a:solidFill>
                <a:latin typeface="Adobe Clean" panose="020B0503020404020204" pitchFamily="34" charset="0"/>
              </a:rPr>
              <a:t>5/15/24</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1" name="Title 5">
            <a:extLst>
              <a:ext uri="{FF2B5EF4-FFF2-40B4-BE49-F238E27FC236}">
                <a16:creationId xmlns:a16="http://schemas.microsoft.com/office/drawing/2014/main" id="{8C051BE4-8C94-EB19-59C3-22A0C265657C}"/>
              </a:ext>
            </a:extLst>
          </p:cNvPr>
          <p:cNvSpPr txBox="1">
            <a:spLocks/>
          </p:cNvSpPr>
          <p:nvPr/>
        </p:nvSpPr>
        <p:spPr>
          <a:xfrm>
            <a:off x="9764735" y="6279676"/>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 Owner: Niranjan </a:t>
            </a:r>
            <a:r>
              <a:rPr kumimoji="0" lang="en-US" sz="1200" i="1" u="none" strike="noStrike" kern="1200" cap="none" spc="0" normalizeH="0" baseline="0" noProof="0" dirty="0" err="1">
                <a:ln>
                  <a:noFill/>
                </a:ln>
                <a:solidFill>
                  <a:srgbClr val="B3B3B3"/>
                </a:solidFill>
                <a:effectLst/>
                <a:uLnTx/>
                <a:uFillTx/>
                <a:latin typeface="Adobe Clean" panose="020B0503020404020204" pitchFamily="34" charset="0"/>
                <a:ea typeface="+mj-ea"/>
                <a:cs typeface="+mj-cs"/>
              </a:rPr>
              <a:t>Kumbi</a:t>
            </a:r>
            <a:endPar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endParaRPr>
          </a:p>
        </p:txBody>
      </p:sp>
      <p:sp>
        <p:nvSpPr>
          <p:cNvPr id="12" name="Title 5">
            <a:extLst>
              <a:ext uri="{FF2B5EF4-FFF2-40B4-BE49-F238E27FC236}">
                <a16:creationId xmlns:a16="http://schemas.microsoft.com/office/drawing/2014/main" id="{0947FEED-EA62-C1C3-F7DB-8CD91E9540E0}"/>
              </a:ext>
            </a:extLst>
          </p:cNvPr>
          <p:cNvSpPr txBox="1">
            <a:spLocks/>
          </p:cNvSpPr>
          <p:nvPr/>
        </p:nvSpPr>
        <p:spPr>
          <a:xfrm>
            <a:off x="9764735" y="6057912"/>
            <a:ext cx="1910734" cy="276649"/>
          </a:xfrm>
          <a:prstGeom prst="rect">
            <a:avLst/>
          </a:prstGeom>
        </p:spPr>
        <p:txBody>
          <a:bodyPr vert="horz" lIns="45708" tIns="45708" rIns="45708" bIns="45708" rtlCol="0" anchor="ctr">
            <a:noAutofit/>
          </a:bodyPr>
          <a:lstStyle>
            <a:lvl1pPr algn="l" defTabSz="914400" rtl="0" eaLnBrk="1" latinLnBrk="0" hangingPunct="1">
              <a:lnSpc>
                <a:spcPct val="90000"/>
              </a:lnSpc>
              <a:spcBef>
                <a:spcPct val="0"/>
              </a:spcBef>
              <a:buNone/>
              <a:defRPr sz="2800" b="0" i="0" kern="1200">
                <a:solidFill>
                  <a:srgbClr val="FA0F00"/>
                </a:solidFill>
                <a:latin typeface="Adobe Clean ExtraBold" panose="020B0503020404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1200" i="1" u="none" strike="noStrike" kern="1200" cap="none" spc="0" normalizeH="0" baseline="0" noProof="0" dirty="0">
                <a:ln>
                  <a:noFill/>
                </a:ln>
                <a:solidFill>
                  <a:srgbClr val="B3B3B3"/>
                </a:solidFill>
                <a:effectLst/>
                <a:uLnTx/>
                <a:uFillTx/>
                <a:latin typeface="Adobe Clean" panose="020B0503020404020204" pitchFamily="34" charset="0"/>
                <a:ea typeface="+mj-ea"/>
                <a:cs typeface="+mj-cs"/>
              </a:rPr>
              <a:t>PMM Owner: Mitch Folks</a:t>
            </a:r>
          </a:p>
        </p:txBody>
      </p:sp>
      <p:sp>
        <p:nvSpPr>
          <p:cNvPr id="13" name="Rectangle: Rounded Corners 16">
            <a:extLst>
              <a:ext uri="{FF2B5EF4-FFF2-40B4-BE49-F238E27FC236}">
                <a16:creationId xmlns:a16="http://schemas.microsoft.com/office/drawing/2014/main" id="{8AE282BB-892E-A17F-3540-A416C43E3378}"/>
              </a:ext>
            </a:extLst>
          </p:cNvPr>
          <p:cNvSpPr/>
          <p:nvPr/>
        </p:nvSpPr>
        <p:spPr>
          <a:xfrm>
            <a:off x="10334455" y="188745"/>
            <a:ext cx="2148647" cy="347894"/>
          </a:xfrm>
          <a:prstGeom prst="roundRect">
            <a:avLst>
              <a:gd name="adj" fmla="val 50000"/>
            </a:avLst>
          </a:prstGeom>
          <a:solidFill>
            <a:srgbClr val="EB1000"/>
          </a:solidFill>
          <a:ln>
            <a:no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400">
                <a:solidFill>
                  <a:srgbClr val="FFFFFF"/>
                </a:solidFill>
                <a:latin typeface="Adobe Clean ExtraBold"/>
              </a:rPr>
              <a:t>        INTERNAL ONLY</a:t>
            </a:r>
          </a:p>
        </p:txBody>
      </p:sp>
      <p:pic>
        <p:nvPicPr>
          <p:cNvPr id="14" name="Graphic 13" descr="Warning">
            <a:extLst>
              <a:ext uri="{FF2B5EF4-FFF2-40B4-BE49-F238E27FC236}">
                <a16:creationId xmlns:a16="http://schemas.microsoft.com/office/drawing/2014/main" id="{06F77474-17E3-C074-BFE5-5BED300D3F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43271" y="207479"/>
            <a:ext cx="276831" cy="276831"/>
          </a:xfrm>
          <a:prstGeom prst="rect">
            <a:avLst/>
          </a:prstGeom>
        </p:spPr>
      </p:pic>
    </p:spTree>
    <p:extLst>
      <p:ext uri="{BB962C8B-B14F-4D97-AF65-F5344CB8AC3E}">
        <p14:creationId xmlns:p14="http://schemas.microsoft.com/office/powerpoint/2010/main" val="256180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2D885-573D-E5F3-7517-A141B168B47F}"/>
              </a:ext>
            </a:extLst>
          </p:cNvPr>
          <p:cNvSpPr>
            <a:spLocks noGrp="1"/>
          </p:cNvSpPr>
          <p:nvPr>
            <p:ph type="title"/>
          </p:nvPr>
        </p:nvSpPr>
        <p:spPr/>
        <p:txBody>
          <a:bodyPr/>
          <a:lstStyle/>
          <a:p>
            <a:r>
              <a:rPr lang="en-US" dirty="0"/>
              <a:t>Considerations</a:t>
            </a:r>
          </a:p>
        </p:txBody>
      </p:sp>
      <p:sp>
        <p:nvSpPr>
          <p:cNvPr id="3" name="Content Placeholder 2">
            <a:extLst>
              <a:ext uri="{FF2B5EF4-FFF2-40B4-BE49-F238E27FC236}">
                <a16:creationId xmlns:a16="http://schemas.microsoft.com/office/drawing/2014/main" id="{6CC5BB2F-A1AD-4303-4023-DCB87E5EB4BA}"/>
              </a:ext>
            </a:extLst>
          </p:cNvPr>
          <p:cNvSpPr>
            <a:spLocks noGrp="1"/>
          </p:cNvSpPr>
          <p:nvPr>
            <p:ph sz="quarter" idx="13"/>
          </p:nvPr>
        </p:nvSpPr>
        <p:spPr/>
        <p:txBody>
          <a:bodyPr/>
          <a:lstStyle/>
          <a:p>
            <a:pPr algn="l">
              <a:spcBef>
                <a:spcPts val="0"/>
              </a:spcBef>
              <a:buFont typeface="+mj-lt"/>
              <a:buAutoNum type="arabicPeriod"/>
            </a:pPr>
            <a:r>
              <a:rPr lang="en-US" sz="1400" b="0" i="0" dirty="0">
                <a:solidFill>
                  <a:srgbClr val="1D1C1D"/>
                </a:solidFill>
                <a:effectLst/>
                <a:highlight>
                  <a:srgbClr val="F8F8F8"/>
                </a:highlight>
                <a:latin typeface="Adobe Clean" panose="020B0503020404020204" pitchFamily="34" charset="0"/>
              </a:rPr>
              <a:t>For AI Assistant, what are the sources it uses to make all of its suggestions? Adobe docs, customer docs, other?</a:t>
            </a:r>
          </a:p>
          <a:p>
            <a:pPr algn="l">
              <a:spcBef>
                <a:spcPts val="0"/>
              </a:spcBef>
              <a:buFont typeface="+mj-lt"/>
              <a:buAutoNum type="arabicPeriod"/>
            </a:pPr>
            <a:r>
              <a:rPr lang="en-US" sz="1400" b="0" i="0" dirty="0">
                <a:solidFill>
                  <a:srgbClr val="1D1C1D"/>
                </a:solidFill>
                <a:effectLst/>
                <a:highlight>
                  <a:srgbClr val="F8F8F8"/>
                </a:highlight>
                <a:latin typeface="Adobe Clean" panose="020B0503020404020204" pitchFamily="34" charset="0"/>
              </a:rPr>
              <a:t>Is there an "accuracy score" that can be applied to </a:t>
            </a:r>
            <a:r>
              <a:rPr lang="en-US" sz="1400" b="0" i="0" dirty="0" err="1">
                <a:solidFill>
                  <a:srgbClr val="1D1C1D"/>
                </a:solidFill>
                <a:effectLst/>
                <a:highlight>
                  <a:srgbClr val="F8F8F8"/>
                </a:highlight>
                <a:latin typeface="Adobe Clean" panose="020B0503020404020204" pitchFamily="34" charset="0"/>
              </a:rPr>
              <a:t>GenAI's</a:t>
            </a:r>
            <a:r>
              <a:rPr lang="en-US" sz="1400" b="0" i="0" dirty="0">
                <a:solidFill>
                  <a:srgbClr val="1D1C1D"/>
                </a:solidFill>
                <a:effectLst/>
                <a:highlight>
                  <a:srgbClr val="F8F8F8"/>
                </a:highlight>
                <a:latin typeface="Adobe Clean" panose="020B0503020404020204" pitchFamily="34" charset="0"/>
              </a:rPr>
              <a:t> responses wherever it's being used … email creation, AI Assistant, MQBG dashboard, </a:t>
            </a:r>
            <a:r>
              <a:rPr lang="en-US" sz="1400" b="0" i="0" dirty="0" err="1">
                <a:solidFill>
                  <a:srgbClr val="1D1C1D"/>
                </a:solidFill>
                <a:effectLst/>
                <a:highlight>
                  <a:srgbClr val="F8F8F8"/>
                </a:highlight>
                <a:latin typeface="Adobe Clean" panose="020B0503020404020204" pitchFamily="34" charset="0"/>
              </a:rPr>
              <a:t>etc</a:t>
            </a:r>
            <a:r>
              <a:rPr lang="en-US" sz="1400" b="0" i="0" dirty="0">
                <a:solidFill>
                  <a:srgbClr val="1D1C1D"/>
                </a:solidFill>
                <a:effectLst/>
                <a:highlight>
                  <a:srgbClr val="F8F8F8"/>
                </a:highlight>
                <a:latin typeface="Adobe Clean" panose="020B0503020404020204" pitchFamily="34" charset="0"/>
              </a:rPr>
              <a:t>?  Do we have the ability to track this kind of metric? They would like to understand this for confidence purposes.</a:t>
            </a:r>
          </a:p>
          <a:p>
            <a:pPr algn="l">
              <a:spcBef>
                <a:spcPts val="0"/>
              </a:spcBef>
              <a:buFont typeface="+mj-lt"/>
              <a:buAutoNum type="arabicPeriod"/>
            </a:pPr>
            <a:r>
              <a:rPr lang="en-US" sz="1400" b="0" i="0" dirty="0">
                <a:solidFill>
                  <a:srgbClr val="1D1C1D"/>
                </a:solidFill>
                <a:effectLst/>
                <a:highlight>
                  <a:srgbClr val="F8F8F8"/>
                </a:highlight>
                <a:latin typeface="Adobe Clean" panose="020B0503020404020204" pitchFamily="34" charset="0"/>
              </a:rPr>
              <a:t>Is the </a:t>
            </a:r>
            <a:r>
              <a:rPr lang="en-US" sz="1400" b="0" i="0" dirty="0" err="1">
                <a:solidFill>
                  <a:srgbClr val="1D1C1D"/>
                </a:solidFill>
                <a:effectLst/>
                <a:highlight>
                  <a:srgbClr val="F8F8F8"/>
                </a:highlight>
                <a:latin typeface="Adobe Clean" panose="020B0503020404020204" pitchFamily="34" charset="0"/>
              </a:rPr>
              <a:t>GenAI</a:t>
            </a:r>
            <a:r>
              <a:rPr lang="en-US" sz="1400" b="0" i="0" dirty="0">
                <a:solidFill>
                  <a:srgbClr val="1D1C1D"/>
                </a:solidFill>
                <a:effectLst/>
                <a:highlight>
                  <a:srgbClr val="F8F8F8"/>
                </a:highlight>
                <a:latin typeface="Adobe Clean" panose="020B0503020404020204" pitchFamily="34" charset="0"/>
              </a:rPr>
              <a:t> model in AJO-B2B only learning from customer-specific data (not other customers) where applicable?</a:t>
            </a:r>
          </a:p>
          <a:p>
            <a:pPr>
              <a:spcBef>
                <a:spcPts val="0"/>
              </a:spcBef>
            </a:pPr>
            <a:endParaRPr lang="en-US" sz="1400" dirty="0">
              <a:latin typeface="Adobe Clean" panose="020B0503020404020204" pitchFamily="34" charset="0"/>
            </a:endParaRPr>
          </a:p>
        </p:txBody>
      </p:sp>
    </p:spTree>
    <p:extLst>
      <p:ext uri="{BB962C8B-B14F-4D97-AF65-F5344CB8AC3E}">
        <p14:creationId xmlns:p14="http://schemas.microsoft.com/office/powerpoint/2010/main" val="20917442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dobe Corporate Master 2020">
  <a:themeElements>
    <a:clrScheme name="Adobe Template 2020 v03">
      <a:dk1>
        <a:srgbClr val="000000"/>
      </a:dk1>
      <a:lt1>
        <a:srgbClr val="FFFFFF"/>
      </a:lt1>
      <a:dk2>
        <a:srgbClr val="2C2C2C"/>
      </a:dk2>
      <a:lt2>
        <a:srgbClr val="B3B3B3"/>
      </a:lt2>
      <a:accent1>
        <a:srgbClr val="49DE51"/>
      </a:accent1>
      <a:accent2>
        <a:srgbClr val="308FFF"/>
      </a:accent2>
      <a:accent3>
        <a:srgbClr val="FF51F5"/>
      </a:accent3>
      <a:accent4>
        <a:srgbClr val="FF9900"/>
      </a:accent4>
      <a:accent5>
        <a:srgbClr val="FFD11F"/>
      </a:accent5>
      <a:accent6>
        <a:srgbClr val="FA0F00"/>
      </a:accent6>
      <a:hlink>
        <a:srgbClr val="5F5F5F"/>
      </a:hlink>
      <a:folHlink>
        <a:srgbClr val="919191"/>
      </a:folHlink>
    </a:clrScheme>
    <a:fontScheme name="Adobe PPT Font Set 2020">
      <a:majorFont>
        <a:latin typeface="Adobe Clean ExtraBold"/>
        <a:ea typeface=""/>
        <a:cs typeface=""/>
      </a:majorFont>
      <a:minorFont>
        <a:latin typeface="Adobe Clean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be_experience_cloud_presentation_template" id="{07246EF7-162B-4E47-97BA-05A4EEDD84AD}" vid="{50084A9F-0CA4-CA49-ACE9-D3A8EC172FE7}"/>
    </a:ext>
  </a:extLst>
</a:theme>
</file>

<file path=ppt/theme/theme2.xml><?xml version="1.0" encoding="utf-8"?>
<a:theme xmlns:a="http://schemas.openxmlformats.org/drawingml/2006/main" name="Adobe Master - Hiroyuki - 2019">
  <a:themeElements>
    <a:clrScheme name="Adobe 2009">
      <a:dk1>
        <a:srgbClr val="000000"/>
      </a:dk1>
      <a:lt1>
        <a:sysClr val="window" lastClr="FFFFFF"/>
      </a:lt1>
      <a:dk2>
        <a:srgbClr val="6B737B"/>
      </a:dk2>
      <a:lt2>
        <a:srgbClr val="DADDE0"/>
      </a:lt2>
      <a:accent1>
        <a:srgbClr val="C1D82F"/>
      </a:accent1>
      <a:accent2>
        <a:srgbClr val="00A4E4"/>
      </a:accent2>
      <a:accent3>
        <a:srgbClr val="8348B5"/>
      </a:accent3>
      <a:accent4>
        <a:srgbClr val="FBB034"/>
      </a:accent4>
      <a:accent5>
        <a:srgbClr val="FFDD00"/>
      </a:accent5>
      <a:accent6>
        <a:srgbClr val="FF0000"/>
      </a:accent6>
      <a:hlink>
        <a:srgbClr val="000000"/>
      </a:hlink>
      <a:folHlink>
        <a:srgbClr val="3F3F3F"/>
      </a:folHlink>
    </a:clrScheme>
    <a:fontScheme name="Adobe Clean 2009">
      <a:majorFont>
        <a:latin typeface="Adobe Clean"/>
        <a:ea typeface=""/>
        <a:cs typeface=""/>
      </a:majorFont>
      <a:minorFont>
        <a:latin typeface="Adobe Clean"/>
        <a:ea typeface=""/>
        <a:cs typeface=""/>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triangle"/>
        </a:ln>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DX Initiative SLC Milestones Template PPT (Draft 22-Feb-2019) v3" id="{1A90A16D-FF48-5643-BCB6-33CACB56517A}" vid="{3C857CCE-1BE6-5945-A944-C31BA3A61293}"/>
    </a:ext>
  </a:extLst>
</a:theme>
</file>

<file path=ppt/theme/theme3.xml><?xml version="1.0" encoding="utf-8"?>
<a:theme xmlns:a="http://schemas.openxmlformats.org/drawingml/2006/main" name="1_Adobe Master - Hiroyuki - 2019">
  <a:themeElements>
    <a:clrScheme name="Adobe 2009">
      <a:dk1>
        <a:srgbClr val="000000"/>
      </a:dk1>
      <a:lt1>
        <a:sysClr val="window" lastClr="FFFFFF"/>
      </a:lt1>
      <a:dk2>
        <a:srgbClr val="6B737B"/>
      </a:dk2>
      <a:lt2>
        <a:srgbClr val="DADDE0"/>
      </a:lt2>
      <a:accent1>
        <a:srgbClr val="C1D82F"/>
      </a:accent1>
      <a:accent2>
        <a:srgbClr val="00A4E4"/>
      </a:accent2>
      <a:accent3>
        <a:srgbClr val="8348B5"/>
      </a:accent3>
      <a:accent4>
        <a:srgbClr val="FBB034"/>
      </a:accent4>
      <a:accent5>
        <a:srgbClr val="FFDD00"/>
      </a:accent5>
      <a:accent6>
        <a:srgbClr val="FF0000"/>
      </a:accent6>
      <a:hlink>
        <a:srgbClr val="000000"/>
      </a:hlink>
      <a:folHlink>
        <a:srgbClr val="3F3F3F"/>
      </a:folHlink>
    </a:clrScheme>
    <a:fontScheme name="Adobe Clean 2009">
      <a:majorFont>
        <a:latin typeface="Adobe Clean"/>
        <a:ea typeface=""/>
        <a:cs typeface=""/>
      </a:majorFont>
      <a:minorFont>
        <a:latin typeface="Adobe Clean"/>
        <a:ea typeface=""/>
        <a:cs typeface=""/>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tailEnd type="triangle"/>
        </a:ln>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DX Initiative SLC Milestones Template PPT (Draft 22-Feb-2019) v3" id="{1A90A16D-FF48-5643-BCB6-33CACB56517A}" vid="{3C857CCE-1BE6-5945-A944-C31BA3A61293}"/>
    </a:ext>
  </a:extLst>
</a:theme>
</file>

<file path=ppt/theme/theme4.xml><?xml version="1.0" encoding="utf-8"?>
<a:theme xmlns:a="http://schemas.openxmlformats.org/drawingml/2006/main" name="1_Adobe Corporate Master 2020">
  <a:themeElements>
    <a:clrScheme name="Adobe Template 2020 v03">
      <a:dk1>
        <a:srgbClr val="000000"/>
      </a:dk1>
      <a:lt1>
        <a:srgbClr val="FFFFFF"/>
      </a:lt1>
      <a:dk2>
        <a:srgbClr val="2C2C2C"/>
      </a:dk2>
      <a:lt2>
        <a:srgbClr val="B3B3B3"/>
      </a:lt2>
      <a:accent1>
        <a:srgbClr val="49DE51"/>
      </a:accent1>
      <a:accent2>
        <a:srgbClr val="308FFF"/>
      </a:accent2>
      <a:accent3>
        <a:srgbClr val="FF51F5"/>
      </a:accent3>
      <a:accent4>
        <a:srgbClr val="FF9900"/>
      </a:accent4>
      <a:accent5>
        <a:srgbClr val="FFD11F"/>
      </a:accent5>
      <a:accent6>
        <a:srgbClr val="FA0F00"/>
      </a:accent6>
      <a:hlink>
        <a:srgbClr val="5F5F5F"/>
      </a:hlink>
      <a:folHlink>
        <a:srgbClr val="919191"/>
      </a:folHlink>
    </a:clrScheme>
    <a:fontScheme name="Adobe PPT Font Set 2020">
      <a:majorFont>
        <a:latin typeface="Adobe Clean ExtraBold"/>
        <a:ea typeface=""/>
        <a:cs typeface=""/>
      </a:majorFont>
      <a:minorFont>
        <a:latin typeface="Adobe Clean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738535A-A525-1648-A667-C0EACF8A2805}" vid="{9BF90986-10D5-3047-9056-B5C369F8E39E}"/>
    </a:ext>
  </a:extLst>
</a:theme>
</file>

<file path=ppt/theme/theme5.xml><?xml version="1.0" encoding="utf-8"?>
<a:theme xmlns:a="http://schemas.openxmlformats.org/drawingml/2006/main" name="Adobe Corporate Master 2020">
  <a:themeElements>
    <a:clrScheme name="Adobe Template 2020 v03">
      <a:dk1>
        <a:srgbClr val="000000"/>
      </a:dk1>
      <a:lt1>
        <a:srgbClr val="FFFFFF"/>
      </a:lt1>
      <a:dk2>
        <a:srgbClr val="2C2C2C"/>
      </a:dk2>
      <a:lt2>
        <a:srgbClr val="B3B3B3"/>
      </a:lt2>
      <a:accent1>
        <a:srgbClr val="49DE51"/>
      </a:accent1>
      <a:accent2>
        <a:srgbClr val="308FFF"/>
      </a:accent2>
      <a:accent3>
        <a:srgbClr val="FF51F5"/>
      </a:accent3>
      <a:accent4>
        <a:srgbClr val="FF9900"/>
      </a:accent4>
      <a:accent5>
        <a:srgbClr val="FFD11F"/>
      </a:accent5>
      <a:accent6>
        <a:srgbClr val="FA0F00"/>
      </a:accent6>
      <a:hlink>
        <a:srgbClr val="5F5F5F"/>
      </a:hlink>
      <a:folHlink>
        <a:srgbClr val="919191"/>
      </a:folHlink>
    </a:clrScheme>
    <a:fontScheme name="Adobe PPT Font Set 2020">
      <a:majorFont>
        <a:latin typeface="Adobe Clean ExtraBold"/>
        <a:ea typeface=""/>
        <a:cs typeface=""/>
      </a:majorFont>
      <a:minorFont>
        <a:latin typeface="Adobe Clean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738535A-A525-1648-A667-C0EACF8A2805}" vid="{9BF90986-10D5-3047-9056-B5C369F8E39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CAAD0C6F548144832A2C70CCB0B4C8" ma:contentTypeVersion="19" ma:contentTypeDescription="Create a new document." ma:contentTypeScope="" ma:versionID="1bcfbd88a28db9ac17998c5b955bb88e">
  <xsd:schema xmlns:xsd="http://www.w3.org/2001/XMLSchema" xmlns:xs="http://www.w3.org/2001/XMLSchema" xmlns:p="http://schemas.microsoft.com/office/2006/metadata/properties" xmlns:ns2="12c04f0f-e435-40f2-abe2-1c7db8221924" xmlns:ns3="bdfe5eea-74ee-4b7a-8eaf-693f052e7730" targetNamespace="http://schemas.microsoft.com/office/2006/metadata/properties" ma:root="true" ma:fieldsID="a73e8fef5b3ef7f66d89f2ce1c4e3012" ns2:_="" ns3:_="">
    <xsd:import namespace="12c04f0f-e435-40f2-abe2-1c7db8221924"/>
    <xsd:import namespace="bdfe5eea-74ee-4b7a-8eaf-693f052e773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_Flow_SignoffStatu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c04f0f-e435-40f2-abe2-1c7db82219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_Flow_SignoffStatus" ma:index="19" nillable="true" ma:displayName="Sign-off status" ma:internalName="Sign_x002d_off_x0020_status">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b1daa41-56b4-4620-81a0-b7316f7f93e2"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dexed="true" ma:internalName="MediaServiceLocation" ma:readOnly="true">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fe5eea-74ee-4b7a-8eaf-693f052e773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a5926d5-4c3f-470d-a006-58cccfb3ebb5}" ma:internalName="TaxCatchAll" ma:showField="CatchAllData" ma:web="bdfe5eea-74ee-4b7a-8eaf-693f052e77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dfe5eea-74ee-4b7a-8eaf-693f052e7730">
      <UserInfo>
        <DisplayName>Erik Rucker</DisplayName>
        <AccountId>389</AccountId>
        <AccountType/>
      </UserInfo>
      <UserInfo>
        <DisplayName>Mitch Folks</DisplayName>
        <AccountId>6</AccountId>
        <AccountType/>
      </UserInfo>
      <UserInfo>
        <DisplayName>SharingLinks.d66b200d-ce90-4ebb-967c-d8214e62db0d.OrganizationEdit.7c0d341a-6bc1-4744-9a61-29e8b48c7470</DisplayName>
        <AccountId>344</AccountId>
        <AccountType/>
      </UserInfo>
      <UserInfo>
        <DisplayName>Brian Glover</DisplayName>
        <AccountId>17</AccountId>
        <AccountType/>
      </UserInfo>
      <UserInfo>
        <DisplayName>Badsah Mukherji</DisplayName>
        <AccountId>396</AccountId>
        <AccountType/>
      </UserInfo>
      <UserInfo>
        <DisplayName>Niranjan Kumbi</DisplayName>
        <AccountId>294</AccountId>
        <AccountType/>
      </UserInfo>
      <UserInfo>
        <DisplayName>Ambika Shetty</DisplayName>
        <AccountId>609</AccountId>
        <AccountType/>
      </UserInfo>
      <UserInfo>
        <DisplayName>Andy Paul</DisplayName>
        <AccountId>659</AccountId>
        <AccountType/>
      </UserInfo>
      <UserInfo>
        <DisplayName>Klaasjan Tukker</DisplayName>
        <AccountId>2413</AccountId>
        <AccountType/>
      </UserInfo>
    </SharedWithUsers>
    <MediaLengthInSeconds xmlns="12c04f0f-e435-40f2-abe2-1c7db8221924" xsi:nil="true"/>
    <_Flow_SignoffStatus xmlns="12c04f0f-e435-40f2-abe2-1c7db8221924" xsi:nil="true"/>
    <TaxCatchAll xmlns="bdfe5eea-74ee-4b7a-8eaf-693f052e7730" xsi:nil="true"/>
    <lcf76f155ced4ddcb4097134ff3c332f xmlns="12c04f0f-e435-40f2-abe2-1c7db822192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E82CD7F-7946-4D97-807B-AB907321FE64}">
  <ds:schemaRefs>
    <ds:schemaRef ds:uri="12c04f0f-e435-40f2-abe2-1c7db8221924"/>
    <ds:schemaRef ds:uri="bdfe5eea-74ee-4b7a-8eaf-693f052e77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7D36BC4-A117-4A34-84AB-40FC8B1B7B54}">
  <ds:schemaRefs>
    <ds:schemaRef ds:uri="http://schemas.microsoft.com/sharepoint/v3/contenttype/forms"/>
  </ds:schemaRefs>
</ds:datastoreItem>
</file>

<file path=customXml/itemProps3.xml><?xml version="1.0" encoding="utf-8"?>
<ds:datastoreItem xmlns:ds="http://schemas.openxmlformats.org/officeDocument/2006/customXml" ds:itemID="{FBDEADF4-2DC7-4660-A393-F500795B96E1}">
  <ds:schemaRefs>
    <ds:schemaRef ds:uri="http://purl.org/dc/terms/"/>
    <ds:schemaRef ds:uri="http://purl.org/dc/elements/1.1/"/>
    <ds:schemaRef ds:uri="bdfe5eea-74ee-4b7a-8eaf-693f052e7730"/>
    <ds:schemaRef ds:uri="http://www.w3.org/XML/1998/namespace"/>
    <ds:schemaRef ds:uri="http://schemas.openxmlformats.org/package/2006/metadata/core-properties"/>
    <ds:schemaRef ds:uri="http://schemas.microsoft.com/office/infopath/2007/PartnerControls"/>
    <ds:schemaRef ds:uri="http://schemas.microsoft.com/office/2006/documentManagement/types"/>
    <ds:schemaRef ds:uri="12c04f0f-e435-40f2-abe2-1c7db8221924"/>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Adobe Corporate Master 2020</Template>
  <TotalTime>20</TotalTime>
  <Words>3022</Words>
  <Application>Microsoft Macintosh PowerPoint</Application>
  <PresentationFormat>Widescreen</PresentationFormat>
  <Paragraphs>344</Paragraphs>
  <Slides>31</Slides>
  <Notes>29</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31</vt:i4>
      </vt:variant>
    </vt:vector>
  </HeadingPairs>
  <TitlesOfParts>
    <vt:vector size="44" baseType="lpstr">
      <vt:lpstr>Adobe Clean</vt:lpstr>
      <vt:lpstr>Adobe Clean ExtraBold</vt:lpstr>
      <vt:lpstr>Adobe Clean Light</vt:lpstr>
      <vt:lpstr>Adobe Clean SemiLight</vt:lpstr>
      <vt:lpstr>Arial</vt:lpstr>
      <vt:lpstr>Calibri</vt:lpstr>
      <vt:lpstr>Wingdings</vt:lpstr>
      <vt:lpstr>Adobe Corporate Master 2020</vt:lpstr>
      <vt:lpstr>Adobe Master - Hiroyuki - 2019</vt:lpstr>
      <vt:lpstr>1_Adobe Master - Hiroyuki - 2019</vt:lpstr>
      <vt:lpstr>1_Adobe Corporate Master 2020</vt:lpstr>
      <vt:lpstr>Adobe Corporate Master 2020</vt:lpstr>
      <vt:lpstr>think-cell Slide</vt:lpstr>
      <vt:lpstr>Frequently Asked Questions</vt:lpstr>
      <vt:lpstr>PowerPoint Presentation</vt:lpstr>
      <vt:lpstr>If my customer has RTCDP B2P Edition, which edition of Journey Optimizer will they need? </vt:lpstr>
      <vt:lpstr>How do I respond to customers that feel like they are paying twice or even three times for the same profile? </vt:lpstr>
      <vt:lpstr>Does purchasing AJO B2B Edition impact the pricing and packaging of RTCDP B2B/P Edition? </vt:lpstr>
      <vt:lpstr>Does purchasing AJO B2B Edition impact the pricing and packaging for existing Marketo Engage customers?</vt:lpstr>
      <vt:lpstr>Is audience management included in AJO B2B Edition like it is for the current version of AJO (B2C Version)</vt:lpstr>
      <vt:lpstr>Does AJO B2B Edition work with Marketo Engage’s Target Account Management (TAM) module?</vt:lpstr>
      <vt:lpstr>How is AJO B2B Edition different from Marketo Engage’s Target Account Management (TAM) add-on capability? </vt:lpstr>
      <vt:lpstr>What’s the difference between a marketing qualified buying group and a CRM sales opportunity? </vt:lpstr>
      <vt:lpstr>“Why didn’t Adobe build buying groups directly inside Marketo Engage?”</vt:lpstr>
      <vt:lpstr>Should I try to sell AJO B2B Edition to customers that don’t have or want Adobe Marketo Engage? </vt:lpstr>
      <vt:lpstr>Is AJO B2B edition HIPAA Compliant?</vt:lpstr>
      <vt:lpstr>If my customer has RTCDP B2P Edition, will they need to purchase both AJO and AJO B2B Edition? </vt:lpstr>
      <vt:lpstr>What makes AJO B2B Edition so different from Marketo Engage? </vt:lpstr>
      <vt:lpstr>Who is the AJO B2B Edition buyer? Who gets value?</vt:lpstr>
      <vt:lpstr>Does AJO B2B Edition replace Marketo Engage?</vt:lpstr>
      <vt:lpstr>Can I purchase AJO B2B Edition without Marketo Engage and RT-CDP, B2B/P Edition?</vt:lpstr>
      <vt:lpstr>Does this replace my ABM tool?  </vt:lpstr>
      <vt:lpstr>How similar is AJO B2B Edition to AJO, B2C Edition? </vt:lpstr>
      <vt:lpstr>Is there an AJO, B2P Edition like we have for RTCDP, B2P Edition?</vt:lpstr>
      <vt:lpstr>Is AJO B2B Edition compatible with RTCDP B2P Edition? </vt:lpstr>
      <vt:lpstr>Do Journey Optimizer and Journey Optimizer B2B Edition work together? </vt:lpstr>
      <vt:lpstr>Does AJO B2B Edition solve for Multi-CRM scenario? </vt:lpstr>
      <vt:lpstr>Is DX Marketing using AJO B2B Edition? </vt:lpstr>
      <vt:lpstr>Does AJO B2B Edition require other DX Products?</vt:lpstr>
      <vt:lpstr>PowerPoint Presentation</vt:lpstr>
      <vt:lpstr>“I’m already using smart lists to target buying groups in Marketo Engage today”</vt:lpstr>
      <vt:lpstr>“I am already using Marketo Engage lead scoring to determine product interest.” </vt:lpstr>
      <vt:lpstr>”I don’t want to buy another tool with another database that I have to migrate Marketo Engage campaigns to”</vt:lpstr>
      <vt:lpstr>Considerations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B2B CDP for Cisco</dc:title>
  <dc:creator>Erik Rucker</dc:creator>
  <cp:lastModifiedBy>Mitch Folks</cp:lastModifiedBy>
  <cp:revision>1</cp:revision>
  <dcterms:created xsi:type="dcterms:W3CDTF">2020-10-29T21:04:22Z</dcterms:created>
  <dcterms:modified xsi:type="dcterms:W3CDTF">2024-07-24T23:06:00Z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0x01010082CAAD0C6F548144832A2C70CCB0B4C8</vt:lpwstr>
  </property>
  <property fmtid="{D5CDD505-2E9C-101B-9397-08002B2CF9AE}" pid="3" name="_SourceUrl">
    <vt:lpwstr/>
  </property>
  <property fmtid="{D5CDD505-2E9C-101B-9397-08002B2CF9AE}" pid="4" name="_SharedFileIndex">
    <vt:lpwstr/>
  </property>
  <property fmtid="{D5CDD505-2E9C-101B-9397-08002B2CF9AE}" pid="5" name="ComplianceAssetId">
    <vt:lpwstr/>
  </property>
  <property fmtid="{D5CDD505-2E9C-101B-9397-08002B2CF9AE}" pid="6" name="_ExtendedDescription">
    <vt:lpwstr/>
  </property>
  <property fmtid="{D5CDD505-2E9C-101B-9397-08002B2CF9AE}" pid="7" name="Order">
    <vt:lpwstr>880100.000000000</vt:lpwstr>
  </property>
  <property fmtid="{D5CDD505-2E9C-101B-9397-08002B2CF9AE}" pid="8" name="xd_ProgID">
    <vt:lpwstr/>
  </property>
  <property fmtid="{D5CDD505-2E9C-101B-9397-08002B2CF9AE}" pid="9" name="MediaServiceImageTags">
    <vt:lpwstr/>
  </property>
  <property fmtid="{D5CDD505-2E9C-101B-9397-08002B2CF9AE}" pid="10" name="TemplateUrl">
    <vt:lpwstr/>
  </property>
  <property fmtid="{D5CDD505-2E9C-101B-9397-08002B2CF9AE}" pid="11" name="xd_Signature">
    <vt:lpwstr/>
  </property>
  <property fmtid="{D5CDD505-2E9C-101B-9397-08002B2CF9AE}" pid="12" name="TriggerFlowInfo">
    <vt:lpwstr/>
  </property>
</Properties>
</file>